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media/image1.png" ContentType="image/png"/>
  <Override PartName="/ppt/media/image2.jpeg" ContentType="image/jpeg"/>
  <Override PartName="/ppt/media/image3.png" ContentType="image/png"/>
  <Override PartName="/ppt/media/image4.png" ContentType="image/png"/>
  <Override PartName="/ppt/media/image5.jpeg" ContentType="image/jpeg"/>
  <Override PartName="/ppt/media/image7.png" ContentType="image/png"/>
  <Override PartName="/ppt/media/image6.png" ContentType="image/png"/>
  <Override PartName="/ppt/media/image8.jpeg" ContentType="image/jpeg"/>
  <Override PartName="/ppt/media/image9.png" ContentType="image/png"/>
  <Override PartName="/ppt/media/image10.png" ContentType="image/png"/>
  <Override PartName="/ppt/media/image11.jpeg" ContentType="image/jpe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07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</p:sld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080" cy="530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080" cy="530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080" cy="530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080" cy="530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7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7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080" cy="530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080" cy="530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080" cy="530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4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4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5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5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080" cy="530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080" cy="530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1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2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2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2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3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3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png"/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png"/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0.png"/><Relationship Id="rId3" Type="http://schemas.openxmlformats.org/officeDocument/2006/relationships/image" Target="../media/image11.jpe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5.xml"/><Relationship Id="rId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78.xml"/><Relationship Id="rId9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85.xml"/><Relationship Id="rId4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7.xml"/><Relationship Id="rId6" Type="http://schemas.openxmlformats.org/officeDocument/2006/relationships/slideLayout" Target="../slideLayouts/slideLayout88.xml"/><Relationship Id="rId7" Type="http://schemas.openxmlformats.org/officeDocument/2006/relationships/slideLayout" Target="../slideLayouts/slideLayout89.xml"/><Relationship Id="rId8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1.xml"/><Relationship Id="rId8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720" cy="203040"/>
          </a:xfrm>
          <a:prstGeom prst="rect">
            <a:avLst/>
          </a:prstGeom>
          <a:ln w="0">
            <a:noFill/>
          </a:ln>
        </p:spPr>
      </p:pic>
      <p:sp>
        <p:nvSpPr>
          <p:cNvPr id="1" name="Obdélník 6"/>
          <p:cNvSpPr/>
          <p:nvPr/>
        </p:nvSpPr>
        <p:spPr>
          <a:xfrm>
            <a:off x="0" y="0"/>
            <a:ext cx="12189960" cy="12168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Obdélník 11"/>
          <p:cNvSpPr/>
          <p:nvPr/>
        </p:nvSpPr>
        <p:spPr>
          <a:xfrm>
            <a:off x="6962040" y="6138360"/>
            <a:ext cx="5232600" cy="63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5680" cy="5432400"/>
          </a:xfrm>
          <a:prstGeom prst="rect">
            <a:avLst/>
          </a:prstGeom>
          <a:ln w="0">
            <a:noFill/>
          </a:ln>
        </p:spPr>
      </p:pic>
      <p:pic>
        <p:nvPicPr>
          <p:cNvPr id="4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880" cy="203040"/>
          </a:xfrm>
          <a:prstGeom prst="rect">
            <a:avLst/>
          </a:prstGeom>
          <a:ln w="0"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720" cy="203040"/>
          </a:xfrm>
          <a:prstGeom prst="rect">
            <a:avLst/>
          </a:prstGeom>
          <a:ln w="0">
            <a:noFill/>
          </a:ln>
        </p:spPr>
      </p:pic>
      <p:sp>
        <p:nvSpPr>
          <p:cNvPr id="44" name="Obdélník 6"/>
          <p:cNvSpPr/>
          <p:nvPr/>
        </p:nvSpPr>
        <p:spPr>
          <a:xfrm>
            <a:off x="0" y="0"/>
            <a:ext cx="12189960" cy="12168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" name="Obdélník 11"/>
          <p:cNvSpPr/>
          <p:nvPr/>
        </p:nvSpPr>
        <p:spPr>
          <a:xfrm>
            <a:off x="6962040" y="6138360"/>
            <a:ext cx="5232600" cy="63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6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5680" cy="5432400"/>
          </a:xfrm>
          <a:prstGeom prst="rect">
            <a:avLst/>
          </a:prstGeom>
          <a:ln w="0">
            <a:noFill/>
          </a:ln>
        </p:spPr>
      </p:pic>
      <p:pic>
        <p:nvPicPr>
          <p:cNvPr id="47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880" cy="20304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720" cy="203040"/>
          </a:xfrm>
          <a:prstGeom prst="rect">
            <a:avLst/>
          </a:prstGeom>
          <a:ln w="0">
            <a:noFill/>
          </a:ln>
        </p:spPr>
      </p:pic>
      <p:sp>
        <p:nvSpPr>
          <p:cNvPr id="87" name="Obdélník 6"/>
          <p:cNvSpPr/>
          <p:nvPr/>
        </p:nvSpPr>
        <p:spPr>
          <a:xfrm>
            <a:off x="0" y="0"/>
            <a:ext cx="12189960" cy="12168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" name="Obdélník 11"/>
          <p:cNvSpPr/>
          <p:nvPr/>
        </p:nvSpPr>
        <p:spPr>
          <a:xfrm>
            <a:off x="6962040" y="6138360"/>
            <a:ext cx="5232600" cy="63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9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5680" cy="5432400"/>
          </a:xfrm>
          <a:prstGeom prst="rect">
            <a:avLst/>
          </a:prstGeom>
          <a:ln w="0">
            <a:noFill/>
          </a:ln>
        </p:spPr>
      </p:pic>
      <p:pic>
        <p:nvPicPr>
          <p:cNvPr id="90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880" cy="203040"/>
          </a:xfrm>
          <a:prstGeom prst="rect">
            <a:avLst/>
          </a:prstGeom>
          <a:ln w="0">
            <a:noFill/>
          </a:ln>
        </p:spPr>
      </p:pic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720" cy="203040"/>
          </a:xfrm>
          <a:prstGeom prst="rect">
            <a:avLst/>
          </a:prstGeom>
          <a:ln w="0">
            <a:noFill/>
          </a:ln>
        </p:spPr>
      </p:pic>
      <p:sp>
        <p:nvSpPr>
          <p:cNvPr id="130" name="Obdélník 6"/>
          <p:cNvSpPr/>
          <p:nvPr/>
        </p:nvSpPr>
        <p:spPr>
          <a:xfrm>
            <a:off x="0" y="0"/>
            <a:ext cx="12189960" cy="12168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Obdélník 11"/>
          <p:cNvSpPr/>
          <p:nvPr/>
        </p:nvSpPr>
        <p:spPr>
          <a:xfrm>
            <a:off x="6962040" y="6138360"/>
            <a:ext cx="5232600" cy="63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2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5680" cy="5432400"/>
          </a:xfrm>
          <a:prstGeom prst="rect">
            <a:avLst/>
          </a:prstGeom>
          <a:ln w="0">
            <a:noFill/>
          </a:ln>
        </p:spPr>
      </p:pic>
      <p:pic>
        <p:nvPicPr>
          <p:cNvPr id="133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880" cy="203040"/>
          </a:xfrm>
          <a:prstGeom prst="rect">
            <a:avLst/>
          </a:prstGeom>
          <a:ln w="0">
            <a:noFill/>
          </a:ln>
        </p:spPr>
      </p:pic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720" cy="203040"/>
          </a:xfrm>
          <a:prstGeom prst="rect">
            <a:avLst/>
          </a:prstGeom>
          <a:ln w="0">
            <a:noFill/>
          </a:ln>
        </p:spPr>
      </p:pic>
      <p:sp>
        <p:nvSpPr>
          <p:cNvPr id="173" name="Obdélník 6"/>
          <p:cNvSpPr/>
          <p:nvPr/>
        </p:nvSpPr>
        <p:spPr>
          <a:xfrm>
            <a:off x="0" y="0"/>
            <a:ext cx="12189960" cy="12168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720" cy="203040"/>
          </a:xfrm>
          <a:prstGeom prst="rect">
            <a:avLst/>
          </a:prstGeom>
          <a:ln w="0">
            <a:noFill/>
          </a:ln>
        </p:spPr>
      </p:pic>
      <p:sp>
        <p:nvSpPr>
          <p:cNvPr id="213" name="Obdélník 6"/>
          <p:cNvSpPr/>
          <p:nvPr/>
        </p:nvSpPr>
        <p:spPr>
          <a:xfrm>
            <a:off x="0" y="0"/>
            <a:ext cx="12189960" cy="12168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720" cy="203040"/>
          </a:xfrm>
          <a:prstGeom prst="rect">
            <a:avLst/>
          </a:prstGeom>
          <a:ln w="0">
            <a:noFill/>
          </a:ln>
        </p:spPr>
      </p:pic>
      <p:sp>
        <p:nvSpPr>
          <p:cNvPr id="253" name="Obdélník 6"/>
          <p:cNvSpPr/>
          <p:nvPr/>
        </p:nvSpPr>
        <p:spPr>
          <a:xfrm>
            <a:off x="0" y="0"/>
            <a:ext cx="12189960" cy="12168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720" cy="203040"/>
          </a:xfrm>
          <a:prstGeom prst="rect">
            <a:avLst/>
          </a:prstGeom>
          <a:ln w="0">
            <a:noFill/>
          </a:ln>
        </p:spPr>
      </p:pic>
      <p:sp>
        <p:nvSpPr>
          <p:cNvPr id="293" name="Obdélník 6"/>
          <p:cNvSpPr/>
          <p:nvPr/>
        </p:nvSpPr>
        <p:spPr>
          <a:xfrm>
            <a:off x="0" y="0"/>
            <a:ext cx="12189960" cy="12168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720" cy="203040"/>
          </a:xfrm>
          <a:prstGeom prst="rect">
            <a:avLst/>
          </a:prstGeom>
          <a:ln w="0">
            <a:noFill/>
          </a:ln>
        </p:spPr>
      </p:pic>
      <p:sp>
        <p:nvSpPr>
          <p:cNvPr id="333" name="Obdélník 6"/>
          <p:cNvSpPr/>
          <p:nvPr/>
        </p:nvSpPr>
        <p:spPr>
          <a:xfrm>
            <a:off x="0" y="0"/>
            <a:ext cx="12189960" cy="12168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540000" y="1213200"/>
            <a:ext cx="11159640" cy="238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cs-CZ" sz="4400" spc="-1" strike="noStrike">
                <a:latin typeface="Arial"/>
              </a:rPr>
              <a:t>Nástroje PR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subTitle"/>
          </p:nvPr>
        </p:nvSpPr>
        <p:spPr>
          <a:xfrm>
            <a:off x="838080" y="4762080"/>
            <a:ext cx="10513440" cy="81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cs-CZ" sz="1800" spc="-1" strike="noStrike">
                <a:latin typeface="Arial"/>
              </a:rPr>
              <a:t>Tomáš Jelínek</a:t>
            </a:r>
            <a:endParaRPr b="0" lang="cs-CZ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Marketing a PR – model A</a:t>
            </a:r>
            <a:endParaRPr b="0" lang="cs-CZ" sz="4400" spc="-1" strike="noStrike">
              <a:latin typeface="Arial"/>
            </a:endParaRPr>
          </a:p>
        </p:txBody>
      </p:sp>
      <p:pic>
        <p:nvPicPr>
          <p:cNvPr id="375" name="" descr=""/>
          <p:cNvPicPr/>
          <p:nvPr/>
        </p:nvPicPr>
        <p:blipFill>
          <a:blip r:embed="rId1"/>
          <a:stretch/>
        </p:blipFill>
        <p:spPr>
          <a:xfrm>
            <a:off x="2436120" y="1142640"/>
            <a:ext cx="7103880" cy="4977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Marketing a PR – model B</a:t>
            </a:r>
            <a:endParaRPr b="0" lang="cs-CZ" sz="4400" spc="-1" strike="noStrike">
              <a:latin typeface="Arial"/>
            </a:endParaRPr>
          </a:p>
        </p:txBody>
      </p:sp>
      <p:pic>
        <p:nvPicPr>
          <p:cNvPr id="377" name="" descr=""/>
          <p:cNvPicPr/>
          <p:nvPr/>
        </p:nvPicPr>
        <p:blipFill>
          <a:blip r:embed="rId1"/>
          <a:stretch/>
        </p:blipFill>
        <p:spPr>
          <a:xfrm>
            <a:off x="6840000" y="1748520"/>
            <a:ext cx="5155560" cy="3651480"/>
          </a:xfrm>
          <a:prstGeom prst="rect">
            <a:avLst/>
          </a:prstGeom>
          <a:ln w="0">
            <a:noFill/>
          </a:ln>
        </p:spPr>
      </p:pic>
      <p:pic>
        <p:nvPicPr>
          <p:cNvPr id="378" name="" descr=""/>
          <p:cNvPicPr/>
          <p:nvPr/>
        </p:nvPicPr>
        <p:blipFill>
          <a:blip r:embed="rId2"/>
          <a:stretch/>
        </p:blipFill>
        <p:spPr>
          <a:xfrm>
            <a:off x="332280" y="1800000"/>
            <a:ext cx="5427720" cy="3621240"/>
          </a:xfrm>
          <a:prstGeom prst="rect">
            <a:avLst/>
          </a:prstGeom>
          <a:ln w="0">
            <a:noFill/>
          </a:ln>
        </p:spPr>
      </p:pic>
      <p:pic>
        <p:nvPicPr>
          <p:cNvPr id="379" name="" descr=""/>
          <p:cNvPicPr/>
          <p:nvPr/>
        </p:nvPicPr>
        <p:blipFill>
          <a:blip r:embed="rId3"/>
          <a:stretch/>
        </p:blipFill>
        <p:spPr>
          <a:xfrm>
            <a:off x="5760000" y="3240000"/>
            <a:ext cx="909720" cy="856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Ještě jednou model B</a:t>
            </a:r>
            <a:endParaRPr b="0" lang="cs-CZ" sz="4400" spc="-1" strike="noStrike">
              <a:latin typeface="Arial"/>
            </a:endParaRPr>
          </a:p>
        </p:txBody>
      </p:sp>
      <p:pic>
        <p:nvPicPr>
          <p:cNvPr id="381" name="" descr=""/>
          <p:cNvPicPr/>
          <p:nvPr/>
        </p:nvPicPr>
        <p:blipFill>
          <a:blip r:embed="rId1"/>
          <a:stretch/>
        </p:blipFill>
        <p:spPr>
          <a:xfrm>
            <a:off x="2160000" y="2160000"/>
            <a:ext cx="7689600" cy="3561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Vnitřní veřejnost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/>
          </p:nvPr>
        </p:nvSpPr>
        <p:spPr>
          <a:xfrm>
            <a:off x="720000" y="16027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Pravidelné pracovní mítinky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Teambuilding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Hodnocení zaměstnanců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Tiskové zprávy o firemních úspěších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Firemní časopis, aplikace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Eventy pro zaměstnance</a:t>
            </a:r>
            <a:endParaRPr b="0" lang="cs-C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Vnější veřejnost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Media Relations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Public Affairs (Government Relations, Lobbing)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Investor Relations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Community Relations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Minority Relations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Výstavy, konference,…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Sponzoring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Firemní kultura + CSR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cs-C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Seminární projekt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1-3 studenti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Výběr organizace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Výběr cíle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Návrh strategie</a:t>
            </a:r>
            <a:endParaRPr b="0" lang="cs-C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Application>LibreOffice/7.3.0.3$Windows_X86_64 LibreOffice_project/0f246aa12d0eee4a0f7adcefbf7c878fc2238db3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2024-04-12T10:31:40Z</dcterms:created>
  <dc:creator/>
  <dc:description/>
  <dc:language>cs-CZ</dc:language>
  <cp:lastModifiedBy/>
  <dcterms:modified xsi:type="dcterms:W3CDTF">2024-09-25T07:14:15Z</dcterms:modified>
  <cp:revision>12</cp:revision>
  <dc:subject/>
  <dc:title>Prezentace aplikace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Širokoúhlá obrazovka</vt:lpwstr>
  </property>
  <property fmtid="{D5CDD505-2E9C-101B-9397-08002B2CF9AE}" pid="3" name="Slides">
    <vt:i4>2</vt:i4>
  </property>
</Properties>
</file>