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7" r:id="rId4"/>
    <p:sldId id="284" r:id="rId5"/>
    <p:sldId id="279" r:id="rId6"/>
    <p:sldId id="401" r:id="rId7"/>
    <p:sldId id="402" r:id="rId8"/>
    <p:sldId id="280" r:id="rId9"/>
    <p:sldId id="40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B6262-FCCA-4684-AAB1-491B69192F36}">
          <p14:sldIdLst>
            <p14:sldId id="256"/>
            <p14:sldId id="258"/>
            <p14:sldId id="277"/>
            <p14:sldId id="284"/>
            <p14:sldId id="279"/>
            <p14:sldId id="401"/>
            <p14:sldId id="402"/>
            <p14:sldId id="280"/>
            <p14:sldId id="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2"/>
    <p:restoredTop sz="94665"/>
  </p:normalViewPr>
  <p:slideViewPr>
    <p:cSldViewPr snapToGrid="0" snapToObjects="1">
      <p:cViewPr varScale="1">
        <p:scale>
          <a:sx n="123" d="100"/>
          <a:sy n="123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C2C7E4-CEDE-43DD-B7B8-DBB1AE097115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5A84ADF5-E706-4062-A7A9-86E692B34391}">
      <dgm:prSet phldrT="[Text]" custT="1"/>
      <dgm:spPr/>
      <dgm:t>
        <a:bodyPr/>
        <a:lstStyle/>
        <a:p>
          <a:r>
            <a:rPr lang="cs-CZ" sz="1900" b="1" dirty="0">
              <a:latin typeface="+mj-lt"/>
            </a:rPr>
            <a:t>Operační program</a:t>
          </a:r>
        </a:p>
      </dgm:t>
    </dgm:pt>
    <dgm:pt modelId="{D12D9E00-9730-4F5D-B2FC-220483DF9FA9}" type="parTrans" cxnId="{2A52884A-81F9-41D8-8F2C-FFEBC85985D5}">
      <dgm:prSet/>
      <dgm:spPr/>
      <dgm:t>
        <a:bodyPr/>
        <a:lstStyle/>
        <a:p>
          <a:endParaRPr lang="cs-CZ"/>
        </a:p>
      </dgm:t>
    </dgm:pt>
    <dgm:pt modelId="{465C48B1-D0AD-4A0E-B408-AC7167962910}" type="sibTrans" cxnId="{2A52884A-81F9-41D8-8F2C-FFEBC85985D5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solidFill>
              <a:srgbClr val="FF0000"/>
            </a:solidFill>
            <a:latin typeface="+mj-lt"/>
          </a:endParaRPr>
        </a:p>
      </dgm:t>
    </dgm:pt>
    <dgm:pt modelId="{C06C9805-3D02-4A53-AE69-26547E83980F}">
      <dgm:prSet phldrT="[Text]" custT="1"/>
      <dgm:spPr/>
      <dgm:t>
        <a:bodyPr/>
        <a:lstStyle/>
        <a:p>
          <a:r>
            <a:rPr lang="cs-CZ" sz="1900" b="1" dirty="0">
              <a:latin typeface="+mj-lt"/>
            </a:rPr>
            <a:t>Výzva</a:t>
          </a:r>
        </a:p>
      </dgm:t>
    </dgm:pt>
    <dgm:pt modelId="{67268C37-CBAA-4F3E-AE93-3F1D25C41636}" type="parTrans" cxnId="{F5738895-01E5-4745-B62E-CBC2F30EEF8F}">
      <dgm:prSet/>
      <dgm:spPr/>
      <dgm:t>
        <a:bodyPr/>
        <a:lstStyle/>
        <a:p>
          <a:endParaRPr lang="cs-CZ"/>
        </a:p>
      </dgm:t>
    </dgm:pt>
    <dgm:pt modelId="{EF2817B0-70D4-415E-8510-AAE73D631945}" type="sibTrans" cxnId="{F5738895-01E5-4745-B62E-CBC2F30EEF8F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latin typeface="+mj-lt"/>
          </a:endParaRPr>
        </a:p>
      </dgm:t>
    </dgm:pt>
    <dgm:pt modelId="{FD51066D-C670-4528-8C7D-5184CEBB8FC9}">
      <dgm:prSet phldrT="[Text]" custT="1"/>
      <dgm:spPr/>
      <dgm:t>
        <a:bodyPr/>
        <a:lstStyle/>
        <a:p>
          <a:r>
            <a:rPr lang="cs-CZ" sz="1900" b="1" dirty="0">
              <a:latin typeface="+mj-lt"/>
            </a:rPr>
            <a:t>Projektová žádost</a:t>
          </a:r>
        </a:p>
      </dgm:t>
    </dgm:pt>
    <dgm:pt modelId="{9126BB83-410D-4843-8FC9-A2174FF40516}" type="parTrans" cxnId="{D618C111-9D73-42C5-B3A1-B530ABBF680B}">
      <dgm:prSet/>
      <dgm:spPr/>
      <dgm:t>
        <a:bodyPr/>
        <a:lstStyle/>
        <a:p>
          <a:endParaRPr lang="cs-CZ"/>
        </a:p>
      </dgm:t>
    </dgm:pt>
    <dgm:pt modelId="{01DE9EE1-447F-4813-B4B9-DC977CBF497B}" type="sibTrans" cxnId="{D618C111-9D73-42C5-B3A1-B530ABBF680B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latin typeface="+mj-lt"/>
          </a:endParaRPr>
        </a:p>
      </dgm:t>
    </dgm:pt>
    <dgm:pt modelId="{165DAB1D-DD65-4DB7-9FDF-732FB921AA81}">
      <dgm:prSet custT="1"/>
      <dgm:spPr/>
      <dgm:t>
        <a:bodyPr/>
        <a:lstStyle/>
        <a:p>
          <a:r>
            <a:rPr lang="cs-CZ" sz="1900" b="1" dirty="0">
              <a:latin typeface="+mj-lt"/>
            </a:rPr>
            <a:t>Proces hodnocení</a:t>
          </a:r>
        </a:p>
      </dgm:t>
    </dgm:pt>
    <dgm:pt modelId="{99B4D364-3A06-4C04-8216-25495C0DEE69}" type="parTrans" cxnId="{90332C4A-B979-4BD5-A71E-3CF178B13434}">
      <dgm:prSet/>
      <dgm:spPr/>
      <dgm:t>
        <a:bodyPr/>
        <a:lstStyle/>
        <a:p>
          <a:endParaRPr lang="cs-CZ"/>
        </a:p>
      </dgm:t>
    </dgm:pt>
    <dgm:pt modelId="{BED820CE-EB7B-40F6-B8FE-9957105EA20A}" type="sibTrans" cxnId="{90332C4A-B979-4BD5-A71E-3CF178B13434}">
      <dgm:prSet/>
      <dgm:spPr/>
      <dgm:t>
        <a:bodyPr/>
        <a:lstStyle/>
        <a:p>
          <a:endParaRPr lang="cs-CZ"/>
        </a:p>
      </dgm:t>
    </dgm:pt>
    <dgm:pt modelId="{554CB777-701B-4013-96C0-61ED82281569}" type="pres">
      <dgm:prSet presAssocID="{B7C2C7E4-CEDE-43DD-B7B8-DBB1AE097115}" presName="Name0" presStyleCnt="0">
        <dgm:presLayoutVars>
          <dgm:dir/>
          <dgm:resizeHandles val="exact"/>
        </dgm:presLayoutVars>
      </dgm:prSet>
      <dgm:spPr/>
    </dgm:pt>
    <dgm:pt modelId="{0B56FB88-2E50-4F4E-B3D2-2FCFAABA4BAD}" type="pres">
      <dgm:prSet presAssocID="{5A84ADF5-E706-4062-A7A9-86E692B34391}" presName="node" presStyleLbl="node1" presStyleIdx="0" presStyleCnt="4" custScaleX="101262" custScaleY="125452">
        <dgm:presLayoutVars>
          <dgm:bulletEnabled val="1"/>
        </dgm:presLayoutVars>
      </dgm:prSet>
      <dgm:spPr/>
    </dgm:pt>
    <dgm:pt modelId="{30208C46-8670-4892-82E3-3AD8C688263B}" type="pres">
      <dgm:prSet presAssocID="{465C48B1-D0AD-4A0E-B408-AC7167962910}" presName="sibTrans" presStyleLbl="sibTrans2D1" presStyleIdx="0" presStyleCnt="3"/>
      <dgm:spPr/>
    </dgm:pt>
    <dgm:pt modelId="{E1DBD6A1-BBBB-49CE-A079-FFB5A90A21F7}" type="pres">
      <dgm:prSet presAssocID="{465C48B1-D0AD-4A0E-B408-AC7167962910}" presName="connectorText" presStyleLbl="sibTrans2D1" presStyleIdx="0" presStyleCnt="3"/>
      <dgm:spPr/>
    </dgm:pt>
    <dgm:pt modelId="{8016D435-D09C-455F-B34C-72F2BAEB651C}" type="pres">
      <dgm:prSet presAssocID="{C06C9805-3D02-4A53-AE69-26547E83980F}" presName="node" presStyleLbl="node1" presStyleIdx="1" presStyleCnt="4" custScaleX="101262" custScaleY="125452">
        <dgm:presLayoutVars>
          <dgm:bulletEnabled val="1"/>
        </dgm:presLayoutVars>
      </dgm:prSet>
      <dgm:spPr/>
    </dgm:pt>
    <dgm:pt modelId="{1470E93A-D168-4870-A360-AD45A38DE395}" type="pres">
      <dgm:prSet presAssocID="{EF2817B0-70D4-415E-8510-AAE73D631945}" presName="sibTrans" presStyleLbl="sibTrans2D1" presStyleIdx="1" presStyleCnt="3"/>
      <dgm:spPr/>
    </dgm:pt>
    <dgm:pt modelId="{EF768C00-1ED3-467D-8545-0D6D5E9D1F15}" type="pres">
      <dgm:prSet presAssocID="{EF2817B0-70D4-415E-8510-AAE73D631945}" presName="connectorText" presStyleLbl="sibTrans2D1" presStyleIdx="1" presStyleCnt="3"/>
      <dgm:spPr/>
    </dgm:pt>
    <dgm:pt modelId="{65F50C08-F620-4C64-B326-CC27C0F7D873}" type="pres">
      <dgm:prSet presAssocID="{FD51066D-C670-4528-8C7D-5184CEBB8FC9}" presName="node" presStyleLbl="node1" presStyleIdx="2" presStyleCnt="4" custScaleX="101262" custScaleY="125452">
        <dgm:presLayoutVars>
          <dgm:bulletEnabled val="1"/>
        </dgm:presLayoutVars>
      </dgm:prSet>
      <dgm:spPr/>
    </dgm:pt>
    <dgm:pt modelId="{0EDC7F12-1164-4118-87A1-D18A135EEF30}" type="pres">
      <dgm:prSet presAssocID="{01DE9EE1-447F-4813-B4B9-DC977CBF497B}" presName="sibTrans" presStyleLbl="sibTrans2D1" presStyleIdx="2" presStyleCnt="3"/>
      <dgm:spPr/>
    </dgm:pt>
    <dgm:pt modelId="{F46C7A35-EE08-462E-A5B0-FE46A7199B8B}" type="pres">
      <dgm:prSet presAssocID="{01DE9EE1-447F-4813-B4B9-DC977CBF497B}" presName="connectorText" presStyleLbl="sibTrans2D1" presStyleIdx="2" presStyleCnt="3"/>
      <dgm:spPr/>
    </dgm:pt>
    <dgm:pt modelId="{8BE96934-D2CE-4143-8DE0-BB9D6CF55B28}" type="pres">
      <dgm:prSet presAssocID="{165DAB1D-DD65-4DB7-9FDF-732FB921AA81}" presName="node" presStyleLbl="node1" presStyleIdx="3" presStyleCnt="4" custScaleX="101262" custScaleY="125452">
        <dgm:presLayoutVars>
          <dgm:bulletEnabled val="1"/>
        </dgm:presLayoutVars>
      </dgm:prSet>
      <dgm:spPr/>
    </dgm:pt>
  </dgm:ptLst>
  <dgm:cxnLst>
    <dgm:cxn modelId="{BA933704-2962-46C9-B0F0-2BC4296EA57E}" type="presOf" srcId="{5A84ADF5-E706-4062-A7A9-86E692B34391}" destId="{0B56FB88-2E50-4F4E-B3D2-2FCFAABA4BAD}" srcOrd="0" destOrd="0" presId="urn:microsoft.com/office/officeart/2005/8/layout/process1"/>
    <dgm:cxn modelId="{D618C111-9D73-42C5-B3A1-B530ABBF680B}" srcId="{B7C2C7E4-CEDE-43DD-B7B8-DBB1AE097115}" destId="{FD51066D-C670-4528-8C7D-5184CEBB8FC9}" srcOrd="2" destOrd="0" parTransId="{9126BB83-410D-4843-8FC9-A2174FF40516}" sibTransId="{01DE9EE1-447F-4813-B4B9-DC977CBF497B}"/>
    <dgm:cxn modelId="{90E1C114-DC78-47C2-9820-E419221E7D6C}" type="presOf" srcId="{EF2817B0-70D4-415E-8510-AAE73D631945}" destId="{1470E93A-D168-4870-A360-AD45A38DE395}" srcOrd="0" destOrd="0" presId="urn:microsoft.com/office/officeart/2005/8/layout/process1"/>
    <dgm:cxn modelId="{CCF89018-107F-4A73-A07D-B00F35E70EC2}" type="presOf" srcId="{01DE9EE1-447F-4813-B4B9-DC977CBF497B}" destId="{F46C7A35-EE08-462E-A5B0-FE46A7199B8B}" srcOrd="1" destOrd="0" presId="urn:microsoft.com/office/officeart/2005/8/layout/process1"/>
    <dgm:cxn modelId="{812B3F3E-57D7-413F-A43C-6F790791F232}" type="presOf" srcId="{465C48B1-D0AD-4A0E-B408-AC7167962910}" destId="{30208C46-8670-4892-82E3-3AD8C688263B}" srcOrd="0" destOrd="0" presId="urn:microsoft.com/office/officeart/2005/8/layout/process1"/>
    <dgm:cxn modelId="{AB0F9B5F-D7A3-49F2-8F98-0520DADE68D4}" type="presOf" srcId="{FD51066D-C670-4528-8C7D-5184CEBB8FC9}" destId="{65F50C08-F620-4C64-B326-CC27C0F7D873}" srcOrd="0" destOrd="0" presId="urn:microsoft.com/office/officeart/2005/8/layout/process1"/>
    <dgm:cxn modelId="{90332C4A-B979-4BD5-A71E-3CF178B13434}" srcId="{B7C2C7E4-CEDE-43DD-B7B8-DBB1AE097115}" destId="{165DAB1D-DD65-4DB7-9FDF-732FB921AA81}" srcOrd="3" destOrd="0" parTransId="{99B4D364-3A06-4C04-8216-25495C0DEE69}" sibTransId="{BED820CE-EB7B-40F6-B8FE-9957105EA20A}"/>
    <dgm:cxn modelId="{2A52884A-81F9-41D8-8F2C-FFEBC85985D5}" srcId="{B7C2C7E4-CEDE-43DD-B7B8-DBB1AE097115}" destId="{5A84ADF5-E706-4062-A7A9-86E692B34391}" srcOrd="0" destOrd="0" parTransId="{D12D9E00-9730-4F5D-B2FC-220483DF9FA9}" sibTransId="{465C48B1-D0AD-4A0E-B408-AC7167962910}"/>
    <dgm:cxn modelId="{6B19886F-319A-4FD7-9FF2-87C1B4CFE2AE}" type="presOf" srcId="{165DAB1D-DD65-4DB7-9FDF-732FB921AA81}" destId="{8BE96934-D2CE-4143-8DE0-BB9D6CF55B28}" srcOrd="0" destOrd="0" presId="urn:microsoft.com/office/officeart/2005/8/layout/process1"/>
    <dgm:cxn modelId="{442BE351-2244-4DBD-A388-739731A3763E}" type="presOf" srcId="{465C48B1-D0AD-4A0E-B408-AC7167962910}" destId="{E1DBD6A1-BBBB-49CE-A079-FFB5A90A21F7}" srcOrd="1" destOrd="0" presId="urn:microsoft.com/office/officeart/2005/8/layout/process1"/>
    <dgm:cxn modelId="{8B6C1985-7EAB-4C88-9FFB-23924C5BCF01}" type="presOf" srcId="{01DE9EE1-447F-4813-B4B9-DC977CBF497B}" destId="{0EDC7F12-1164-4118-87A1-D18A135EEF30}" srcOrd="0" destOrd="0" presId="urn:microsoft.com/office/officeart/2005/8/layout/process1"/>
    <dgm:cxn modelId="{F5738895-01E5-4745-B62E-CBC2F30EEF8F}" srcId="{B7C2C7E4-CEDE-43DD-B7B8-DBB1AE097115}" destId="{C06C9805-3D02-4A53-AE69-26547E83980F}" srcOrd="1" destOrd="0" parTransId="{67268C37-CBAA-4F3E-AE93-3F1D25C41636}" sibTransId="{EF2817B0-70D4-415E-8510-AAE73D631945}"/>
    <dgm:cxn modelId="{1DCAA2A2-44EF-4F72-B1A7-66C9B8F6B3CB}" type="presOf" srcId="{C06C9805-3D02-4A53-AE69-26547E83980F}" destId="{8016D435-D09C-455F-B34C-72F2BAEB651C}" srcOrd="0" destOrd="0" presId="urn:microsoft.com/office/officeart/2005/8/layout/process1"/>
    <dgm:cxn modelId="{69DFDFBB-3C6B-473C-962B-1232A44F3485}" type="presOf" srcId="{EF2817B0-70D4-415E-8510-AAE73D631945}" destId="{EF768C00-1ED3-467D-8545-0D6D5E9D1F15}" srcOrd="1" destOrd="0" presId="urn:microsoft.com/office/officeart/2005/8/layout/process1"/>
    <dgm:cxn modelId="{9ED86FC4-3024-4D18-B826-72BAEA59EE3A}" type="presOf" srcId="{B7C2C7E4-CEDE-43DD-B7B8-DBB1AE097115}" destId="{554CB777-701B-4013-96C0-61ED82281569}" srcOrd="0" destOrd="0" presId="urn:microsoft.com/office/officeart/2005/8/layout/process1"/>
    <dgm:cxn modelId="{4535B343-7A01-4701-B333-22970D6740F5}" type="presParOf" srcId="{554CB777-701B-4013-96C0-61ED82281569}" destId="{0B56FB88-2E50-4F4E-B3D2-2FCFAABA4BAD}" srcOrd="0" destOrd="0" presId="urn:microsoft.com/office/officeart/2005/8/layout/process1"/>
    <dgm:cxn modelId="{9A02F1C9-F93F-434C-9353-511D7B76A91B}" type="presParOf" srcId="{554CB777-701B-4013-96C0-61ED82281569}" destId="{30208C46-8670-4892-82E3-3AD8C688263B}" srcOrd="1" destOrd="0" presId="urn:microsoft.com/office/officeart/2005/8/layout/process1"/>
    <dgm:cxn modelId="{76552E5D-9CA7-4F93-857A-6D0469BF24E7}" type="presParOf" srcId="{30208C46-8670-4892-82E3-3AD8C688263B}" destId="{E1DBD6A1-BBBB-49CE-A079-FFB5A90A21F7}" srcOrd="0" destOrd="0" presId="urn:microsoft.com/office/officeart/2005/8/layout/process1"/>
    <dgm:cxn modelId="{B3A47396-75AC-475B-A48B-9029A1C87185}" type="presParOf" srcId="{554CB777-701B-4013-96C0-61ED82281569}" destId="{8016D435-D09C-455F-B34C-72F2BAEB651C}" srcOrd="2" destOrd="0" presId="urn:microsoft.com/office/officeart/2005/8/layout/process1"/>
    <dgm:cxn modelId="{857AF8CF-F5A6-42CA-87AD-88E85B9A74A3}" type="presParOf" srcId="{554CB777-701B-4013-96C0-61ED82281569}" destId="{1470E93A-D168-4870-A360-AD45A38DE395}" srcOrd="3" destOrd="0" presId="urn:microsoft.com/office/officeart/2005/8/layout/process1"/>
    <dgm:cxn modelId="{2BD2F740-A5AD-4C85-AA2B-7DDBE4B9103E}" type="presParOf" srcId="{1470E93A-D168-4870-A360-AD45A38DE395}" destId="{EF768C00-1ED3-467D-8545-0D6D5E9D1F15}" srcOrd="0" destOrd="0" presId="urn:microsoft.com/office/officeart/2005/8/layout/process1"/>
    <dgm:cxn modelId="{F6C4287A-1884-4A23-A7B0-D88E2702E93A}" type="presParOf" srcId="{554CB777-701B-4013-96C0-61ED82281569}" destId="{65F50C08-F620-4C64-B326-CC27C0F7D873}" srcOrd="4" destOrd="0" presId="urn:microsoft.com/office/officeart/2005/8/layout/process1"/>
    <dgm:cxn modelId="{CD9DF201-C021-412F-AE74-311083B0B327}" type="presParOf" srcId="{554CB777-701B-4013-96C0-61ED82281569}" destId="{0EDC7F12-1164-4118-87A1-D18A135EEF30}" srcOrd="5" destOrd="0" presId="urn:microsoft.com/office/officeart/2005/8/layout/process1"/>
    <dgm:cxn modelId="{FAC5EE87-2CDE-4D01-89BC-7CC6B512B429}" type="presParOf" srcId="{0EDC7F12-1164-4118-87A1-D18A135EEF30}" destId="{F46C7A35-EE08-462E-A5B0-FE46A7199B8B}" srcOrd="0" destOrd="0" presId="urn:microsoft.com/office/officeart/2005/8/layout/process1"/>
    <dgm:cxn modelId="{22754E79-9AD9-4554-A848-9651C2DD8377}" type="presParOf" srcId="{554CB777-701B-4013-96C0-61ED82281569}" destId="{8BE96934-D2CE-4143-8DE0-BB9D6CF55B2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C2C7E4-CEDE-43DD-B7B8-DBB1AE097115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49AD180-EEE6-44F7-A7F4-33C9E986C916}">
      <dgm:prSet custT="1"/>
      <dgm:spPr/>
      <dgm:t>
        <a:bodyPr/>
        <a:lstStyle/>
        <a:p>
          <a:r>
            <a:rPr lang="cs-CZ" sz="1900" b="1" dirty="0">
              <a:latin typeface="+mj-lt"/>
            </a:rPr>
            <a:t>Vydání právního aktu</a:t>
          </a:r>
        </a:p>
      </dgm:t>
    </dgm:pt>
    <dgm:pt modelId="{0DDE7B18-CE0E-48A5-95EF-F4C9A0437184}" type="parTrans" cxnId="{F88B14F3-10FC-448E-ADAD-CCC75F972A17}">
      <dgm:prSet/>
      <dgm:spPr/>
      <dgm:t>
        <a:bodyPr/>
        <a:lstStyle/>
        <a:p>
          <a:endParaRPr lang="cs-CZ"/>
        </a:p>
      </dgm:t>
    </dgm:pt>
    <dgm:pt modelId="{267D2F87-97A1-40A0-93E6-F4B15561C20A}" type="sibTrans" cxnId="{F88B14F3-10FC-448E-ADAD-CCC75F972A17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latin typeface="+mj-lt"/>
          </a:endParaRPr>
        </a:p>
      </dgm:t>
    </dgm:pt>
    <dgm:pt modelId="{4CA6AA8F-1695-4727-A386-33BD77AAE96F}">
      <dgm:prSet custT="1"/>
      <dgm:spPr/>
      <dgm:t>
        <a:bodyPr/>
        <a:lstStyle/>
        <a:p>
          <a:r>
            <a:rPr lang="cs-CZ" sz="1900" b="1" dirty="0">
              <a:latin typeface="+mj-lt"/>
            </a:rPr>
            <a:t>Realizace</a:t>
          </a:r>
        </a:p>
      </dgm:t>
    </dgm:pt>
    <dgm:pt modelId="{55B9AB76-4386-4816-830D-3CB267A97258}" type="parTrans" cxnId="{757CCDDF-70FF-479B-B3CF-275FC346F3DB}">
      <dgm:prSet/>
      <dgm:spPr/>
      <dgm:t>
        <a:bodyPr/>
        <a:lstStyle/>
        <a:p>
          <a:endParaRPr lang="cs-CZ"/>
        </a:p>
      </dgm:t>
    </dgm:pt>
    <dgm:pt modelId="{9597252A-C239-4606-942E-D85782E043B0}" type="sibTrans" cxnId="{757CCDDF-70FF-479B-B3CF-275FC346F3DB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latin typeface="+mj-lt"/>
          </a:endParaRPr>
        </a:p>
      </dgm:t>
    </dgm:pt>
    <dgm:pt modelId="{FA7ADC7F-3917-4D1A-A69C-06864CCA232E}">
      <dgm:prSet custT="1"/>
      <dgm:spPr/>
      <dgm:t>
        <a:bodyPr/>
        <a:lstStyle/>
        <a:p>
          <a:r>
            <a:rPr lang="cs-CZ" sz="1900" b="1" dirty="0">
              <a:latin typeface="+mj-lt"/>
            </a:rPr>
            <a:t>Ukončení</a:t>
          </a:r>
        </a:p>
      </dgm:t>
    </dgm:pt>
    <dgm:pt modelId="{0609B401-79C6-4D13-92BB-DFB74FD3EB38}" type="parTrans" cxnId="{442559B3-2DCD-4ECC-8CB1-F60CA2EA5751}">
      <dgm:prSet/>
      <dgm:spPr/>
      <dgm:t>
        <a:bodyPr/>
        <a:lstStyle/>
        <a:p>
          <a:endParaRPr lang="cs-CZ"/>
        </a:p>
      </dgm:t>
    </dgm:pt>
    <dgm:pt modelId="{FA0EBFBD-2C83-42F5-8671-A9BFAAA7F5E4}" type="sibTrans" cxnId="{442559B3-2DCD-4ECC-8CB1-F60CA2EA5751}">
      <dgm:prSet custT="1"/>
      <dgm:spPr>
        <a:solidFill>
          <a:srgbClr val="D10202"/>
        </a:solidFill>
        <a:ln>
          <a:solidFill>
            <a:srgbClr val="D10202"/>
          </a:solidFill>
        </a:ln>
      </dgm:spPr>
      <dgm:t>
        <a:bodyPr/>
        <a:lstStyle/>
        <a:p>
          <a:endParaRPr lang="cs-CZ" sz="1900" b="1" dirty="0">
            <a:latin typeface="+mj-lt"/>
          </a:endParaRPr>
        </a:p>
      </dgm:t>
    </dgm:pt>
    <dgm:pt modelId="{1B69432B-8331-4DA9-89E9-44869E50D787}">
      <dgm:prSet custT="1"/>
      <dgm:spPr/>
      <dgm:t>
        <a:bodyPr/>
        <a:lstStyle/>
        <a:p>
          <a:r>
            <a:rPr lang="cs-CZ" sz="1900" b="1" dirty="0">
              <a:latin typeface="+mj-lt"/>
            </a:rPr>
            <a:t>Udržitelnost</a:t>
          </a:r>
        </a:p>
      </dgm:t>
    </dgm:pt>
    <dgm:pt modelId="{519C396B-0528-4EE7-9B78-357A5BB3A21A}" type="parTrans" cxnId="{B8EAF793-E780-45B0-94F9-57ED87C9873D}">
      <dgm:prSet/>
      <dgm:spPr/>
      <dgm:t>
        <a:bodyPr/>
        <a:lstStyle/>
        <a:p>
          <a:endParaRPr lang="cs-CZ"/>
        </a:p>
      </dgm:t>
    </dgm:pt>
    <dgm:pt modelId="{CCEB08E3-F66B-45F2-AF4E-9D7855879A7A}" type="sibTrans" cxnId="{B8EAF793-E780-45B0-94F9-57ED87C9873D}">
      <dgm:prSet/>
      <dgm:spPr/>
      <dgm:t>
        <a:bodyPr/>
        <a:lstStyle/>
        <a:p>
          <a:endParaRPr lang="cs-CZ"/>
        </a:p>
      </dgm:t>
    </dgm:pt>
    <dgm:pt modelId="{554CB777-701B-4013-96C0-61ED82281569}" type="pres">
      <dgm:prSet presAssocID="{B7C2C7E4-CEDE-43DD-B7B8-DBB1AE097115}" presName="Name0" presStyleCnt="0">
        <dgm:presLayoutVars>
          <dgm:dir/>
          <dgm:resizeHandles val="exact"/>
        </dgm:presLayoutVars>
      </dgm:prSet>
      <dgm:spPr/>
    </dgm:pt>
    <dgm:pt modelId="{647E49FE-6B62-4A47-9E8A-903A3A91DE80}" type="pres">
      <dgm:prSet presAssocID="{C49AD180-EEE6-44F7-A7F4-33C9E986C916}" presName="node" presStyleLbl="node1" presStyleIdx="0" presStyleCnt="4" custScaleY="105644">
        <dgm:presLayoutVars>
          <dgm:bulletEnabled val="1"/>
        </dgm:presLayoutVars>
      </dgm:prSet>
      <dgm:spPr/>
    </dgm:pt>
    <dgm:pt modelId="{BEFFC19B-3366-445A-99CA-B5B25DED5F2F}" type="pres">
      <dgm:prSet presAssocID="{267D2F87-97A1-40A0-93E6-F4B15561C20A}" presName="sibTrans" presStyleLbl="sibTrans2D1" presStyleIdx="0" presStyleCnt="3"/>
      <dgm:spPr/>
    </dgm:pt>
    <dgm:pt modelId="{6D25C391-B300-4809-8427-CEAB34CD5AA7}" type="pres">
      <dgm:prSet presAssocID="{267D2F87-97A1-40A0-93E6-F4B15561C20A}" presName="connectorText" presStyleLbl="sibTrans2D1" presStyleIdx="0" presStyleCnt="3"/>
      <dgm:spPr/>
    </dgm:pt>
    <dgm:pt modelId="{44EC27A0-3E33-4C1B-BF07-DABB37B4BE8A}" type="pres">
      <dgm:prSet presAssocID="{4CA6AA8F-1695-4727-A386-33BD77AAE96F}" presName="node" presStyleLbl="node1" presStyleIdx="1" presStyleCnt="4" custScaleY="105644">
        <dgm:presLayoutVars>
          <dgm:bulletEnabled val="1"/>
        </dgm:presLayoutVars>
      </dgm:prSet>
      <dgm:spPr/>
    </dgm:pt>
    <dgm:pt modelId="{8C3384B6-AE93-4258-854E-85D461DABE6F}" type="pres">
      <dgm:prSet presAssocID="{9597252A-C239-4606-942E-D85782E043B0}" presName="sibTrans" presStyleLbl="sibTrans2D1" presStyleIdx="1" presStyleCnt="3"/>
      <dgm:spPr/>
    </dgm:pt>
    <dgm:pt modelId="{27E691B4-8F43-4BF2-B272-5C536211246A}" type="pres">
      <dgm:prSet presAssocID="{9597252A-C239-4606-942E-D85782E043B0}" presName="connectorText" presStyleLbl="sibTrans2D1" presStyleIdx="1" presStyleCnt="3"/>
      <dgm:spPr/>
    </dgm:pt>
    <dgm:pt modelId="{F13EFA40-E253-4709-9EC2-63A8272CDEBA}" type="pres">
      <dgm:prSet presAssocID="{FA7ADC7F-3917-4D1A-A69C-06864CCA232E}" presName="node" presStyleLbl="node1" presStyleIdx="2" presStyleCnt="4" custScaleY="105644">
        <dgm:presLayoutVars>
          <dgm:bulletEnabled val="1"/>
        </dgm:presLayoutVars>
      </dgm:prSet>
      <dgm:spPr/>
    </dgm:pt>
    <dgm:pt modelId="{38D2E332-CEBA-44D5-B2D0-2B838BC8B413}" type="pres">
      <dgm:prSet presAssocID="{FA0EBFBD-2C83-42F5-8671-A9BFAAA7F5E4}" presName="sibTrans" presStyleLbl="sibTrans2D1" presStyleIdx="2" presStyleCnt="3"/>
      <dgm:spPr/>
    </dgm:pt>
    <dgm:pt modelId="{FDD70D5C-6351-44F7-9D80-89D796C386A7}" type="pres">
      <dgm:prSet presAssocID="{FA0EBFBD-2C83-42F5-8671-A9BFAAA7F5E4}" presName="connectorText" presStyleLbl="sibTrans2D1" presStyleIdx="2" presStyleCnt="3"/>
      <dgm:spPr/>
    </dgm:pt>
    <dgm:pt modelId="{A1204BF8-010B-43BD-A2AF-1CFC302D9348}" type="pres">
      <dgm:prSet presAssocID="{1B69432B-8331-4DA9-89E9-44869E50D787}" presName="node" presStyleLbl="node1" presStyleIdx="3" presStyleCnt="4" custScaleY="105644">
        <dgm:presLayoutVars>
          <dgm:bulletEnabled val="1"/>
        </dgm:presLayoutVars>
      </dgm:prSet>
      <dgm:spPr/>
    </dgm:pt>
  </dgm:ptLst>
  <dgm:cxnLst>
    <dgm:cxn modelId="{1337C036-3AFC-4CC8-BAC3-374CF862F789}" type="presOf" srcId="{9597252A-C239-4606-942E-D85782E043B0}" destId="{27E691B4-8F43-4BF2-B272-5C536211246A}" srcOrd="1" destOrd="0" presId="urn:microsoft.com/office/officeart/2005/8/layout/process1"/>
    <dgm:cxn modelId="{63C7623D-E06E-41D0-A853-95038E8F9C4A}" type="presOf" srcId="{1B69432B-8331-4DA9-89E9-44869E50D787}" destId="{A1204BF8-010B-43BD-A2AF-1CFC302D9348}" srcOrd="0" destOrd="0" presId="urn:microsoft.com/office/officeart/2005/8/layout/process1"/>
    <dgm:cxn modelId="{7061FE44-8476-40D5-AB6D-AB7F46465302}" type="presOf" srcId="{FA0EBFBD-2C83-42F5-8671-A9BFAAA7F5E4}" destId="{38D2E332-CEBA-44D5-B2D0-2B838BC8B413}" srcOrd="0" destOrd="0" presId="urn:microsoft.com/office/officeart/2005/8/layout/process1"/>
    <dgm:cxn modelId="{1E2FD865-2021-452F-BD90-C419F9ECEAE7}" type="presOf" srcId="{FA7ADC7F-3917-4D1A-A69C-06864CCA232E}" destId="{F13EFA40-E253-4709-9EC2-63A8272CDEBA}" srcOrd="0" destOrd="0" presId="urn:microsoft.com/office/officeart/2005/8/layout/process1"/>
    <dgm:cxn modelId="{098B3B8D-8280-47FC-8FD2-29D4A77A5442}" type="presOf" srcId="{C49AD180-EEE6-44F7-A7F4-33C9E986C916}" destId="{647E49FE-6B62-4A47-9E8A-903A3A91DE80}" srcOrd="0" destOrd="0" presId="urn:microsoft.com/office/officeart/2005/8/layout/process1"/>
    <dgm:cxn modelId="{91F2F38F-7907-4941-8AA6-7C1DE2AC05D4}" type="presOf" srcId="{267D2F87-97A1-40A0-93E6-F4B15561C20A}" destId="{BEFFC19B-3366-445A-99CA-B5B25DED5F2F}" srcOrd="0" destOrd="0" presId="urn:microsoft.com/office/officeart/2005/8/layout/process1"/>
    <dgm:cxn modelId="{B8EAF793-E780-45B0-94F9-57ED87C9873D}" srcId="{B7C2C7E4-CEDE-43DD-B7B8-DBB1AE097115}" destId="{1B69432B-8331-4DA9-89E9-44869E50D787}" srcOrd="3" destOrd="0" parTransId="{519C396B-0528-4EE7-9B78-357A5BB3A21A}" sibTransId="{CCEB08E3-F66B-45F2-AF4E-9D7855879A7A}"/>
    <dgm:cxn modelId="{E4484C95-99FC-46D9-A3A0-F7D1ACB38AA8}" type="presOf" srcId="{FA0EBFBD-2C83-42F5-8671-A9BFAAA7F5E4}" destId="{FDD70D5C-6351-44F7-9D80-89D796C386A7}" srcOrd="1" destOrd="0" presId="urn:microsoft.com/office/officeart/2005/8/layout/process1"/>
    <dgm:cxn modelId="{B90981A2-33FA-4A37-B403-51D9C26076B5}" type="presOf" srcId="{267D2F87-97A1-40A0-93E6-F4B15561C20A}" destId="{6D25C391-B300-4809-8427-CEAB34CD5AA7}" srcOrd="1" destOrd="0" presId="urn:microsoft.com/office/officeart/2005/8/layout/process1"/>
    <dgm:cxn modelId="{442559B3-2DCD-4ECC-8CB1-F60CA2EA5751}" srcId="{B7C2C7E4-CEDE-43DD-B7B8-DBB1AE097115}" destId="{FA7ADC7F-3917-4D1A-A69C-06864CCA232E}" srcOrd="2" destOrd="0" parTransId="{0609B401-79C6-4D13-92BB-DFB74FD3EB38}" sibTransId="{FA0EBFBD-2C83-42F5-8671-A9BFAAA7F5E4}"/>
    <dgm:cxn modelId="{9ED86FC4-3024-4D18-B826-72BAEA59EE3A}" type="presOf" srcId="{B7C2C7E4-CEDE-43DD-B7B8-DBB1AE097115}" destId="{554CB777-701B-4013-96C0-61ED82281569}" srcOrd="0" destOrd="0" presId="urn:microsoft.com/office/officeart/2005/8/layout/process1"/>
    <dgm:cxn modelId="{630AC9D6-31AE-40E0-BB04-FF8C83884760}" type="presOf" srcId="{4CA6AA8F-1695-4727-A386-33BD77AAE96F}" destId="{44EC27A0-3E33-4C1B-BF07-DABB37B4BE8A}" srcOrd="0" destOrd="0" presId="urn:microsoft.com/office/officeart/2005/8/layout/process1"/>
    <dgm:cxn modelId="{72AD72DB-C473-4B8E-A170-A0E34F37261B}" type="presOf" srcId="{9597252A-C239-4606-942E-D85782E043B0}" destId="{8C3384B6-AE93-4258-854E-85D461DABE6F}" srcOrd="0" destOrd="0" presId="urn:microsoft.com/office/officeart/2005/8/layout/process1"/>
    <dgm:cxn modelId="{757CCDDF-70FF-479B-B3CF-275FC346F3DB}" srcId="{B7C2C7E4-CEDE-43DD-B7B8-DBB1AE097115}" destId="{4CA6AA8F-1695-4727-A386-33BD77AAE96F}" srcOrd="1" destOrd="0" parTransId="{55B9AB76-4386-4816-830D-3CB267A97258}" sibTransId="{9597252A-C239-4606-942E-D85782E043B0}"/>
    <dgm:cxn modelId="{F88B14F3-10FC-448E-ADAD-CCC75F972A17}" srcId="{B7C2C7E4-CEDE-43DD-B7B8-DBB1AE097115}" destId="{C49AD180-EEE6-44F7-A7F4-33C9E986C916}" srcOrd="0" destOrd="0" parTransId="{0DDE7B18-CE0E-48A5-95EF-F4C9A0437184}" sibTransId="{267D2F87-97A1-40A0-93E6-F4B15561C20A}"/>
    <dgm:cxn modelId="{84BBBE1A-B52E-4CDA-BFCC-47945624118A}" type="presParOf" srcId="{554CB777-701B-4013-96C0-61ED82281569}" destId="{647E49FE-6B62-4A47-9E8A-903A3A91DE80}" srcOrd="0" destOrd="0" presId="urn:microsoft.com/office/officeart/2005/8/layout/process1"/>
    <dgm:cxn modelId="{63E69859-CE26-4C9E-8878-74F827B66402}" type="presParOf" srcId="{554CB777-701B-4013-96C0-61ED82281569}" destId="{BEFFC19B-3366-445A-99CA-B5B25DED5F2F}" srcOrd="1" destOrd="0" presId="urn:microsoft.com/office/officeart/2005/8/layout/process1"/>
    <dgm:cxn modelId="{367259F9-AD0E-4B81-AF83-6F35B4FA2636}" type="presParOf" srcId="{BEFFC19B-3366-445A-99CA-B5B25DED5F2F}" destId="{6D25C391-B300-4809-8427-CEAB34CD5AA7}" srcOrd="0" destOrd="0" presId="urn:microsoft.com/office/officeart/2005/8/layout/process1"/>
    <dgm:cxn modelId="{8E78BD08-493E-4B2D-89E8-0DADD9C61C8E}" type="presParOf" srcId="{554CB777-701B-4013-96C0-61ED82281569}" destId="{44EC27A0-3E33-4C1B-BF07-DABB37B4BE8A}" srcOrd="2" destOrd="0" presId="urn:microsoft.com/office/officeart/2005/8/layout/process1"/>
    <dgm:cxn modelId="{9BC56502-8A36-45D0-8108-9174E6C111DD}" type="presParOf" srcId="{554CB777-701B-4013-96C0-61ED82281569}" destId="{8C3384B6-AE93-4258-854E-85D461DABE6F}" srcOrd="3" destOrd="0" presId="urn:microsoft.com/office/officeart/2005/8/layout/process1"/>
    <dgm:cxn modelId="{A90187A7-3298-46E9-BCF4-2E507A206493}" type="presParOf" srcId="{8C3384B6-AE93-4258-854E-85D461DABE6F}" destId="{27E691B4-8F43-4BF2-B272-5C536211246A}" srcOrd="0" destOrd="0" presId="urn:microsoft.com/office/officeart/2005/8/layout/process1"/>
    <dgm:cxn modelId="{153069EF-3AF3-416D-B860-F5F1B8B8EEB2}" type="presParOf" srcId="{554CB777-701B-4013-96C0-61ED82281569}" destId="{F13EFA40-E253-4709-9EC2-63A8272CDEBA}" srcOrd="4" destOrd="0" presId="urn:microsoft.com/office/officeart/2005/8/layout/process1"/>
    <dgm:cxn modelId="{521F7766-CFF4-4D55-80AC-8F6F448B5FAA}" type="presParOf" srcId="{554CB777-701B-4013-96C0-61ED82281569}" destId="{38D2E332-CEBA-44D5-B2D0-2B838BC8B413}" srcOrd="5" destOrd="0" presId="urn:microsoft.com/office/officeart/2005/8/layout/process1"/>
    <dgm:cxn modelId="{87B48C19-E4CC-4A45-97FA-3DEE51D6CB0F}" type="presParOf" srcId="{38D2E332-CEBA-44D5-B2D0-2B838BC8B413}" destId="{FDD70D5C-6351-44F7-9D80-89D796C386A7}" srcOrd="0" destOrd="0" presId="urn:microsoft.com/office/officeart/2005/8/layout/process1"/>
    <dgm:cxn modelId="{ED7BADF4-D46B-49D4-B84A-149B157F6AF9}" type="presParOf" srcId="{554CB777-701B-4013-96C0-61ED82281569}" destId="{A1204BF8-010B-43BD-A2AF-1CFC302D934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6FB88-2E50-4F4E-B3D2-2FCFAABA4BAD}">
      <dsp:nvSpPr>
        <dsp:cNvPr id="0" name=""/>
        <dsp:cNvSpPr/>
      </dsp:nvSpPr>
      <dsp:spPr>
        <a:xfrm>
          <a:off x="570" y="584782"/>
          <a:ext cx="1439999" cy="10703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Operační program</a:t>
          </a:r>
        </a:p>
      </dsp:txBody>
      <dsp:txXfrm>
        <a:off x="31921" y="616133"/>
        <a:ext cx="1377297" cy="1007694"/>
      </dsp:txXfrm>
    </dsp:sp>
    <dsp:sp modelId="{30208C46-8670-4892-82E3-3AD8C688263B}">
      <dsp:nvSpPr>
        <dsp:cNvPr id="0" name=""/>
        <dsp:cNvSpPr/>
      </dsp:nvSpPr>
      <dsp:spPr>
        <a:xfrm>
          <a:off x="1582774" y="943646"/>
          <a:ext cx="301475" cy="352669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solidFill>
              <a:srgbClr val="FF0000"/>
            </a:solidFill>
            <a:latin typeface="+mj-lt"/>
          </a:endParaRPr>
        </a:p>
      </dsp:txBody>
      <dsp:txXfrm>
        <a:off x="1582774" y="1014180"/>
        <a:ext cx="211033" cy="211601"/>
      </dsp:txXfrm>
    </dsp:sp>
    <dsp:sp modelId="{8016D435-D09C-455F-B34C-72F2BAEB651C}">
      <dsp:nvSpPr>
        <dsp:cNvPr id="0" name=""/>
        <dsp:cNvSpPr/>
      </dsp:nvSpPr>
      <dsp:spPr>
        <a:xfrm>
          <a:off x="2009390" y="584782"/>
          <a:ext cx="1439999" cy="10703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Výzva</a:t>
          </a:r>
        </a:p>
      </dsp:txBody>
      <dsp:txXfrm>
        <a:off x="2040741" y="616133"/>
        <a:ext cx="1377297" cy="1007694"/>
      </dsp:txXfrm>
    </dsp:sp>
    <dsp:sp modelId="{1470E93A-D168-4870-A360-AD45A38DE395}">
      <dsp:nvSpPr>
        <dsp:cNvPr id="0" name=""/>
        <dsp:cNvSpPr/>
      </dsp:nvSpPr>
      <dsp:spPr>
        <a:xfrm>
          <a:off x="3591595" y="943646"/>
          <a:ext cx="301475" cy="352669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+mj-lt"/>
          </a:endParaRPr>
        </a:p>
      </dsp:txBody>
      <dsp:txXfrm>
        <a:off x="3591595" y="1014180"/>
        <a:ext cx="211033" cy="211601"/>
      </dsp:txXfrm>
    </dsp:sp>
    <dsp:sp modelId="{65F50C08-F620-4C64-B326-CC27C0F7D873}">
      <dsp:nvSpPr>
        <dsp:cNvPr id="0" name=""/>
        <dsp:cNvSpPr/>
      </dsp:nvSpPr>
      <dsp:spPr>
        <a:xfrm>
          <a:off x="4018211" y="584782"/>
          <a:ext cx="1439999" cy="10703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Projektová žádost</a:t>
          </a:r>
        </a:p>
      </dsp:txBody>
      <dsp:txXfrm>
        <a:off x="4049562" y="616133"/>
        <a:ext cx="1377297" cy="1007694"/>
      </dsp:txXfrm>
    </dsp:sp>
    <dsp:sp modelId="{0EDC7F12-1164-4118-87A1-D18A135EEF30}">
      <dsp:nvSpPr>
        <dsp:cNvPr id="0" name=""/>
        <dsp:cNvSpPr/>
      </dsp:nvSpPr>
      <dsp:spPr>
        <a:xfrm>
          <a:off x="5600415" y="943646"/>
          <a:ext cx="301475" cy="352669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+mj-lt"/>
          </a:endParaRPr>
        </a:p>
      </dsp:txBody>
      <dsp:txXfrm>
        <a:off x="5600415" y="1014180"/>
        <a:ext cx="211033" cy="211601"/>
      </dsp:txXfrm>
    </dsp:sp>
    <dsp:sp modelId="{8BE96934-D2CE-4143-8DE0-BB9D6CF55B28}">
      <dsp:nvSpPr>
        <dsp:cNvPr id="0" name=""/>
        <dsp:cNvSpPr/>
      </dsp:nvSpPr>
      <dsp:spPr>
        <a:xfrm>
          <a:off x="6027031" y="584782"/>
          <a:ext cx="1439999" cy="10703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Proces hodnocení</a:t>
          </a:r>
        </a:p>
      </dsp:txBody>
      <dsp:txXfrm>
        <a:off x="6058382" y="616133"/>
        <a:ext cx="1377297" cy="1007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E49FE-6B62-4A47-9E8A-903A3A91DE80}">
      <dsp:nvSpPr>
        <dsp:cNvPr id="0" name=""/>
        <dsp:cNvSpPr/>
      </dsp:nvSpPr>
      <dsp:spPr>
        <a:xfrm>
          <a:off x="3281" y="522475"/>
          <a:ext cx="1434814" cy="1080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Vydání právního aktu</a:t>
          </a:r>
        </a:p>
      </dsp:txBody>
      <dsp:txXfrm>
        <a:off x="34913" y="554107"/>
        <a:ext cx="1371550" cy="1016740"/>
      </dsp:txXfrm>
    </dsp:sp>
    <dsp:sp modelId="{BEFFC19B-3366-445A-99CA-B5B25DED5F2F}">
      <dsp:nvSpPr>
        <dsp:cNvPr id="0" name=""/>
        <dsp:cNvSpPr/>
      </dsp:nvSpPr>
      <dsp:spPr>
        <a:xfrm>
          <a:off x="1581578" y="884560"/>
          <a:ext cx="304180" cy="355834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+mj-lt"/>
          </a:endParaRPr>
        </a:p>
      </dsp:txBody>
      <dsp:txXfrm>
        <a:off x="1581578" y="955727"/>
        <a:ext cx="212926" cy="213500"/>
      </dsp:txXfrm>
    </dsp:sp>
    <dsp:sp modelId="{44EC27A0-3E33-4C1B-BF07-DABB37B4BE8A}">
      <dsp:nvSpPr>
        <dsp:cNvPr id="0" name=""/>
        <dsp:cNvSpPr/>
      </dsp:nvSpPr>
      <dsp:spPr>
        <a:xfrm>
          <a:off x="2012022" y="522475"/>
          <a:ext cx="1434814" cy="1080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Realizace</a:t>
          </a:r>
        </a:p>
      </dsp:txBody>
      <dsp:txXfrm>
        <a:off x="2043654" y="554107"/>
        <a:ext cx="1371550" cy="1016740"/>
      </dsp:txXfrm>
    </dsp:sp>
    <dsp:sp modelId="{8C3384B6-AE93-4258-854E-85D461DABE6F}">
      <dsp:nvSpPr>
        <dsp:cNvPr id="0" name=""/>
        <dsp:cNvSpPr/>
      </dsp:nvSpPr>
      <dsp:spPr>
        <a:xfrm>
          <a:off x="3590319" y="884560"/>
          <a:ext cx="304180" cy="355834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+mj-lt"/>
          </a:endParaRPr>
        </a:p>
      </dsp:txBody>
      <dsp:txXfrm>
        <a:off x="3590319" y="955727"/>
        <a:ext cx="212926" cy="213500"/>
      </dsp:txXfrm>
    </dsp:sp>
    <dsp:sp modelId="{F13EFA40-E253-4709-9EC2-63A8272CDEBA}">
      <dsp:nvSpPr>
        <dsp:cNvPr id="0" name=""/>
        <dsp:cNvSpPr/>
      </dsp:nvSpPr>
      <dsp:spPr>
        <a:xfrm>
          <a:off x="4020763" y="522475"/>
          <a:ext cx="1434814" cy="1080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Ukončení</a:t>
          </a:r>
        </a:p>
      </dsp:txBody>
      <dsp:txXfrm>
        <a:off x="4052395" y="554107"/>
        <a:ext cx="1371550" cy="1016740"/>
      </dsp:txXfrm>
    </dsp:sp>
    <dsp:sp modelId="{38D2E332-CEBA-44D5-B2D0-2B838BC8B413}">
      <dsp:nvSpPr>
        <dsp:cNvPr id="0" name=""/>
        <dsp:cNvSpPr/>
      </dsp:nvSpPr>
      <dsp:spPr>
        <a:xfrm>
          <a:off x="5599059" y="884560"/>
          <a:ext cx="304180" cy="355834"/>
        </a:xfrm>
        <a:prstGeom prst="rightArrow">
          <a:avLst>
            <a:gd name="adj1" fmla="val 60000"/>
            <a:gd name="adj2" fmla="val 50000"/>
          </a:avLst>
        </a:prstGeom>
        <a:solidFill>
          <a:srgbClr val="D10202"/>
        </a:solidFill>
        <a:ln>
          <a:solidFill>
            <a:srgbClr val="D1020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+mj-lt"/>
          </a:endParaRPr>
        </a:p>
      </dsp:txBody>
      <dsp:txXfrm>
        <a:off x="5599059" y="955727"/>
        <a:ext cx="212926" cy="213500"/>
      </dsp:txXfrm>
    </dsp:sp>
    <dsp:sp modelId="{A1204BF8-010B-43BD-A2AF-1CFC302D9348}">
      <dsp:nvSpPr>
        <dsp:cNvPr id="0" name=""/>
        <dsp:cNvSpPr/>
      </dsp:nvSpPr>
      <dsp:spPr>
        <a:xfrm>
          <a:off x="6029504" y="522475"/>
          <a:ext cx="1434814" cy="1080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latin typeface="+mj-lt"/>
            </a:rPr>
            <a:t>Udržitelnost</a:t>
          </a:r>
        </a:p>
      </dsp:txBody>
      <dsp:txXfrm>
        <a:off x="6061136" y="554107"/>
        <a:ext cx="1371550" cy="1016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vso.cz/projekt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42687"/>
            <a:ext cx="767653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Calibri Light" panose="020F0302020204030204" pitchFamily="34" charset="0"/>
              </a:rPr>
              <a:t>Projektový a dotační management</a:t>
            </a:r>
            <a:endParaRPr lang="en-US" sz="4000" b="1" dirty="0">
              <a:cs typeface="Calibri Light" panose="020F03020202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Calibri Light" panose="020F0302020204030204" pitchFamily="34" charset="0"/>
              </a:rPr>
              <a:t>Ukončení projektu, publicita, udržitelnost</a:t>
            </a:r>
          </a:p>
          <a:p>
            <a:pPr algn="l"/>
            <a:endParaRPr lang="cs-CZ" sz="2000" b="1" dirty="0">
              <a:cs typeface="Calibri Light" panose="020F0302020204030204" pitchFamily="34" charset="0"/>
            </a:endParaRPr>
          </a:p>
          <a:p>
            <a:pPr algn="l"/>
            <a:r>
              <a:rPr lang="cs-CZ" sz="2000" b="1" dirty="0">
                <a:cs typeface="Calibri Light" panose="020F0302020204030204" pitchFamily="34" charset="0"/>
              </a:rPr>
              <a:t>Ing. Daniel Němec</a:t>
            </a: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9288"/>
            <a:ext cx="8229600" cy="898349"/>
          </a:xfrm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Postup dotačního projektu</a:t>
            </a:r>
            <a:endParaRPr lang="cs-CZ" sz="3600" dirty="0">
              <a:cs typeface="Calibri Light" panose="020F030202020403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514350" indent="-514350">
              <a:buAutoNum type="arabicPeriod"/>
            </a:pPr>
            <a:endParaRPr lang="cs-CZ" dirty="0">
              <a:latin typeface="+mj-lt"/>
            </a:endParaRPr>
          </a:p>
          <a:p>
            <a:pPr marL="514350" indent="-514350">
              <a:buAutoNum type="arabicPeriod"/>
            </a:pPr>
            <a:endParaRPr lang="cs-CZ" dirty="0">
              <a:latin typeface="+mj-lt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A5EF8129-9067-4458-81C9-F5C12CBD31C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dirty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endParaRPr lang="cs-CZ" dirty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endParaRPr lang="cs-CZ" dirty="0">
              <a:latin typeface="+mj-lt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C15D0A7-A08C-49BC-9E59-ACCBDD6E0E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8739175"/>
              </p:ext>
            </p:extLst>
          </p:nvPr>
        </p:nvGraphicFramePr>
        <p:xfrm>
          <a:off x="838199" y="1417638"/>
          <a:ext cx="7467601" cy="2239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AAE5DDD-0A46-4A99-8A80-5F77453E0F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8027192"/>
              </p:ext>
            </p:extLst>
          </p:nvPr>
        </p:nvGraphicFramePr>
        <p:xfrm>
          <a:off x="838199" y="3429000"/>
          <a:ext cx="7467601" cy="2124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6" name="Skupina 15">
            <a:extLst>
              <a:ext uri="{FF2B5EF4-FFF2-40B4-BE49-F238E27FC236}">
                <a16:creationId xmlns:a16="http://schemas.microsoft.com/office/drawing/2014/main" id="{D5CAAF14-C587-4535-BF08-A8A2406CA7CB}"/>
              </a:ext>
            </a:extLst>
          </p:cNvPr>
          <p:cNvGrpSpPr/>
          <p:nvPr/>
        </p:nvGrpSpPr>
        <p:grpSpPr>
          <a:xfrm>
            <a:off x="8398299" y="2359702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EBAFB1FB-3FD0-47A3-A7DD-1A1B826EE94F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Šipka: doprava 4">
              <a:extLst>
                <a:ext uri="{FF2B5EF4-FFF2-40B4-BE49-F238E27FC236}">
                  <a16:creationId xmlns:a16="http://schemas.microsoft.com/office/drawing/2014/main" id="{B9A305B3-B5C4-4337-A00E-C0CF714D2108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D3039C1C-AFDD-4BD3-AFA6-02A7B1F071A4}"/>
              </a:ext>
            </a:extLst>
          </p:cNvPr>
          <p:cNvGrpSpPr/>
          <p:nvPr/>
        </p:nvGrpSpPr>
        <p:grpSpPr>
          <a:xfrm>
            <a:off x="457200" y="4313561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20" name="Šipka: doprava 19">
              <a:extLst>
                <a:ext uri="{FF2B5EF4-FFF2-40B4-BE49-F238E27FC236}">
                  <a16:creationId xmlns:a16="http://schemas.microsoft.com/office/drawing/2014/main" id="{23964B31-8AD1-4C41-8E98-1C79070278CA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Šipka: doprava 4">
              <a:extLst>
                <a:ext uri="{FF2B5EF4-FFF2-40B4-BE49-F238E27FC236}">
                  <a16:creationId xmlns:a16="http://schemas.microsoft.com/office/drawing/2014/main" id="{AABF4C19-C00D-4858-97D6-C87F7C0C0942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127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Publicita</a:t>
            </a:r>
            <a:endParaRPr lang="cs-CZ" sz="3600" b="1" dirty="0">
              <a:cs typeface="Calibri Light" panose="020F030202020403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1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>
              <a:cs typeface="Calibri Light" panose="020F03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>
                <a:cs typeface="Calibri Light" panose="020F0302020204030204" pitchFamily="34" charset="0"/>
              </a:rPr>
              <a:t>Informování veřejnosti o získané podpoře dle podmínek stanovených v Právním aktu</a:t>
            </a:r>
          </a:p>
          <a:p>
            <a:pPr marL="457200" lvl="1" indent="0" algn="just">
              <a:buNone/>
            </a:pPr>
            <a:endParaRPr lang="cs-CZ" sz="2400" dirty="0">
              <a:cs typeface="Calibri Light" panose="020F03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>
                <a:cs typeface="Calibri Light" panose="020F0302020204030204" pitchFamily="34" charset="0"/>
              </a:rPr>
              <a:t>Umístění plakátu A3 či pamětní desky dle výše způsobilých výdajů </a:t>
            </a:r>
          </a:p>
          <a:p>
            <a:pPr marL="457200" lvl="1" indent="0" algn="just">
              <a:buNone/>
            </a:pPr>
            <a:endParaRPr lang="cs-CZ" sz="2400" dirty="0">
              <a:cs typeface="Calibri Light" panose="020F03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>
                <a:cs typeface="Calibri Light" panose="020F0302020204030204" pitchFamily="34" charset="0"/>
              </a:rPr>
              <a:t>Umístění informací na WWW stránky žadatele/partnera</a:t>
            </a:r>
          </a:p>
          <a:p>
            <a:pPr lvl="3" algn="just">
              <a:buFont typeface="Wingdings" panose="05000000000000000000" pitchFamily="2" charset="2"/>
              <a:buChar char="§"/>
            </a:pP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Publicita</a:t>
            </a:r>
            <a:endParaRPr lang="cs-CZ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1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cs-CZ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MVŠO: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https://www.mvso.cz/projekty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0954912-E761-47B7-A3A9-7EFCF4150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815" y="1249837"/>
            <a:ext cx="2853902" cy="398937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72233AE-A4AE-4F93-9A56-7EB00A85A3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6938" y="1269000"/>
            <a:ext cx="2848375" cy="39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6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Ukončení projektu</a:t>
            </a:r>
            <a:endParaRPr lang="cs-CZ" sz="3600" b="1" dirty="0">
              <a:cs typeface="Calibri Light" panose="020F030202020403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7200" y="1417638"/>
            <a:ext cx="8229600" cy="4851400"/>
          </a:xfrm>
        </p:spPr>
        <p:txBody>
          <a:bodyPr>
            <a:normAutofit/>
          </a:bodyPr>
          <a:lstStyle/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Ukončení prací souvisejících s projektem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Podání Závěrečné zprávy vč. Závěrečné žádosti o platbu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Realizace tzv. Oponentního řízení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S účastí nebo bez účasti Řídícího orgánu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Prezentace výsledků projektu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Projekt musí být ukončen ze strany Řídícího orgánu finančně i technicky</a:t>
            </a:r>
          </a:p>
          <a:p>
            <a:pPr marL="914400" lvl="2" indent="0" algn="just">
              <a:buNone/>
            </a:pPr>
            <a:endParaRPr lang="cs-CZ" sz="2000" dirty="0">
              <a:cs typeface="Calibri Light" panose="020F0302020204030204" pitchFamily="34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POVINNOSTI UKONČENÍ: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Prokazatelné uzavření všech aktivit projektu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Uzavření finančních a právních náležitostí – smluvní vztahy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Archivace veškeré dokumentace k projektu po stanovou dobu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Zhodnocení projektu – zpětná vazba a zkušenosti</a:t>
            </a:r>
          </a:p>
        </p:txBody>
      </p:sp>
    </p:spTree>
    <p:extLst>
      <p:ext uri="{BB962C8B-B14F-4D97-AF65-F5344CB8AC3E}">
        <p14:creationId xmlns:p14="http://schemas.microsoft.com/office/powerpoint/2010/main" val="402761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2C5B-8753-5641-BDC3-7463F8D0E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1500"/>
            <a:ext cx="9271000" cy="1143000"/>
          </a:xfrm>
        </p:spPr>
        <p:txBody>
          <a:bodyPr>
            <a:noAutofit/>
          </a:bodyPr>
          <a:lstStyle/>
          <a:p>
            <a:r>
              <a:rPr lang="cs-CZ" sz="3200" dirty="0"/>
              <a:t>Závěrečné analýzy a poučení z realizace 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10A7-28C2-1C49-B000-6CF4856F9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905000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Důležitým krokem z pohledu vlastního rozvoje projektového managementu je vytvoření dokumentu </a:t>
            </a:r>
            <a:r>
              <a:rPr lang="cs-CZ" sz="2400" b="1" dirty="0"/>
              <a:t>poučení z realizace projektu</a:t>
            </a:r>
            <a:r>
              <a:rPr lang="cs-CZ" sz="2400" dirty="0"/>
              <a:t>, který obsahuje seznam hlavních faktů, rozborů a komentářů z pohledu:</a:t>
            </a:r>
          </a:p>
          <a:p>
            <a:pPr marL="0" indent="0">
              <a:buNone/>
            </a:pPr>
            <a:endParaRPr lang="cs-CZ" sz="2400" dirty="0"/>
          </a:p>
          <a:p>
            <a:pPr lvl="1"/>
            <a:r>
              <a:rPr lang="cs-CZ" sz="1800" dirty="0"/>
              <a:t>hodnocení naplnění cílů projektu</a:t>
            </a:r>
          </a:p>
          <a:p>
            <a:pPr lvl="1"/>
            <a:r>
              <a:rPr lang="cs-CZ" sz="1800" dirty="0"/>
              <a:t>porovnání plánovaných a skutečně dosažených hodnot všech měřitelných výsledků</a:t>
            </a:r>
          </a:p>
          <a:p>
            <a:pPr lvl="1"/>
            <a:r>
              <a:rPr lang="cs-CZ" sz="1800" dirty="0"/>
              <a:t>rekapitulace změn předmětu projektu</a:t>
            </a:r>
          </a:p>
          <a:p>
            <a:pPr lvl="1"/>
            <a:r>
              <a:rPr lang="cs-CZ" sz="1800" dirty="0"/>
              <a:t>naplnění plánu kvality</a:t>
            </a:r>
          </a:p>
          <a:p>
            <a:pPr lvl="1"/>
            <a:r>
              <a:rPr lang="cs-CZ" sz="1800" dirty="0"/>
              <a:t>speciálních podmínek, uskutečněných a zvládnutých rizik projektu</a:t>
            </a:r>
          </a:p>
          <a:p>
            <a:pPr lvl="1"/>
            <a:r>
              <a:rPr lang="cs-CZ" sz="1800" dirty="0"/>
              <a:t>efektivity procedur projektového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5136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2C5B-8753-5641-BDC3-7463F8D0E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1500"/>
            <a:ext cx="9271000" cy="1143000"/>
          </a:xfrm>
        </p:spPr>
        <p:txBody>
          <a:bodyPr>
            <a:noAutofit/>
          </a:bodyPr>
          <a:lstStyle/>
          <a:p>
            <a:r>
              <a:rPr lang="cs-CZ" sz="3200" dirty="0"/>
              <a:t>Závěrečné analýzy a poučení z realizace 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10A7-28C2-1C49-B000-6CF4856F9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905000"/>
            <a:ext cx="8382000" cy="4525963"/>
          </a:xfrm>
        </p:spPr>
        <p:txBody>
          <a:bodyPr>
            <a:normAutofit/>
          </a:bodyPr>
          <a:lstStyle/>
          <a:p>
            <a:r>
              <a:rPr lang="cs-CZ" sz="2400" b="1" dirty="0"/>
              <a:t>Závěrečné analýzy </a:t>
            </a:r>
            <a:r>
              <a:rPr lang="cs-CZ" sz="2400" dirty="0"/>
              <a:t>jsou zpracovány na základě</a:t>
            </a:r>
            <a:endParaRPr lang="cs-CZ" sz="2400" b="1" dirty="0"/>
          </a:p>
          <a:p>
            <a:pPr marL="0" indent="0">
              <a:buNone/>
            </a:pPr>
            <a:endParaRPr lang="cs-CZ" sz="2400" dirty="0"/>
          </a:p>
          <a:p>
            <a:pPr lvl="1"/>
            <a:r>
              <a:rPr lang="cs-CZ" sz="1800" dirty="0"/>
              <a:t>projektové dokumentace a projektových evidencí</a:t>
            </a:r>
          </a:p>
          <a:p>
            <a:pPr lvl="1"/>
            <a:r>
              <a:rPr lang="cs-CZ" sz="1800" dirty="0"/>
              <a:t>exaktních výsledků kontrolních měření a výtahů a uzávěrek z účetnictví projektu</a:t>
            </a:r>
          </a:p>
          <a:p>
            <a:pPr lvl="1"/>
            <a:r>
              <a:rPr lang="cs-CZ" sz="1800" dirty="0"/>
              <a:t>projektových výzkumů – souhrny odpovědí z dotazníků strukturovaných podle jednotlivých oblastí řízení projektu</a:t>
            </a:r>
          </a:p>
          <a:p>
            <a:pPr lvl="1"/>
            <a:r>
              <a:rPr lang="cs-CZ" sz="1800" dirty="0"/>
              <a:t>individuálních vyjádření a komentářů sponzora / nadřízeného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378219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Udržitelnost</a:t>
            </a:r>
            <a:endParaRPr lang="cs-CZ" sz="3600" b="1" dirty="0">
              <a:cs typeface="Calibri Light" panose="020F030202020403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140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Po ukončení projektu se projekt dostává do udržitelnosti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Doba udržitelnosti je vždy stanovená danou Výzvou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	(0 – 10 let)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Calibri Light" panose="020F0302020204030204" pitchFamily="34" charset="0"/>
              </a:rPr>
              <a:t>POVINNOSTI: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Překládání Zpráv o udržitelnosti po 12ti po sobě jdoucích měsících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Udržet dosažené cíle a výstupy projektu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Prokázat naplnění a udržení stanovených indikátorů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Řádně uchovávat veškerou dokumentaci a účetní doklady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dirty="0">
                <a:cs typeface="Calibri Light" panose="020F0302020204030204" pitchFamily="34" charset="0"/>
              </a:rPr>
              <a:t>Spravovat veškerý majetek a využívat jej k zavázanému účelu</a:t>
            </a:r>
          </a:p>
          <a:p>
            <a:pPr lvl="3" algn="just">
              <a:buFont typeface="Wingdings" panose="05000000000000000000" pitchFamily="2" charset="2"/>
              <a:buChar char="§"/>
            </a:pPr>
            <a:endParaRPr lang="cs-CZ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4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100" y="1600200"/>
            <a:ext cx="8851900" cy="4525963"/>
          </a:xfrm>
        </p:spPr>
        <p:txBody>
          <a:bodyPr>
            <a:normAutofit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Forma publicity</a:t>
            </a:r>
            <a:endParaRPr lang="en-US" b="1" dirty="0">
              <a:solidFill>
                <a:srgbClr val="C00000"/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Vyhledat, jaké jsou podmínky publicity v dané dotační výzvě / projektové dokumentaci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Vložit společně s logem/znakem operačního programu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0" lvl="1" indent="0">
              <a:buNone/>
            </a:pPr>
            <a:r>
              <a:rPr lang="cs-CZ" dirty="0"/>
              <a:t>	Např. </a:t>
            </a:r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E5BA40-7921-5040-A063-09CA8E03E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62953"/>
            <a:ext cx="4902200" cy="1168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C1301E-08C8-9E47-B0D4-47CE17EAC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4762953"/>
            <a:ext cx="2307771" cy="113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0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356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Projektový a dotační management</vt:lpstr>
      <vt:lpstr>Postup dotačního projektu</vt:lpstr>
      <vt:lpstr>Publicita</vt:lpstr>
      <vt:lpstr>Publicita</vt:lpstr>
      <vt:lpstr>Ukončení projektu</vt:lpstr>
      <vt:lpstr>Závěrečné analýzy a poučení z realizace projektu</vt:lpstr>
      <vt:lpstr>Závěrečné analýzy a poučení z realizace projektu</vt:lpstr>
      <vt:lpstr>Udržitelnost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55</cp:revision>
  <dcterms:created xsi:type="dcterms:W3CDTF">2012-07-19T22:32:54Z</dcterms:created>
  <dcterms:modified xsi:type="dcterms:W3CDTF">2024-11-25T06:11:35Z</dcterms:modified>
  <cp:category/>
</cp:coreProperties>
</file>