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1"/>
  </p:notesMasterIdLst>
  <p:sldIdLst>
    <p:sldId id="256" r:id="rId2"/>
    <p:sldId id="332" r:id="rId3"/>
    <p:sldId id="334" r:id="rId4"/>
    <p:sldId id="333" r:id="rId5"/>
    <p:sldId id="306" r:id="rId6"/>
    <p:sldId id="319" r:id="rId7"/>
    <p:sldId id="321" r:id="rId8"/>
    <p:sldId id="320" r:id="rId9"/>
    <p:sldId id="322" r:id="rId10"/>
    <p:sldId id="323" r:id="rId11"/>
    <p:sldId id="325" r:id="rId12"/>
    <p:sldId id="326" r:id="rId13"/>
    <p:sldId id="327" r:id="rId14"/>
    <p:sldId id="328" r:id="rId15"/>
    <p:sldId id="329" r:id="rId16"/>
    <p:sldId id="330" r:id="rId17"/>
    <p:sldId id="331" r:id="rId18"/>
    <p:sldId id="335" r:id="rId19"/>
    <p:sldId id="400" r:id="rId2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10202"/>
    <a:srgbClr val="D502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069"/>
    <p:restoredTop sz="94665"/>
  </p:normalViewPr>
  <p:slideViewPr>
    <p:cSldViewPr snapToGrid="0" snapToObjects="1">
      <p:cViewPr varScale="1">
        <p:scale>
          <a:sx n="123" d="100"/>
          <a:sy n="123" d="100"/>
        </p:scale>
        <p:origin x="1632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5">
  <dgm:title val=""/>
  <dgm:desc val=""/>
  <dgm:catLst>
    <dgm:cat type="accent3" pri="11500"/>
  </dgm:catLst>
  <dgm:styleLbl name="node0">
    <dgm:fillClrLst meth="cycle"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alpha val="9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alpha val="90000"/>
      </a:schemeClr>
      <a:schemeClr val="accent3">
        <a:alpha val="5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/>
    <dgm:txEffectClrLst/>
  </dgm:styleLbl>
  <dgm:styleLbl name="lnNode1">
    <dgm:fillClrLst>
      <a:schemeClr val="accent3">
        <a:shade val="90000"/>
      </a:schemeClr>
      <a:schemeClr val="accent3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  <a:alpha val="90000"/>
      </a:schemeClr>
      <a:schemeClr val="accent3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alpha val="90000"/>
        <a:tint val="40000"/>
      </a:schemeClr>
      <a:schemeClr val="accent3">
        <a:alpha val="5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A827407-F5DA-5149-BBE2-DCD98E986643}" type="doc">
      <dgm:prSet loTypeId="urn:microsoft.com/office/officeart/2008/layout/HalfCircleOrganizationChart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CF8B2CB-E7EA-064A-AF4F-BF08847C21FC}" type="asst">
      <dgm:prSet phldrT="[Text]"/>
      <dgm:spPr/>
      <dgm:t>
        <a:bodyPr/>
        <a:lstStyle/>
        <a:p>
          <a:r>
            <a:rPr lang="cs-CZ" noProof="0" dirty="0"/>
            <a:t>Pracovní balíček 1</a:t>
          </a:r>
        </a:p>
      </dgm:t>
    </dgm:pt>
    <dgm:pt modelId="{A0F91271-45C5-6543-A695-0ACF9AFA3738}" type="parTrans" cxnId="{7173162B-5F1A-7840-801E-16A973DE08B6}">
      <dgm:prSet/>
      <dgm:spPr/>
      <dgm:t>
        <a:bodyPr/>
        <a:lstStyle/>
        <a:p>
          <a:endParaRPr lang="en-US"/>
        </a:p>
      </dgm:t>
    </dgm:pt>
    <dgm:pt modelId="{9A2CD902-1C19-1743-9D1A-4D7B37A4432B}" type="sibTrans" cxnId="{7173162B-5F1A-7840-801E-16A973DE08B6}">
      <dgm:prSet/>
      <dgm:spPr/>
      <dgm:t>
        <a:bodyPr/>
        <a:lstStyle/>
        <a:p>
          <a:endParaRPr lang="en-US"/>
        </a:p>
      </dgm:t>
    </dgm:pt>
    <dgm:pt modelId="{76F36D57-2715-574E-93C2-2A222264456A}">
      <dgm:prSet phldrT="[Text]"/>
      <dgm:spPr/>
      <dgm:t>
        <a:bodyPr/>
        <a:lstStyle/>
        <a:p>
          <a:r>
            <a:rPr lang="cs-CZ" noProof="0" dirty="0"/>
            <a:t>Výstup 2.1</a:t>
          </a:r>
        </a:p>
      </dgm:t>
    </dgm:pt>
    <dgm:pt modelId="{BED46A66-200E-444D-A560-2282D4B4C490}" type="parTrans" cxnId="{E6E1AF38-1D9F-364D-AA47-5D70D4CB3CB5}">
      <dgm:prSet/>
      <dgm:spPr/>
      <dgm:t>
        <a:bodyPr/>
        <a:lstStyle/>
        <a:p>
          <a:endParaRPr lang="en-US"/>
        </a:p>
      </dgm:t>
    </dgm:pt>
    <dgm:pt modelId="{DA424433-04F5-B545-BA95-E42D4A22C973}" type="sibTrans" cxnId="{E6E1AF38-1D9F-364D-AA47-5D70D4CB3CB5}">
      <dgm:prSet/>
      <dgm:spPr/>
      <dgm:t>
        <a:bodyPr/>
        <a:lstStyle/>
        <a:p>
          <a:endParaRPr lang="en-US"/>
        </a:p>
      </dgm:t>
    </dgm:pt>
    <dgm:pt modelId="{12D052B0-F03D-8F4B-B07B-4A9A9835097E}">
      <dgm:prSet phldrT="[Text]"/>
      <dgm:spPr/>
      <dgm:t>
        <a:bodyPr/>
        <a:lstStyle/>
        <a:p>
          <a:r>
            <a:rPr lang="cs-CZ" noProof="0" dirty="0"/>
            <a:t>Výstup 2.2</a:t>
          </a:r>
        </a:p>
      </dgm:t>
    </dgm:pt>
    <dgm:pt modelId="{65A7DB06-B8A4-8849-A796-5D54CF8410EE}" type="parTrans" cxnId="{8C9F9840-DDF6-CF4A-B449-248AE7F1C2B0}">
      <dgm:prSet/>
      <dgm:spPr/>
      <dgm:t>
        <a:bodyPr/>
        <a:lstStyle/>
        <a:p>
          <a:endParaRPr lang="en-US"/>
        </a:p>
      </dgm:t>
    </dgm:pt>
    <dgm:pt modelId="{847F9802-B7A4-1C4D-9212-79C3E965D535}" type="sibTrans" cxnId="{8C9F9840-DDF6-CF4A-B449-248AE7F1C2B0}">
      <dgm:prSet/>
      <dgm:spPr/>
      <dgm:t>
        <a:bodyPr/>
        <a:lstStyle/>
        <a:p>
          <a:endParaRPr lang="en-US"/>
        </a:p>
      </dgm:t>
    </dgm:pt>
    <dgm:pt modelId="{64032BFB-2E18-0344-AF38-91B9C2897B21}">
      <dgm:prSet phldrT="[Text]"/>
      <dgm:spPr/>
      <dgm:t>
        <a:bodyPr/>
        <a:lstStyle/>
        <a:p>
          <a:r>
            <a:rPr lang="cs-CZ" noProof="0" dirty="0"/>
            <a:t>Výstup 2.3</a:t>
          </a:r>
        </a:p>
      </dgm:t>
    </dgm:pt>
    <dgm:pt modelId="{C7C7FF2B-2EDF-D343-9456-21C433B8D100}" type="parTrans" cxnId="{048C0F46-2BE3-2342-AB7F-22386AB7A680}">
      <dgm:prSet/>
      <dgm:spPr/>
      <dgm:t>
        <a:bodyPr/>
        <a:lstStyle/>
        <a:p>
          <a:endParaRPr lang="en-US"/>
        </a:p>
      </dgm:t>
    </dgm:pt>
    <dgm:pt modelId="{CF42C67A-8E4C-AF4E-9250-7A549D778E65}" type="sibTrans" cxnId="{048C0F46-2BE3-2342-AB7F-22386AB7A680}">
      <dgm:prSet/>
      <dgm:spPr/>
      <dgm:t>
        <a:bodyPr/>
        <a:lstStyle/>
        <a:p>
          <a:endParaRPr lang="en-US"/>
        </a:p>
      </dgm:t>
    </dgm:pt>
    <dgm:pt modelId="{E63CF036-CDFA-8B4F-A337-BF9DCE6E6B66}">
      <dgm:prSet phldrT="[Text]"/>
      <dgm:spPr/>
      <dgm:t>
        <a:bodyPr/>
        <a:lstStyle/>
        <a:p>
          <a:r>
            <a:rPr lang="cs-CZ" noProof="0" dirty="0"/>
            <a:t>Projekt</a:t>
          </a:r>
        </a:p>
      </dgm:t>
    </dgm:pt>
    <dgm:pt modelId="{C7DD86A9-8732-3C40-A0FA-052474D2110F}" type="sibTrans" cxnId="{43548AF2-2CAA-A940-AF95-F6604DBAADEB}">
      <dgm:prSet/>
      <dgm:spPr/>
      <dgm:t>
        <a:bodyPr/>
        <a:lstStyle/>
        <a:p>
          <a:endParaRPr lang="en-US"/>
        </a:p>
      </dgm:t>
    </dgm:pt>
    <dgm:pt modelId="{50F460B4-5064-424E-B1BB-A1215664C5D4}" type="parTrans" cxnId="{43548AF2-2CAA-A940-AF95-F6604DBAADEB}">
      <dgm:prSet/>
      <dgm:spPr/>
      <dgm:t>
        <a:bodyPr/>
        <a:lstStyle/>
        <a:p>
          <a:endParaRPr lang="en-US"/>
        </a:p>
      </dgm:t>
    </dgm:pt>
    <dgm:pt modelId="{FCCFF028-4005-CC45-B228-08C21C036A4A}" type="asst">
      <dgm:prSet/>
      <dgm:spPr/>
      <dgm:t>
        <a:bodyPr/>
        <a:lstStyle/>
        <a:p>
          <a:r>
            <a:rPr lang="cs-CZ" noProof="0" dirty="0"/>
            <a:t>Pracovní balíček 2</a:t>
          </a:r>
        </a:p>
      </dgm:t>
    </dgm:pt>
    <dgm:pt modelId="{07F1B533-B4A5-DE43-A684-4BD87C542BC2}" type="parTrans" cxnId="{CD2EBFAA-16EC-7349-9CB4-8D57F5D35625}">
      <dgm:prSet/>
      <dgm:spPr/>
      <dgm:t>
        <a:bodyPr/>
        <a:lstStyle/>
        <a:p>
          <a:endParaRPr lang="en-US"/>
        </a:p>
      </dgm:t>
    </dgm:pt>
    <dgm:pt modelId="{1C2C6F3B-A870-0640-A187-1F425CB86674}" type="sibTrans" cxnId="{CD2EBFAA-16EC-7349-9CB4-8D57F5D35625}">
      <dgm:prSet/>
      <dgm:spPr/>
      <dgm:t>
        <a:bodyPr/>
        <a:lstStyle/>
        <a:p>
          <a:endParaRPr lang="en-US"/>
        </a:p>
      </dgm:t>
    </dgm:pt>
    <dgm:pt modelId="{1C0A266E-882F-D84C-8AB6-58195F0A0BC6}">
      <dgm:prSet/>
      <dgm:spPr/>
      <dgm:t>
        <a:bodyPr/>
        <a:lstStyle/>
        <a:p>
          <a:r>
            <a:rPr lang="cs-CZ" noProof="0" dirty="0"/>
            <a:t>Aktivita 2.3.1</a:t>
          </a:r>
        </a:p>
      </dgm:t>
    </dgm:pt>
    <dgm:pt modelId="{7D13E544-5916-744E-A286-A2EF41902003}" type="parTrans" cxnId="{39EBAA11-E6B0-9B4C-9C1D-EAC751053971}">
      <dgm:prSet/>
      <dgm:spPr/>
      <dgm:t>
        <a:bodyPr/>
        <a:lstStyle/>
        <a:p>
          <a:endParaRPr lang="en-US"/>
        </a:p>
      </dgm:t>
    </dgm:pt>
    <dgm:pt modelId="{13AE3AEF-5142-224C-AD15-7D7E81123200}" type="sibTrans" cxnId="{39EBAA11-E6B0-9B4C-9C1D-EAC751053971}">
      <dgm:prSet/>
      <dgm:spPr/>
      <dgm:t>
        <a:bodyPr/>
        <a:lstStyle/>
        <a:p>
          <a:endParaRPr lang="en-US"/>
        </a:p>
      </dgm:t>
    </dgm:pt>
    <dgm:pt modelId="{A90E1A38-583F-F54B-954D-634E437E1D1B}">
      <dgm:prSet/>
      <dgm:spPr/>
      <dgm:t>
        <a:bodyPr/>
        <a:lstStyle/>
        <a:p>
          <a:r>
            <a:rPr lang="cs-CZ" noProof="0" dirty="0"/>
            <a:t>Aktivita 2.3.2</a:t>
          </a:r>
        </a:p>
      </dgm:t>
    </dgm:pt>
    <dgm:pt modelId="{9C940AA1-CD34-9544-81E1-53867BA88449}" type="parTrans" cxnId="{1C6C598C-E7BE-5A40-8C31-984857002972}">
      <dgm:prSet/>
      <dgm:spPr/>
      <dgm:t>
        <a:bodyPr/>
        <a:lstStyle/>
        <a:p>
          <a:endParaRPr lang="en-US"/>
        </a:p>
      </dgm:t>
    </dgm:pt>
    <dgm:pt modelId="{4864AC22-F128-AF4F-98A1-E027490DC45A}" type="sibTrans" cxnId="{1C6C598C-E7BE-5A40-8C31-984857002972}">
      <dgm:prSet/>
      <dgm:spPr/>
      <dgm:t>
        <a:bodyPr/>
        <a:lstStyle/>
        <a:p>
          <a:endParaRPr lang="en-US"/>
        </a:p>
      </dgm:t>
    </dgm:pt>
    <dgm:pt modelId="{1C10DD5B-14BC-A94E-962D-D2CAD0D96009}" type="asst">
      <dgm:prSet/>
      <dgm:spPr/>
      <dgm:t>
        <a:bodyPr/>
        <a:lstStyle/>
        <a:p>
          <a:r>
            <a:rPr lang="cs-CZ" noProof="0" dirty="0"/>
            <a:t>Výstup 1.1</a:t>
          </a:r>
        </a:p>
      </dgm:t>
    </dgm:pt>
    <dgm:pt modelId="{B4AE7D41-AE4B-BD4C-97DD-7CC3A035073B}" type="parTrans" cxnId="{F3EE415B-4EB6-9C4A-9380-6D786839812F}">
      <dgm:prSet/>
      <dgm:spPr/>
      <dgm:t>
        <a:bodyPr/>
        <a:lstStyle/>
        <a:p>
          <a:endParaRPr lang="en-US"/>
        </a:p>
      </dgm:t>
    </dgm:pt>
    <dgm:pt modelId="{D278E44D-130B-E14C-8850-F5B090E871A9}" type="sibTrans" cxnId="{F3EE415B-4EB6-9C4A-9380-6D786839812F}">
      <dgm:prSet/>
      <dgm:spPr/>
      <dgm:t>
        <a:bodyPr/>
        <a:lstStyle/>
        <a:p>
          <a:endParaRPr lang="en-US"/>
        </a:p>
      </dgm:t>
    </dgm:pt>
    <dgm:pt modelId="{A2F85A00-E1E9-A345-8764-F2F8072048E7}" type="asst">
      <dgm:prSet/>
      <dgm:spPr/>
      <dgm:t>
        <a:bodyPr/>
        <a:lstStyle/>
        <a:p>
          <a:r>
            <a:rPr lang="cs-CZ" noProof="0" dirty="0"/>
            <a:t>Výstup 1.2</a:t>
          </a:r>
        </a:p>
      </dgm:t>
    </dgm:pt>
    <dgm:pt modelId="{8A2DFF9E-8BE8-A541-8968-43FE7D26E50C}" type="parTrans" cxnId="{1D10B987-BFC8-874D-A2BC-71150C9956F4}">
      <dgm:prSet/>
      <dgm:spPr/>
      <dgm:t>
        <a:bodyPr/>
        <a:lstStyle/>
        <a:p>
          <a:endParaRPr lang="en-US"/>
        </a:p>
      </dgm:t>
    </dgm:pt>
    <dgm:pt modelId="{8B65E654-7B64-F842-810F-45F87CCAF3D6}" type="sibTrans" cxnId="{1D10B987-BFC8-874D-A2BC-71150C9956F4}">
      <dgm:prSet/>
      <dgm:spPr/>
      <dgm:t>
        <a:bodyPr/>
        <a:lstStyle/>
        <a:p>
          <a:endParaRPr lang="en-US"/>
        </a:p>
      </dgm:t>
    </dgm:pt>
    <dgm:pt modelId="{FA79BA0B-F471-AD41-9354-4DEB3D60424F}" type="asst">
      <dgm:prSet/>
      <dgm:spPr/>
      <dgm:t>
        <a:bodyPr/>
        <a:lstStyle/>
        <a:p>
          <a:r>
            <a:rPr lang="cs-CZ" noProof="0" dirty="0"/>
            <a:t>Aktivita 1.1.1</a:t>
          </a:r>
        </a:p>
      </dgm:t>
    </dgm:pt>
    <dgm:pt modelId="{689368A3-29CD-7041-9B94-F5E63A69BAF3}" type="parTrans" cxnId="{B6B19BDD-5925-BA4B-BCBB-99187E94D39D}">
      <dgm:prSet/>
      <dgm:spPr/>
      <dgm:t>
        <a:bodyPr/>
        <a:lstStyle/>
        <a:p>
          <a:endParaRPr lang="en-US"/>
        </a:p>
      </dgm:t>
    </dgm:pt>
    <dgm:pt modelId="{43A452ED-0768-8944-8255-93BC2C0A97F6}" type="sibTrans" cxnId="{B6B19BDD-5925-BA4B-BCBB-99187E94D39D}">
      <dgm:prSet/>
      <dgm:spPr/>
      <dgm:t>
        <a:bodyPr/>
        <a:lstStyle/>
        <a:p>
          <a:endParaRPr lang="en-US"/>
        </a:p>
      </dgm:t>
    </dgm:pt>
    <dgm:pt modelId="{0EB730F5-DD0C-9040-87C3-1EBCD0B78EF0}" type="asst">
      <dgm:prSet/>
      <dgm:spPr/>
      <dgm:t>
        <a:bodyPr/>
        <a:lstStyle/>
        <a:p>
          <a:r>
            <a:rPr lang="cs-CZ" noProof="0" dirty="0"/>
            <a:t>Aktivita 1.2.1</a:t>
          </a:r>
        </a:p>
      </dgm:t>
    </dgm:pt>
    <dgm:pt modelId="{FC548D3C-4B23-1048-8451-EC86B6EF5A53}" type="parTrans" cxnId="{1C3A2CA9-1332-CA4C-A67D-83B9EE33AE71}">
      <dgm:prSet/>
      <dgm:spPr/>
      <dgm:t>
        <a:bodyPr/>
        <a:lstStyle/>
        <a:p>
          <a:endParaRPr lang="en-US"/>
        </a:p>
      </dgm:t>
    </dgm:pt>
    <dgm:pt modelId="{20139822-8635-494E-AFE5-CD0FCE056C68}" type="sibTrans" cxnId="{1C3A2CA9-1332-CA4C-A67D-83B9EE33AE71}">
      <dgm:prSet/>
      <dgm:spPr/>
      <dgm:t>
        <a:bodyPr/>
        <a:lstStyle/>
        <a:p>
          <a:endParaRPr lang="en-US"/>
        </a:p>
      </dgm:t>
    </dgm:pt>
    <dgm:pt modelId="{6E7E4349-18D6-EE41-BAB6-38E8A8A6C673}" type="asst">
      <dgm:prSet/>
      <dgm:spPr/>
      <dgm:t>
        <a:bodyPr/>
        <a:lstStyle/>
        <a:p>
          <a:r>
            <a:rPr lang="cs-CZ" noProof="0" dirty="0"/>
            <a:t>Subaktivita 1.2.1.1</a:t>
          </a:r>
        </a:p>
      </dgm:t>
    </dgm:pt>
    <dgm:pt modelId="{F63EB562-5C13-7C41-930E-803FD7E4972C}" type="parTrans" cxnId="{F9B68AEA-7DD8-1C4D-ABDF-63B55D3BE47E}">
      <dgm:prSet/>
      <dgm:spPr/>
      <dgm:t>
        <a:bodyPr/>
        <a:lstStyle/>
        <a:p>
          <a:endParaRPr lang="en-US"/>
        </a:p>
      </dgm:t>
    </dgm:pt>
    <dgm:pt modelId="{71C74B88-C9AB-BE42-9595-AF396651D0AA}" type="sibTrans" cxnId="{F9B68AEA-7DD8-1C4D-ABDF-63B55D3BE47E}">
      <dgm:prSet/>
      <dgm:spPr/>
      <dgm:t>
        <a:bodyPr/>
        <a:lstStyle/>
        <a:p>
          <a:endParaRPr lang="en-US"/>
        </a:p>
      </dgm:t>
    </dgm:pt>
    <dgm:pt modelId="{39989D3F-AFFE-C242-AB1A-2985BA86F0FE}" type="pres">
      <dgm:prSet presAssocID="{AA827407-F5DA-5149-BBE2-DCD98E986643}" presName="Name0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2D7AFFC0-D47C-CD40-816B-E75D4233616B}" type="pres">
      <dgm:prSet presAssocID="{E63CF036-CDFA-8B4F-A337-BF9DCE6E6B66}" presName="hierRoot1" presStyleCnt="0">
        <dgm:presLayoutVars>
          <dgm:hierBranch val="init"/>
        </dgm:presLayoutVars>
      </dgm:prSet>
      <dgm:spPr/>
    </dgm:pt>
    <dgm:pt modelId="{1B824134-7F27-8F47-926B-0DD467186888}" type="pres">
      <dgm:prSet presAssocID="{E63CF036-CDFA-8B4F-A337-BF9DCE6E6B66}" presName="rootComposite1" presStyleCnt="0"/>
      <dgm:spPr/>
    </dgm:pt>
    <dgm:pt modelId="{D7DFC2EA-32FB-2143-97DD-C4BC302FC892}" type="pres">
      <dgm:prSet presAssocID="{E63CF036-CDFA-8B4F-A337-BF9DCE6E6B66}" presName="rootText1" presStyleLbl="alignAcc1" presStyleIdx="0" presStyleCnt="0">
        <dgm:presLayoutVars>
          <dgm:chPref val="3"/>
        </dgm:presLayoutVars>
      </dgm:prSet>
      <dgm:spPr/>
    </dgm:pt>
    <dgm:pt modelId="{8F8539A1-B097-8C42-B0E7-5CE9BA7CB008}" type="pres">
      <dgm:prSet presAssocID="{E63CF036-CDFA-8B4F-A337-BF9DCE6E6B66}" presName="topArc1" presStyleLbl="parChTrans1D1" presStyleIdx="0" presStyleCnt="26"/>
      <dgm:spPr/>
    </dgm:pt>
    <dgm:pt modelId="{05687472-EB26-FB47-8A4E-ABDEE8C130A2}" type="pres">
      <dgm:prSet presAssocID="{E63CF036-CDFA-8B4F-A337-BF9DCE6E6B66}" presName="bottomArc1" presStyleLbl="parChTrans1D1" presStyleIdx="1" presStyleCnt="26"/>
      <dgm:spPr/>
    </dgm:pt>
    <dgm:pt modelId="{00BFB180-CA71-8345-BF4D-B76AA20C3A7F}" type="pres">
      <dgm:prSet presAssocID="{E63CF036-CDFA-8B4F-A337-BF9DCE6E6B66}" presName="topConnNode1" presStyleLbl="node1" presStyleIdx="0" presStyleCnt="0"/>
      <dgm:spPr/>
    </dgm:pt>
    <dgm:pt modelId="{EE7514EB-825D-AE47-B2C1-68FBDF8B45B4}" type="pres">
      <dgm:prSet presAssocID="{E63CF036-CDFA-8B4F-A337-BF9DCE6E6B66}" presName="hierChild2" presStyleCnt="0"/>
      <dgm:spPr/>
    </dgm:pt>
    <dgm:pt modelId="{967F235E-2A1B-2C49-8AA6-9BDDC1206DB1}" type="pres">
      <dgm:prSet presAssocID="{E63CF036-CDFA-8B4F-A337-BF9DCE6E6B66}" presName="hierChild3" presStyleCnt="0"/>
      <dgm:spPr/>
    </dgm:pt>
    <dgm:pt modelId="{E11D4346-4494-4E4E-B934-74C613026046}" type="pres">
      <dgm:prSet presAssocID="{A0F91271-45C5-6543-A695-0ACF9AFA3738}" presName="Name101" presStyleLbl="parChTrans1D2" presStyleIdx="0" presStyleCnt="2"/>
      <dgm:spPr/>
    </dgm:pt>
    <dgm:pt modelId="{A9F1A8A7-D653-A940-B57B-A4AED5EC63B4}" type="pres">
      <dgm:prSet presAssocID="{1CF8B2CB-E7EA-064A-AF4F-BF08847C21FC}" presName="hierRoot3" presStyleCnt="0">
        <dgm:presLayoutVars>
          <dgm:hierBranch val="init"/>
        </dgm:presLayoutVars>
      </dgm:prSet>
      <dgm:spPr/>
    </dgm:pt>
    <dgm:pt modelId="{40D563D5-0830-D045-A39D-15A869599EA4}" type="pres">
      <dgm:prSet presAssocID="{1CF8B2CB-E7EA-064A-AF4F-BF08847C21FC}" presName="rootComposite3" presStyleCnt="0"/>
      <dgm:spPr/>
    </dgm:pt>
    <dgm:pt modelId="{BF97FBF8-E6A6-5F44-A121-FCDFDA6FC22B}" type="pres">
      <dgm:prSet presAssocID="{1CF8B2CB-E7EA-064A-AF4F-BF08847C21FC}" presName="rootText3" presStyleLbl="alignAcc1" presStyleIdx="0" presStyleCnt="0">
        <dgm:presLayoutVars>
          <dgm:chPref val="3"/>
        </dgm:presLayoutVars>
      </dgm:prSet>
      <dgm:spPr/>
    </dgm:pt>
    <dgm:pt modelId="{EB3FED9B-AE53-544F-8EBC-EC8A74C56FE5}" type="pres">
      <dgm:prSet presAssocID="{1CF8B2CB-E7EA-064A-AF4F-BF08847C21FC}" presName="topArc3" presStyleLbl="parChTrans1D1" presStyleIdx="2" presStyleCnt="26"/>
      <dgm:spPr/>
    </dgm:pt>
    <dgm:pt modelId="{33EBCB20-24F6-BD46-9955-72E59B1B0D00}" type="pres">
      <dgm:prSet presAssocID="{1CF8B2CB-E7EA-064A-AF4F-BF08847C21FC}" presName="bottomArc3" presStyleLbl="parChTrans1D1" presStyleIdx="3" presStyleCnt="26"/>
      <dgm:spPr/>
    </dgm:pt>
    <dgm:pt modelId="{9956998E-B26F-BC4F-8255-FB38FA011EAE}" type="pres">
      <dgm:prSet presAssocID="{1CF8B2CB-E7EA-064A-AF4F-BF08847C21FC}" presName="topConnNode3" presStyleLbl="asst1" presStyleIdx="0" presStyleCnt="0"/>
      <dgm:spPr/>
    </dgm:pt>
    <dgm:pt modelId="{1D9E828D-1914-0349-A120-1BF6FFDCDC9C}" type="pres">
      <dgm:prSet presAssocID="{1CF8B2CB-E7EA-064A-AF4F-BF08847C21FC}" presName="hierChild6" presStyleCnt="0"/>
      <dgm:spPr/>
    </dgm:pt>
    <dgm:pt modelId="{B1ADACD4-181F-F94A-AB5F-741C9190E595}" type="pres">
      <dgm:prSet presAssocID="{1CF8B2CB-E7EA-064A-AF4F-BF08847C21FC}" presName="hierChild7" presStyleCnt="0"/>
      <dgm:spPr/>
    </dgm:pt>
    <dgm:pt modelId="{F5D9A1C2-1408-E64A-BEEE-DC79A2EDE8C2}" type="pres">
      <dgm:prSet presAssocID="{B4AE7D41-AE4B-BD4C-97DD-7CC3A035073B}" presName="Name101" presStyleLbl="parChTrans1D3" presStyleIdx="0" presStyleCnt="5"/>
      <dgm:spPr/>
    </dgm:pt>
    <dgm:pt modelId="{E11E04F6-2073-E34B-BCD7-29D17B9C2B09}" type="pres">
      <dgm:prSet presAssocID="{1C10DD5B-14BC-A94E-962D-D2CAD0D96009}" presName="hierRoot3" presStyleCnt="0">
        <dgm:presLayoutVars>
          <dgm:hierBranch val="init"/>
        </dgm:presLayoutVars>
      </dgm:prSet>
      <dgm:spPr/>
    </dgm:pt>
    <dgm:pt modelId="{5B2D3D0B-5E3D-BC4D-81DD-A4E29761D1DD}" type="pres">
      <dgm:prSet presAssocID="{1C10DD5B-14BC-A94E-962D-D2CAD0D96009}" presName="rootComposite3" presStyleCnt="0"/>
      <dgm:spPr/>
    </dgm:pt>
    <dgm:pt modelId="{519B996B-9BD5-9344-AE26-948BBB735A72}" type="pres">
      <dgm:prSet presAssocID="{1C10DD5B-14BC-A94E-962D-D2CAD0D96009}" presName="rootText3" presStyleLbl="alignAcc1" presStyleIdx="0" presStyleCnt="0">
        <dgm:presLayoutVars>
          <dgm:chPref val="3"/>
        </dgm:presLayoutVars>
      </dgm:prSet>
      <dgm:spPr/>
    </dgm:pt>
    <dgm:pt modelId="{D5FF8893-7482-8D4E-A054-B69E14767396}" type="pres">
      <dgm:prSet presAssocID="{1C10DD5B-14BC-A94E-962D-D2CAD0D96009}" presName="topArc3" presStyleLbl="parChTrans1D1" presStyleIdx="4" presStyleCnt="26"/>
      <dgm:spPr/>
    </dgm:pt>
    <dgm:pt modelId="{12131F78-4006-854D-8999-6C1464EB9A3F}" type="pres">
      <dgm:prSet presAssocID="{1C10DD5B-14BC-A94E-962D-D2CAD0D96009}" presName="bottomArc3" presStyleLbl="parChTrans1D1" presStyleIdx="5" presStyleCnt="26"/>
      <dgm:spPr/>
    </dgm:pt>
    <dgm:pt modelId="{B456A7B8-696F-9D40-B6C4-1297B52F12E8}" type="pres">
      <dgm:prSet presAssocID="{1C10DD5B-14BC-A94E-962D-D2CAD0D96009}" presName="topConnNode3" presStyleLbl="asst1" presStyleIdx="0" presStyleCnt="0"/>
      <dgm:spPr/>
    </dgm:pt>
    <dgm:pt modelId="{45DDFAAC-E0CF-4342-B9FA-26590BB4B87D}" type="pres">
      <dgm:prSet presAssocID="{1C10DD5B-14BC-A94E-962D-D2CAD0D96009}" presName="hierChild6" presStyleCnt="0"/>
      <dgm:spPr/>
    </dgm:pt>
    <dgm:pt modelId="{8F2BB8CA-8CD1-C44D-BFA3-D59DF4D4C28D}" type="pres">
      <dgm:prSet presAssocID="{1C10DD5B-14BC-A94E-962D-D2CAD0D96009}" presName="hierChild7" presStyleCnt="0"/>
      <dgm:spPr/>
    </dgm:pt>
    <dgm:pt modelId="{F08F9C95-F4F4-6140-8974-2BAD8327F559}" type="pres">
      <dgm:prSet presAssocID="{689368A3-29CD-7041-9B94-F5E63A69BAF3}" presName="Name101" presStyleLbl="parChTrans1D4" presStyleIdx="0" presStyleCnt="5"/>
      <dgm:spPr/>
    </dgm:pt>
    <dgm:pt modelId="{8DBE14CF-3B35-2C4B-8031-85BFE7F8C4B3}" type="pres">
      <dgm:prSet presAssocID="{FA79BA0B-F471-AD41-9354-4DEB3D60424F}" presName="hierRoot3" presStyleCnt="0">
        <dgm:presLayoutVars>
          <dgm:hierBranch val="init"/>
        </dgm:presLayoutVars>
      </dgm:prSet>
      <dgm:spPr/>
    </dgm:pt>
    <dgm:pt modelId="{EA81DD0C-F834-784E-9D5E-B05761996A2B}" type="pres">
      <dgm:prSet presAssocID="{FA79BA0B-F471-AD41-9354-4DEB3D60424F}" presName="rootComposite3" presStyleCnt="0"/>
      <dgm:spPr/>
    </dgm:pt>
    <dgm:pt modelId="{6D93FFAA-3C72-0E4C-94AF-6CF24D2ED1B5}" type="pres">
      <dgm:prSet presAssocID="{FA79BA0B-F471-AD41-9354-4DEB3D60424F}" presName="rootText3" presStyleLbl="alignAcc1" presStyleIdx="0" presStyleCnt="0">
        <dgm:presLayoutVars>
          <dgm:chPref val="3"/>
        </dgm:presLayoutVars>
      </dgm:prSet>
      <dgm:spPr/>
    </dgm:pt>
    <dgm:pt modelId="{BB0A33DB-8088-4C4B-AAB3-892AF88885A7}" type="pres">
      <dgm:prSet presAssocID="{FA79BA0B-F471-AD41-9354-4DEB3D60424F}" presName="topArc3" presStyleLbl="parChTrans1D1" presStyleIdx="6" presStyleCnt="26"/>
      <dgm:spPr/>
    </dgm:pt>
    <dgm:pt modelId="{E85B36C3-9A84-684B-9E4C-466107A1BA51}" type="pres">
      <dgm:prSet presAssocID="{FA79BA0B-F471-AD41-9354-4DEB3D60424F}" presName="bottomArc3" presStyleLbl="parChTrans1D1" presStyleIdx="7" presStyleCnt="26"/>
      <dgm:spPr/>
    </dgm:pt>
    <dgm:pt modelId="{00988896-D0C7-1340-BB55-6B8B6527B8D1}" type="pres">
      <dgm:prSet presAssocID="{FA79BA0B-F471-AD41-9354-4DEB3D60424F}" presName="topConnNode3" presStyleLbl="asst1" presStyleIdx="0" presStyleCnt="0"/>
      <dgm:spPr/>
    </dgm:pt>
    <dgm:pt modelId="{824E0685-BF0C-3740-93DA-674BDB872962}" type="pres">
      <dgm:prSet presAssocID="{FA79BA0B-F471-AD41-9354-4DEB3D60424F}" presName="hierChild6" presStyleCnt="0"/>
      <dgm:spPr/>
    </dgm:pt>
    <dgm:pt modelId="{A46E1EC2-05D5-A54A-B3F2-122AC52E9464}" type="pres">
      <dgm:prSet presAssocID="{FA79BA0B-F471-AD41-9354-4DEB3D60424F}" presName="hierChild7" presStyleCnt="0"/>
      <dgm:spPr/>
    </dgm:pt>
    <dgm:pt modelId="{8FC3A1ED-A187-1840-844A-45051D5048AD}" type="pres">
      <dgm:prSet presAssocID="{8A2DFF9E-8BE8-A541-8968-43FE7D26E50C}" presName="Name101" presStyleLbl="parChTrans1D3" presStyleIdx="1" presStyleCnt="5"/>
      <dgm:spPr/>
    </dgm:pt>
    <dgm:pt modelId="{EABA8C1F-F117-0042-A314-0D424D5D4692}" type="pres">
      <dgm:prSet presAssocID="{A2F85A00-E1E9-A345-8764-F2F8072048E7}" presName="hierRoot3" presStyleCnt="0">
        <dgm:presLayoutVars>
          <dgm:hierBranch val="init"/>
        </dgm:presLayoutVars>
      </dgm:prSet>
      <dgm:spPr/>
    </dgm:pt>
    <dgm:pt modelId="{54B70E08-8D9D-3D45-BBED-17E84C79927D}" type="pres">
      <dgm:prSet presAssocID="{A2F85A00-E1E9-A345-8764-F2F8072048E7}" presName="rootComposite3" presStyleCnt="0"/>
      <dgm:spPr/>
    </dgm:pt>
    <dgm:pt modelId="{9040BD74-0E93-814A-BD0A-BB90D609920A}" type="pres">
      <dgm:prSet presAssocID="{A2F85A00-E1E9-A345-8764-F2F8072048E7}" presName="rootText3" presStyleLbl="alignAcc1" presStyleIdx="0" presStyleCnt="0">
        <dgm:presLayoutVars>
          <dgm:chPref val="3"/>
        </dgm:presLayoutVars>
      </dgm:prSet>
      <dgm:spPr/>
    </dgm:pt>
    <dgm:pt modelId="{86C5F699-B9F1-A046-92DD-4D71769B4F6D}" type="pres">
      <dgm:prSet presAssocID="{A2F85A00-E1E9-A345-8764-F2F8072048E7}" presName="topArc3" presStyleLbl="parChTrans1D1" presStyleIdx="8" presStyleCnt="26"/>
      <dgm:spPr/>
    </dgm:pt>
    <dgm:pt modelId="{3CD57D21-E9C0-9C45-BC20-9A8CC040FF62}" type="pres">
      <dgm:prSet presAssocID="{A2F85A00-E1E9-A345-8764-F2F8072048E7}" presName="bottomArc3" presStyleLbl="parChTrans1D1" presStyleIdx="9" presStyleCnt="26"/>
      <dgm:spPr/>
    </dgm:pt>
    <dgm:pt modelId="{6EC3A0A5-825F-C64F-92F0-D0F12D043FC1}" type="pres">
      <dgm:prSet presAssocID="{A2F85A00-E1E9-A345-8764-F2F8072048E7}" presName="topConnNode3" presStyleLbl="asst1" presStyleIdx="0" presStyleCnt="0"/>
      <dgm:spPr/>
    </dgm:pt>
    <dgm:pt modelId="{3E02307D-7E58-EE40-8DB9-D00B1B8A8A73}" type="pres">
      <dgm:prSet presAssocID="{A2F85A00-E1E9-A345-8764-F2F8072048E7}" presName="hierChild6" presStyleCnt="0"/>
      <dgm:spPr/>
    </dgm:pt>
    <dgm:pt modelId="{26990C70-CA4B-0946-9AEA-BA9D8E9A33AE}" type="pres">
      <dgm:prSet presAssocID="{A2F85A00-E1E9-A345-8764-F2F8072048E7}" presName="hierChild7" presStyleCnt="0"/>
      <dgm:spPr/>
    </dgm:pt>
    <dgm:pt modelId="{691F4645-8E1D-D04B-B3FA-6E5296339B00}" type="pres">
      <dgm:prSet presAssocID="{FC548D3C-4B23-1048-8451-EC86B6EF5A53}" presName="Name101" presStyleLbl="parChTrans1D4" presStyleIdx="1" presStyleCnt="5"/>
      <dgm:spPr/>
    </dgm:pt>
    <dgm:pt modelId="{160901E8-0673-4847-AA26-44F03B1557B9}" type="pres">
      <dgm:prSet presAssocID="{0EB730F5-DD0C-9040-87C3-1EBCD0B78EF0}" presName="hierRoot3" presStyleCnt="0">
        <dgm:presLayoutVars>
          <dgm:hierBranch val="init"/>
        </dgm:presLayoutVars>
      </dgm:prSet>
      <dgm:spPr/>
    </dgm:pt>
    <dgm:pt modelId="{1E6A8B2D-833B-8548-AA72-51B8CE18B439}" type="pres">
      <dgm:prSet presAssocID="{0EB730F5-DD0C-9040-87C3-1EBCD0B78EF0}" presName="rootComposite3" presStyleCnt="0"/>
      <dgm:spPr/>
    </dgm:pt>
    <dgm:pt modelId="{A6207551-0C5C-2149-AA1F-D0E0FCB23CDE}" type="pres">
      <dgm:prSet presAssocID="{0EB730F5-DD0C-9040-87C3-1EBCD0B78EF0}" presName="rootText3" presStyleLbl="alignAcc1" presStyleIdx="0" presStyleCnt="0">
        <dgm:presLayoutVars>
          <dgm:chPref val="3"/>
        </dgm:presLayoutVars>
      </dgm:prSet>
      <dgm:spPr/>
    </dgm:pt>
    <dgm:pt modelId="{5089AA84-E31D-3A4F-97E5-42CE9C0A6CD6}" type="pres">
      <dgm:prSet presAssocID="{0EB730F5-DD0C-9040-87C3-1EBCD0B78EF0}" presName="topArc3" presStyleLbl="parChTrans1D1" presStyleIdx="10" presStyleCnt="26"/>
      <dgm:spPr/>
    </dgm:pt>
    <dgm:pt modelId="{0F501627-7AFC-4A4E-92C8-DC6EE24C7CD2}" type="pres">
      <dgm:prSet presAssocID="{0EB730F5-DD0C-9040-87C3-1EBCD0B78EF0}" presName="bottomArc3" presStyleLbl="parChTrans1D1" presStyleIdx="11" presStyleCnt="26"/>
      <dgm:spPr/>
    </dgm:pt>
    <dgm:pt modelId="{CD51E9E9-6E7C-BE45-9D6E-C6271DB04746}" type="pres">
      <dgm:prSet presAssocID="{0EB730F5-DD0C-9040-87C3-1EBCD0B78EF0}" presName="topConnNode3" presStyleLbl="asst1" presStyleIdx="0" presStyleCnt="0"/>
      <dgm:spPr/>
    </dgm:pt>
    <dgm:pt modelId="{960929EF-1FF5-0E4B-948B-5B0889158958}" type="pres">
      <dgm:prSet presAssocID="{0EB730F5-DD0C-9040-87C3-1EBCD0B78EF0}" presName="hierChild6" presStyleCnt="0"/>
      <dgm:spPr/>
    </dgm:pt>
    <dgm:pt modelId="{E0FD90BD-F0A5-C54B-8CDC-71617CA9EC82}" type="pres">
      <dgm:prSet presAssocID="{0EB730F5-DD0C-9040-87C3-1EBCD0B78EF0}" presName="hierChild7" presStyleCnt="0"/>
      <dgm:spPr/>
    </dgm:pt>
    <dgm:pt modelId="{3531761E-53FA-7240-B336-E5AD87B845B1}" type="pres">
      <dgm:prSet presAssocID="{F63EB562-5C13-7C41-930E-803FD7E4972C}" presName="Name101" presStyleLbl="parChTrans1D4" presStyleIdx="2" presStyleCnt="5"/>
      <dgm:spPr/>
    </dgm:pt>
    <dgm:pt modelId="{6F296296-69F6-A94B-B10B-C1BAD4780F0B}" type="pres">
      <dgm:prSet presAssocID="{6E7E4349-18D6-EE41-BAB6-38E8A8A6C673}" presName="hierRoot3" presStyleCnt="0">
        <dgm:presLayoutVars>
          <dgm:hierBranch val="init"/>
        </dgm:presLayoutVars>
      </dgm:prSet>
      <dgm:spPr/>
    </dgm:pt>
    <dgm:pt modelId="{4B65A564-B16F-004A-B03F-10D8609CA15C}" type="pres">
      <dgm:prSet presAssocID="{6E7E4349-18D6-EE41-BAB6-38E8A8A6C673}" presName="rootComposite3" presStyleCnt="0"/>
      <dgm:spPr/>
    </dgm:pt>
    <dgm:pt modelId="{9A4535B0-E758-FE4E-8ECD-F5377A66C908}" type="pres">
      <dgm:prSet presAssocID="{6E7E4349-18D6-EE41-BAB6-38E8A8A6C673}" presName="rootText3" presStyleLbl="alignAcc1" presStyleIdx="0" presStyleCnt="0">
        <dgm:presLayoutVars>
          <dgm:chPref val="3"/>
        </dgm:presLayoutVars>
      </dgm:prSet>
      <dgm:spPr/>
    </dgm:pt>
    <dgm:pt modelId="{8338C19F-300A-4B47-A503-89C487483AC8}" type="pres">
      <dgm:prSet presAssocID="{6E7E4349-18D6-EE41-BAB6-38E8A8A6C673}" presName="topArc3" presStyleLbl="parChTrans1D1" presStyleIdx="12" presStyleCnt="26"/>
      <dgm:spPr/>
    </dgm:pt>
    <dgm:pt modelId="{50E208C9-454D-E14E-B266-2A8E1F4DA9EF}" type="pres">
      <dgm:prSet presAssocID="{6E7E4349-18D6-EE41-BAB6-38E8A8A6C673}" presName="bottomArc3" presStyleLbl="parChTrans1D1" presStyleIdx="13" presStyleCnt="26"/>
      <dgm:spPr/>
    </dgm:pt>
    <dgm:pt modelId="{B3BB8A1E-6F8A-F940-BCDC-DFF003E68A84}" type="pres">
      <dgm:prSet presAssocID="{6E7E4349-18D6-EE41-BAB6-38E8A8A6C673}" presName="topConnNode3" presStyleLbl="asst1" presStyleIdx="0" presStyleCnt="0"/>
      <dgm:spPr/>
    </dgm:pt>
    <dgm:pt modelId="{0D22B256-23EB-AD4D-AE64-6D34C34288BF}" type="pres">
      <dgm:prSet presAssocID="{6E7E4349-18D6-EE41-BAB6-38E8A8A6C673}" presName="hierChild6" presStyleCnt="0"/>
      <dgm:spPr/>
    </dgm:pt>
    <dgm:pt modelId="{7F681295-063F-FC4A-B0FB-18F085684788}" type="pres">
      <dgm:prSet presAssocID="{6E7E4349-18D6-EE41-BAB6-38E8A8A6C673}" presName="hierChild7" presStyleCnt="0"/>
      <dgm:spPr/>
    </dgm:pt>
    <dgm:pt modelId="{F8ED6537-D97B-2143-8522-D6DBCD055FFF}" type="pres">
      <dgm:prSet presAssocID="{07F1B533-B4A5-DE43-A684-4BD87C542BC2}" presName="Name101" presStyleLbl="parChTrans1D2" presStyleIdx="1" presStyleCnt="2"/>
      <dgm:spPr/>
    </dgm:pt>
    <dgm:pt modelId="{0497CA3A-D9E3-F94C-862F-3CD5859038D4}" type="pres">
      <dgm:prSet presAssocID="{FCCFF028-4005-CC45-B228-08C21C036A4A}" presName="hierRoot3" presStyleCnt="0">
        <dgm:presLayoutVars>
          <dgm:hierBranch val="init"/>
        </dgm:presLayoutVars>
      </dgm:prSet>
      <dgm:spPr/>
    </dgm:pt>
    <dgm:pt modelId="{648F726F-314F-784B-9E05-4023B2770F75}" type="pres">
      <dgm:prSet presAssocID="{FCCFF028-4005-CC45-B228-08C21C036A4A}" presName="rootComposite3" presStyleCnt="0"/>
      <dgm:spPr/>
    </dgm:pt>
    <dgm:pt modelId="{3F53B576-FFCC-C543-AAC4-E9082D40BD2E}" type="pres">
      <dgm:prSet presAssocID="{FCCFF028-4005-CC45-B228-08C21C036A4A}" presName="rootText3" presStyleLbl="alignAcc1" presStyleIdx="0" presStyleCnt="0">
        <dgm:presLayoutVars>
          <dgm:chPref val="3"/>
        </dgm:presLayoutVars>
      </dgm:prSet>
      <dgm:spPr/>
    </dgm:pt>
    <dgm:pt modelId="{246A17EF-828F-7A4C-B065-50FBA222ED69}" type="pres">
      <dgm:prSet presAssocID="{FCCFF028-4005-CC45-B228-08C21C036A4A}" presName="topArc3" presStyleLbl="parChTrans1D1" presStyleIdx="14" presStyleCnt="26"/>
      <dgm:spPr/>
    </dgm:pt>
    <dgm:pt modelId="{6A7BA9BC-140E-3A43-BA7F-A542A1947A7A}" type="pres">
      <dgm:prSet presAssocID="{FCCFF028-4005-CC45-B228-08C21C036A4A}" presName="bottomArc3" presStyleLbl="parChTrans1D1" presStyleIdx="15" presStyleCnt="26"/>
      <dgm:spPr/>
    </dgm:pt>
    <dgm:pt modelId="{DA3F9261-CA2F-6E4D-A4E7-9EC3D9447E34}" type="pres">
      <dgm:prSet presAssocID="{FCCFF028-4005-CC45-B228-08C21C036A4A}" presName="topConnNode3" presStyleLbl="asst1" presStyleIdx="0" presStyleCnt="0"/>
      <dgm:spPr/>
    </dgm:pt>
    <dgm:pt modelId="{185D3021-8536-1448-AF24-1052E63682C0}" type="pres">
      <dgm:prSet presAssocID="{FCCFF028-4005-CC45-B228-08C21C036A4A}" presName="hierChild6" presStyleCnt="0"/>
      <dgm:spPr/>
    </dgm:pt>
    <dgm:pt modelId="{D02DBD55-C522-2F4D-AF76-7964F32DB612}" type="pres">
      <dgm:prSet presAssocID="{BED46A66-200E-444D-A560-2282D4B4C490}" presName="Name28" presStyleLbl="parChTrans1D3" presStyleIdx="2" presStyleCnt="5"/>
      <dgm:spPr/>
    </dgm:pt>
    <dgm:pt modelId="{0FF042EF-AEBD-E24A-8509-9C71F15F8CFB}" type="pres">
      <dgm:prSet presAssocID="{76F36D57-2715-574E-93C2-2A222264456A}" presName="hierRoot2" presStyleCnt="0">
        <dgm:presLayoutVars>
          <dgm:hierBranch val="init"/>
        </dgm:presLayoutVars>
      </dgm:prSet>
      <dgm:spPr/>
    </dgm:pt>
    <dgm:pt modelId="{0949603A-9605-FE4C-A187-2B737F369A22}" type="pres">
      <dgm:prSet presAssocID="{76F36D57-2715-574E-93C2-2A222264456A}" presName="rootComposite2" presStyleCnt="0"/>
      <dgm:spPr/>
    </dgm:pt>
    <dgm:pt modelId="{B60B33E8-5417-7540-8068-6CFD79815716}" type="pres">
      <dgm:prSet presAssocID="{76F36D57-2715-574E-93C2-2A222264456A}" presName="rootText2" presStyleLbl="alignAcc1" presStyleIdx="0" presStyleCnt="0">
        <dgm:presLayoutVars>
          <dgm:chPref val="3"/>
        </dgm:presLayoutVars>
      </dgm:prSet>
      <dgm:spPr/>
    </dgm:pt>
    <dgm:pt modelId="{327D8134-59FC-8E41-84D9-DAE38EA22CF8}" type="pres">
      <dgm:prSet presAssocID="{76F36D57-2715-574E-93C2-2A222264456A}" presName="topArc2" presStyleLbl="parChTrans1D1" presStyleIdx="16" presStyleCnt="26"/>
      <dgm:spPr/>
    </dgm:pt>
    <dgm:pt modelId="{EB9EB2A6-B5A3-A142-9D79-8ED4FCD2CFBB}" type="pres">
      <dgm:prSet presAssocID="{76F36D57-2715-574E-93C2-2A222264456A}" presName="bottomArc2" presStyleLbl="parChTrans1D1" presStyleIdx="17" presStyleCnt="26"/>
      <dgm:spPr/>
    </dgm:pt>
    <dgm:pt modelId="{E1A6BAAB-1E13-5E44-A1AC-084C94982A76}" type="pres">
      <dgm:prSet presAssocID="{76F36D57-2715-574E-93C2-2A222264456A}" presName="topConnNode2" presStyleLbl="node3" presStyleIdx="0" presStyleCnt="0"/>
      <dgm:spPr/>
    </dgm:pt>
    <dgm:pt modelId="{16541034-B018-C147-A909-A63DE404D412}" type="pres">
      <dgm:prSet presAssocID="{76F36D57-2715-574E-93C2-2A222264456A}" presName="hierChild4" presStyleCnt="0"/>
      <dgm:spPr/>
    </dgm:pt>
    <dgm:pt modelId="{1202DEBF-D8A5-FA4B-AC01-B760CDBEC930}" type="pres">
      <dgm:prSet presAssocID="{76F36D57-2715-574E-93C2-2A222264456A}" presName="hierChild5" presStyleCnt="0"/>
      <dgm:spPr/>
    </dgm:pt>
    <dgm:pt modelId="{04B78446-27CF-8B47-A8D5-2E617EA2947E}" type="pres">
      <dgm:prSet presAssocID="{65A7DB06-B8A4-8849-A796-5D54CF8410EE}" presName="Name28" presStyleLbl="parChTrans1D3" presStyleIdx="3" presStyleCnt="5"/>
      <dgm:spPr/>
    </dgm:pt>
    <dgm:pt modelId="{EC6DA7CD-FD4D-5047-B6E0-942C18899335}" type="pres">
      <dgm:prSet presAssocID="{12D052B0-F03D-8F4B-B07B-4A9A9835097E}" presName="hierRoot2" presStyleCnt="0">
        <dgm:presLayoutVars>
          <dgm:hierBranch val="init"/>
        </dgm:presLayoutVars>
      </dgm:prSet>
      <dgm:spPr/>
    </dgm:pt>
    <dgm:pt modelId="{F89F8240-07CC-5E47-8C87-3407577B816B}" type="pres">
      <dgm:prSet presAssocID="{12D052B0-F03D-8F4B-B07B-4A9A9835097E}" presName="rootComposite2" presStyleCnt="0"/>
      <dgm:spPr/>
    </dgm:pt>
    <dgm:pt modelId="{AC7F489B-5988-DB41-941C-2C821C9613BC}" type="pres">
      <dgm:prSet presAssocID="{12D052B0-F03D-8F4B-B07B-4A9A9835097E}" presName="rootText2" presStyleLbl="alignAcc1" presStyleIdx="0" presStyleCnt="0">
        <dgm:presLayoutVars>
          <dgm:chPref val="3"/>
        </dgm:presLayoutVars>
      </dgm:prSet>
      <dgm:spPr/>
    </dgm:pt>
    <dgm:pt modelId="{5D984384-AF43-134E-9B4A-299E9A0059F3}" type="pres">
      <dgm:prSet presAssocID="{12D052B0-F03D-8F4B-B07B-4A9A9835097E}" presName="topArc2" presStyleLbl="parChTrans1D1" presStyleIdx="18" presStyleCnt="26"/>
      <dgm:spPr/>
    </dgm:pt>
    <dgm:pt modelId="{14342C91-8BA4-C943-9A2E-1226DC5CA471}" type="pres">
      <dgm:prSet presAssocID="{12D052B0-F03D-8F4B-B07B-4A9A9835097E}" presName="bottomArc2" presStyleLbl="parChTrans1D1" presStyleIdx="19" presStyleCnt="26"/>
      <dgm:spPr/>
    </dgm:pt>
    <dgm:pt modelId="{8EA64B5A-4452-2141-88FD-B6FDFA5F3917}" type="pres">
      <dgm:prSet presAssocID="{12D052B0-F03D-8F4B-B07B-4A9A9835097E}" presName="topConnNode2" presStyleLbl="node3" presStyleIdx="0" presStyleCnt="0"/>
      <dgm:spPr/>
    </dgm:pt>
    <dgm:pt modelId="{4E206DC8-EDCB-8142-9497-5131626D9E8B}" type="pres">
      <dgm:prSet presAssocID="{12D052B0-F03D-8F4B-B07B-4A9A9835097E}" presName="hierChild4" presStyleCnt="0"/>
      <dgm:spPr/>
    </dgm:pt>
    <dgm:pt modelId="{70D58820-3C3F-4E4E-8248-90CA00A890D7}" type="pres">
      <dgm:prSet presAssocID="{12D052B0-F03D-8F4B-B07B-4A9A9835097E}" presName="hierChild5" presStyleCnt="0"/>
      <dgm:spPr/>
    </dgm:pt>
    <dgm:pt modelId="{16673B46-AB8D-504E-B67A-E30EFFF6B893}" type="pres">
      <dgm:prSet presAssocID="{C7C7FF2B-2EDF-D343-9456-21C433B8D100}" presName="Name28" presStyleLbl="parChTrans1D3" presStyleIdx="4" presStyleCnt="5"/>
      <dgm:spPr/>
    </dgm:pt>
    <dgm:pt modelId="{6C08995B-8769-304F-AF79-70136CCACB6E}" type="pres">
      <dgm:prSet presAssocID="{64032BFB-2E18-0344-AF38-91B9C2897B21}" presName="hierRoot2" presStyleCnt="0">
        <dgm:presLayoutVars>
          <dgm:hierBranch val="init"/>
        </dgm:presLayoutVars>
      </dgm:prSet>
      <dgm:spPr/>
    </dgm:pt>
    <dgm:pt modelId="{5C2EAF80-ECE6-3047-958D-CE7985B54188}" type="pres">
      <dgm:prSet presAssocID="{64032BFB-2E18-0344-AF38-91B9C2897B21}" presName="rootComposite2" presStyleCnt="0"/>
      <dgm:spPr/>
    </dgm:pt>
    <dgm:pt modelId="{AEF14F17-B9B8-8B4E-84BA-3FB1C7FC0BEE}" type="pres">
      <dgm:prSet presAssocID="{64032BFB-2E18-0344-AF38-91B9C2897B21}" presName="rootText2" presStyleLbl="alignAcc1" presStyleIdx="0" presStyleCnt="0">
        <dgm:presLayoutVars>
          <dgm:chPref val="3"/>
        </dgm:presLayoutVars>
      </dgm:prSet>
      <dgm:spPr/>
    </dgm:pt>
    <dgm:pt modelId="{BA005245-27B4-E14F-A201-F3F302C9A439}" type="pres">
      <dgm:prSet presAssocID="{64032BFB-2E18-0344-AF38-91B9C2897B21}" presName="topArc2" presStyleLbl="parChTrans1D1" presStyleIdx="20" presStyleCnt="26"/>
      <dgm:spPr/>
    </dgm:pt>
    <dgm:pt modelId="{BD669AD8-D667-D442-8831-39A70B68AE1E}" type="pres">
      <dgm:prSet presAssocID="{64032BFB-2E18-0344-AF38-91B9C2897B21}" presName="bottomArc2" presStyleLbl="parChTrans1D1" presStyleIdx="21" presStyleCnt="26"/>
      <dgm:spPr/>
    </dgm:pt>
    <dgm:pt modelId="{67BBA3FD-61E2-7C4B-8769-A1889D242A0F}" type="pres">
      <dgm:prSet presAssocID="{64032BFB-2E18-0344-AF38-91B9C2897B21}" presName="topConnNode2" presStyleLbl="node3" presStyleIdx="0" presStyleCnt="0"/>
      <dgm:spPr/>
    </dgm:pt>
    <dgm:pt modelId="{2870749A-E480-E642-914C-B07662F99649}" type="pres">
      <dgm:prSet presAssocID="{64032BFB-2E18-0344-AF38-91B9C2897B21}" presName="hierChild4" presStyleCnt="0"/>
      <dgm:spPr/>
    </dgm:pt>
    <dgm:pt modelId="{A6670558-5B9A-EB48-8144-6C2B633A9621}" type="pres">
      <dgm:prSet presAssocID="{7D13E544-5916-744E-A286-A2EF41902003}" presName="Name28" presStyleLbl="parChTrans1D4" presStyleIdx="3" presStyleCnt="5"/>
      <dgm:spPr/>
    </dgm:pt>
    <dgm:pt modelId="{F317EEA5-2F03-E14F-A1C0-BC40F49DCC41}" type="pres">
      <dgm:prSet presAssocID="{1C0A266E-882F-D84C-8AB6-58195F0A0BC6}" presName="hierRoot2" presStyleCnt="0">
        <dgm:presLayoutVars>
          <dgm:hierBranch val="init"/>
        </dgm:presLayoutVars>
      </dgm:prSet>
      <dgm:spPr/>
    </dgm:pt>
    <dgm:pt modelId="{57AD9A92-7797-3842-BC96-33A01EF5BD8A}" type="pres">
      <dgm:prSet presAssocID="{1C0A266E-882F-D84C-8AB6-58195F0A0BC6}" presName="rootComposite2" presStyleCnt="0"/>
      <dgm:spPr/>
    </dgm:pt>
    <dgm:pt modelId="{04B958A9-DD91-BD42-92E3-B2A2A95E3F83}" type="pres">
      <dgm:prSet presAssocID="{1C0A266E-882F-D84C-8AB6-58195F0A0BC6}" presName="rootText2" presStyleLbl="alignAcc1" presStyleIdx="0" presStyleCnt="0">
        <dgm:presLayoutVars>
          <dgm:chPref val="3"/>
        </dgm:presLayoutVars>
      </dgm:prSet>
      <dgm:spPr/>
    </dgm:pt>
    <dgm:pt modelId="{77FD187E-F07B-AD45-A84C-39248E7324F2}" type="pres">
      <dgm:prSet presAssocID="{1C0A266E-882F-D84C-8AB6-58195F0A0BC6}" presName="topArc2" presStyleLbl="parChTrans1D1" presStyleIdx="22" presStyleCnt="26"/>
      <dgm:spPr/>
    </dgm:pt>
    <dgm:pt modelId="{38F3F05F-A952-D046-B59C-7EC18275C3A3}" type="pres">
      <dgm:prSet presAssocID="{1C0A266E-882F-D84C-8AB6-58195F0A0BC6}" presName="bottomArc2" presStyleLbl="parChTrans1D1" presStyleIdx="23" presStyleCnt="26"/>
      <dgm:spPr/>
    </dgm:pt>
    <dgm:pt modelId="{E63BCBC1-C9E9-414B-9E18-8D0B3ED27D74}" type="pres">
      <dgm:prSet presAssocID="{1C0A266E-882F-D84C-8AB6-58195F0A0BC6}" presName="topConnNode2" presStyleLbl="node4" presStyleIdx="0" presStyleCnt="0"/>
      <dgm:spPr/>
    </dgm:pt>
    <dgm:pt modelId="{B0E5227D-864B-5E4A-9B82-91D2C20DDDDF}" type="pres">
      <dgm:prSet presAssocID="{1C0A266E-882F-D84C-8AB6-58195F0A0BC6}" presName="hierChild4" presStyleCnt="0"/>
      <dgm:spPr/>
    </dgm:pt>
    <dgm:pt modelId="{E44AA910-C406-1D4D-A63C-1192469B5B3E}" type="pres">
      <dgm:prSet presAssocID="{1C0A266E-882F-D84C-8AB6-58195F0A0BC6}" presName="hierChild5" presStyleCnt="0"/>
      <dgm:spPr/>
    </dgm:pt>
    <dgm:pt modelId="{884EBC4F-FB83-5D4C-BD7B-B9A2CE2BA926}" type="pres">
      <dgm:prSet presAssocID="{9C940AA1-CD34-9544-81E1-53867BA88449}" presName="Name28" presStyleLbl="parChTrans1D4" presStyleIdx="4" presStyleCnt="5"/>
      <dgm:spPr/>
    </dgm:pt>
    <dgm:pt modelId="{BAC490CF-14FC-F647-9BCC-27CD37E61420}" type="pres">
      <dgm:prSet presAssocID="{A90E1A38-583F-F54B-954D-634E437E1D1B}" presName="hierRoot2" presStyleCnt="0">
        <dgm:presLayoutVars>
          <dgm:hierBranch val="init"/>
        </dgm:presLayoutVars>
      </dgm:prSet>
      <dgm:spPr/>
    </dgm:pt>
    <dgm:pt modelId="{DB6AFF85-62F7-A84F-AC2A-C752E9DE0D9E}" type="pres">
      <dgm:prSet presAssocID="{A90E1A38-583F-F54B-954D-634E437E1D1B}" presName="rootComposite2" presStyleCnt="0"/>
      <dgm:spPr/>
    </dgm:pt>
    <dgm:pt modelId="{34B6D2FF-EA5E-E446-8492-7E52C4736C05}" type="pres">
      <dgm:prSet presAssocID="{A90E1A38-583F-F54B-954D-634E437E1D1B}" presName="rootText2" presStyleLbl="alignAcc1" presStyleIdx="0" presStyleCnt="0">
        <dgm:presLayoutVars>
          <dgm:chPref val="3"/>
        </dgm:presLayoutVars>
      </dgm:prSet>
      <dgm:spPr/>
    </dgm:pt>
    <dgm:pt modelId="{11CAEDCD-D8A1-2646-8E50-160C4EE1EB2E}" type="pres">
      <dgm:prSet presAssocID="{A90E1A38-583F-F54B-954D-634E437E1D1B}" presName="topArc2" presStyleLbl="parChTrans1D1" presStyleIdx="24" presStyleCnt="26"/>
      <dgm:spPr/>
    </dgm:pt>
    <dgm:pt modelId="{FEDE79F1-2470-2E48-97D8-4BFE30BCE775}" type="pres">
      <dgm:prSet presAssocID="{A90E1A38-583F-F54B-954D-634E437E1D1B}" presName="bottomArc2" presStyleLbl="parChTrans1D1" presStyleIdx="25" presStyleCnt="26"/>
      <dgm:spPr/>
    </dgm:pt>
    <dgm:pt modelId="{6277FC1F-6BC8-FB4F-9504-746F10190FDE}" type="pres">
      <dgm:prSet presAssocID="{A90E1A38-583F-F54B-954D-634E437E1D1B}" presName="topConnNode2" presStyleLbl="node4" presStyleIdx="0" presStyleCnt="0"/>
      <dgm:spPr/>
    </dgm:pt>
    <dgm:pt modelId="{BDBEF7C9-A27E-1F40-84B1-F70D50E81CCA}" type="pres">
      <dgm:prSet presAssocID="{A90E1A38-583F-F54B-954D-634E437E1D1B}" presName="hierChild4" presStyleCnt="0"/>
      <dgm:spPr/>
    </dgm:pt>
    <dgm:pt modelId="{0D4E3268-95EE-D045-A1C0-E02BCACB69E7}" type="pres">
      <dgm:prSet presAssocID="{A90E1A38-583F-F54B-954D-634E437E1D1B}" presName="hierChild5" presStyleCnt="0"/>
      <dgm:spPr/>
    </dgm:pt>
    <dgm:pt modelId="{B63BB620-F6CD-7C40-9237-FB89504267CE}" type="pres">
      <dgm:prSet presAssocID="{64032BFB-2E18-0344-AF38-91B9C2897B21}" presName="hierChild5" presStyleCnt="0"/>
      <dgm:spPr/>
    </dgm:pt>
    <dgm:pt modelId="{1DD7B6FE-C175-3640-AF43-9C53B5C624EF}" type="pres">
      <dgm:prSet presAssocID="{FCCFF028-4005-CC45-B228-08C21C036A4A}" presName="hierChild7" presStyleCnt="0"/>
      <dgm:spPr/>
    </dgm:pt>
  </dgm:ptLst>
  <dgm:cxnLst>
    <dgm:cxn modelId="{CE68D402-BAAE-964C-B117-FE34AB370CB6}" type="presOf" srcId="{FA79BA0B-F471-AD41-9354-4DEB3D60424F}" destId="{00988896-D0C7-1340-BB55-6B8B6527B8D1}" srcOrd="1" destOrd="0" presId="urn:microsoft.com/office/officeart/2008/layout/HalfCircleOrganizationChart"/>
    <dgm:cxn modelId="{C36CC304-8C45-F84B-8392-206249730133}" type="presOf" srcId="{6E7E4349-18D6-EE41-BAB6-38E8A8A6C673}" destId="{B3BB8A1E-6F8A-F940-BCDC-DFF003E68A84}" srcOrd="1" destOrd="0" presId="urn:microsoft.com/office/officeart/2008/layout/HalfCircleOrganizationChart"/>
    <dgm:cxn modelId="{043D4C0E-F5B8-7E41-AA66-3925FC8AD318}" type="presOf" srcId="{1CF8B2CB-E7EA-064A-AF4F-BF08847C21FC}" destId="{9956998E-B26F-BC4F-8255-FB38FA011EAE}" srcOrd="1" destOrd="0" presId="urn:microsoft.com/office/officeart/2008/layout/HalfCircleOrganizationChart"/>
    <dgm:cxn modelId="{39EBAA11-E6B0-9B4C-9C1D-EAC751053971}" srcId="{64032BFB-2E18-0344-AF38-91B9C2897B21}" destId="{1C0A266E-882F-D84C-8AB6-58195F0A0BC6}" srcOrd="0" destOrd="0" parTransId="{7D13E544-5916-744E-A286-A2EF41902003}" sibTransId="{13AE3AEF-5142-224C-AD15-7D7E81123200}"/>
    <dgm:cxn modelId="{BEF75D14-70F2-7541-AE1B-E186435AD666}" type="presOf" srcId="{C7C7FF2B-2EDF-D343-9456-21C433B8D100}" destId="{16673B46-AB8D-504E-B67A-E30EFFF6B893}" srcOrd="0" destOrd="0" presId="urn:microsoft.com/office/officeart/2008/layout/HalfCircleOrganizationChart"/>
    <dgm:cxn modelId="{9857AD18-2B96-6C46-83FE-220B71151664}" type="presOf" srcId="{FCCFF028-4005-CC45-B228-08C21C036A4A}" destId="{3F53B576-FFCC-C543-AAC4-E9082D40BD2E}" srcOrd="0" destOrd="0" presId="urn:microsoft.com/office/officeart/2008/layout/HalfCircleOrganizationChart"/>
    <dgm:cxn modelId="{0B48C01C-A004-8342-991B-D7444EC20E8E}" type="presOf" srcId="{1CF8B2CB-E7EA-064A-AF4F-BF08847C21FC}" destId="{BF97FBF8-E6A6-5F44-A121-FCDFDA6FC22B}" srcOrd="0" destOrd="0" presId="urn:microsoft.com/office/officeart/2008/layout/HalfCircleOrganizationChart"/>
    <dgm:cxn modelId="{7173162B-5F1A-7840-801E-16A973DE08B6}" srcId="{E63CF036-CDFA-8B4F-A337-BF9DCE6E6B66}" destId="{1CF8B2CB-E7EA-064A-AF4F-BF08847C21FC}" srcOrd="0" destOrd="0" parTransId="{A0F91271-45C5-6543-A695-0ACF9AFA3738}" sibTransId="{9A2CD902-1C19-1743-9D1A-4D7B37A4432B}"/>
    <dgm:cxn modelId="{2BCD172B-067B-D542-BC56-9B29EB92A3C8}" type="presOf" srcId="{B4AE7D41-AE4B-BD4C-97DD-7CC3A035073B}" destId="{F5D9A1C2-1408-E64A-BEEE-DC79A2EDE8C2}" srcOrd="0" destOrd="0" presId="urn:microsoft.com/office/officeart/2008/layout/HalfCircleOrganizationChart"/>
    <dgm:cxn modelId="{C6F82938-FAF4-A44E-90C0-EAC6D4D51CE3}" type="presOf" srcId="{1C10DD5B-14BC-A94E-962D-D2CAD0D96009}" destId="{519B996B-9BD5-9344-AE26-948BBB735A72}" srcOrd="0" destOrd="0" presId="urn:microsoft.com/office/officeart/2008/layout/HalfCircleOrganizationChart"/>
    <dgm:cxn modelId="{E6E1AF38-1D9F-364D-AA47-5D70D4CB3CB5}" srcId="{FCCFF028-4005-CC45-B228-08C21C036A4A}" destId="{76F36D57-2715-574E-93C2-2A222264456A}" srcOrd="0" destOrd="0" parTransId="{BED46A66-200E-444D-A560-2282D4B4C490}" sibTransId="{DA424433-04F5-B545-BA95-E42D4A22C973}"/>
    <dgm:cxn modelId="{217C1839-40AB-824D-B6C4-0EDCAFBDD720}" type="presOf" srcId="{12D052B0-F03D-8F4B-B07B-4A9A9835097E}" destId="{AC7F489B-5988-DB41-941C-2C821C9613BC}" srcOrd="0" destOrd="0" presId="urn:microsoft.com/office/officeart/2008/layout/HalfCircleOrganizationChart"/>
    <dgm:cxn modelId="{DA451A3A-8416-E545-8548-EFDF1E727E84}" type="presOf" srcId="{E63CF036-CDFA-8B4F-A337-BF9DCE6E6B66}" destId="{00BFB180-CA71-8345-BF4D-B76AA20C3A7F}" srcOrd="1" destOrd="0" presId="urn:microsoft.com/office/officeart/2008/layout/HalfCircleOrganizationChart"/>
    <dgm:cxn modelId="{DE29DA3A-7950-734B-BE14-430E5A9E20E4}" type="presOf" srcId="{E63CF036-CDFA-8B4F-A337-BF9DCE6E6B66}" destId="{D7DFC2EA-32FB-2143-97DD-C4BC302FC892}" srcOrd="0" destOrd="0" presId="urn:microsoft.com/office/officeart/2008/layout/HalfCircleOrganizationChart"/>
    <dgm:cxn modelId="{8C9F9840-DDF6-CF4A-B449-248AE7F1C2B0}" srcId="{FCCFF028-4005-CC45-B228-08C21C036A4A}" destId="{12D052B0-F03D-8F4B-B07B-4A9A9835097E}" srcOrd="1" destOrd="0" parTransId="{65A7DB06-B8A4-8849-A796-5D54CF8410EE}" sibTransId="{847F9802-B7A4-1C4D-9212-79C3E965D535}"/>
    <dgm:cxn modelId="{F3EE415B-4EB6-9C4A-9380-6D786839812F}" srcId="{1CF8B2CB-E7EA-064A-AF4F-BF08847C21FC}" destId="{1C10DD5B-14BC-A94E-962D-D2CAD0D96009}" srcOrd="0" destOrd="0" parTransId="{B4AE7D41-AE4B-BD4C-97DD-7CC3A035073B}" sibTransId="{D278E44D-130B-E14C-8850-F5B090E871A9}"/>
    <dgm:cxn modelId="{D539715D-3BE0-7E47-968A-86DF2122B72C}" type="presOf" srcId="{A90E1A38-583F-F54B-954D-634E437E1D1B}" destId="{34B6D2FF-EA5E-E446-8492-7E52C4736C05}" srcOrd="0" destOrd="0" presId="urn:microsoft.com/office/officeart/2008/layout/HalfCircleOrganizationChart"/>
    <dgm:cxn modelId="{A7561160-50C0-E347-B526-F1A2BC2D777C}" type="presOf" srcId="{6E7E4349-18D6-EE41-BAB6-38E8A8A6C673}" destId="{9A4535B0-E758-FE4E-8ECD-F5377A66C908}" srcOrd="0" destOrd="0" presId="urn:microsoft.com/office/officeart/2008/layout/HalfCircleOrganizationChart"/>
    <dgm:cxn modelId="{048C0F46-2BE3-2342-AB7F-22386AB7A680}" srcId="{FCCFF028-4005-CC45-B228-08C21C036A4A}" destId="{64032BFB-2E18-0344-AF38-91B9C2897B21}" srcOrd="2" destOrd="0" parTransId="{C7C7FF2B-2EDF-D343-9456-21C433B8D100}" sibTransId="{CF42C67A-8E4C-AF4E-9250-7A549D778E65}"/>
    <dgm:cxn modelId="{EEEA6049-2B58-6042-86FA-1EB610AFBE42}" type="presOf" srcId="{FA79BA0B-F471-AD41-9354-4DEB3D60424F}" destId="{6D93FFAA-3C72-0E4C-94AF-6CF24D2ED1B5}" srcOrd="0" destOrd="0" presId="urn:microsoft.com/office/officeart/2008/layout/HalfCircleOrganizationChart"/>
    <dgm:cxn modelId="{D31AF26A-67AF-974D-A810-62B2090CE1D1}" type="presOf" srcId="{07F1B533-B4A5-DE43-A684-4BD87C542BC2}" destId="{F8ED6537-D97B-2143-8522-D6DBCD055FFF}" srcOrd="0" destOrd="0" presId="urn:microsoft.com/office/officeart/2008/layout/HalfCircleOrganizationChart"/>
    <dgm:cxn modelId="{EE75AA51-9202-6C4B-B5F2-A5BCCC85C930}" type="presOf" srcId="{A2F85A00-E1E9-A345-8764-F2F8072048E7}" destId="{6EC3A0A5-825F-C64F-92F0-D0F12D043FC1}" srcOrd="1" destOrd="0" presId="urn:microsoft.com/office/officeart/2008/layout/HalfCircleOrganizationChart"/>
    <dgm:cxn modelId="{E1294357-C31F-6D4E-AC7D-026CBB602890}" type="presOf" srcId="{0EB730F5-DD0C-9040-87C3-1EBCD0B78EF0}" destId="{A6207551-0C5C-2149-AA1F-D0E0FCB23CDE}" srcOrd="0" destOrd="0" presId="urn:microsoft.com/office/officeart/2008/layout/HalfCircleOrganizationChart"/>
    <dgm:cxn modelId="{CF0A0459-BD82-0C45-98EF-E5507911E440}" type="presOf" srcId="{689368A3-29CD-7041-9B94-F5E63A69BAF3}" destId="{F08F9C95-F4F4-6140-8974-2BAD8327F559}" srcOrd="0" destOrd="0" presId="urn:microsoft.com/office/officeart/2008/layout/HalfCircleOrganizationChart"/>
    <dgm:cxn modelId="{08C3DE79-52CA-CB4A-961E-A10856E7DCE9}" type="presOf" srcId="{A2F85A00-E1E9-A345-8764-F2F8072048E7}" destId="{9040BD74-0E93-814A-BD0A-BB90D609920A}" srcOrd="0" destOrd="0" presId="urn:microsoft.com/office/officeart/2008/layout/HalfCircleOrganizationChart"/>
    <dgm:cxn modelId="{A7804086-7CC4-414E-AFF6-AA8807E318AD}" type="presOf" srcId="{12D052B0-F03D-8F4B-B07B-4A9A9835097E}" destId="{8EA64B5A-4452-2141-88FD-B6FDFA5F3917}" srcOrd="1" destOrd="0" presId="urn:microsoft.com/office/officeart/2008/layout/HalfCircleOrganizationChart"/>
    <dgm:cxn modelId="{1D10B987-BFC8-874D-A2BC-71150C9956F4}" srcId="{1CF8B2CB-E7EA-064A-AF4F-BF08847C21FC}" destId="{A2F85A00-E1E9-A345-8764-F2F8072048E7}" srcOrd="1" destOrd="0" parTransId="{8A2DFF9E-8BE8-A541-8968-43FE7D26E50C}" sibTransId="{8B65E654-7B64-F842-810F-45F87CCAF3D6}"/>
    <dgm:cxn modelId="{4F54898A-EAE5-2A44-A12F-29D356169281}" type="presOf" srcId="{76F36D57-2715-574E-93C2-2A222264456A}" destId="{E1A6BAAB-1E13-5E44-A1AC-084C94982A76}" srcOrd="1" destOrd="0" presId="urn:microsoft.com/office/officeart/2008/layout/HalfCircleOrganizationChart"/>
    <dgm:cxn modelId="{BAD10F8C-827F-4E40-A909-F0FE0D23A1A2}" type="presOf" srcId="{1C0A266E-882F-D84C-8AB6-58195F0A0BC6}" destId="{E63BCBC1-C9E9-414B-9E18-8D0B3ED27D74}" srcOrd="1" destOrd="0" presId="urn:microsoft.com/office/officeart/2008/layout/HalfCircleOrganizationChart"/>
    <dgm:cxn modelId="{1C6C598C-E7BE-5A40-8C31-984857002972}" srcId="{64032BFB-2E18-0344-AF38-91B9C2897B21}" destId="{A90E1A38-583F-F54B-954D-634E437E1D1B}" srcOrd="1" destOrd="0" parTransId="{9C940AA1-CD34-9544-81E1-53867BA88449}" sibTransId="{4864AC22-F128-AF4F-98A1-E027490DC45A}"/>
    <dgm:cxn modelId="{ECAE478D-1210-0D4C-A4A1-087CA7C0F37D}" type="presOf" srcId="{64032BFB-2E18-0344-AF38-91B9C2897B21}" destId="{AEF14F17-B9B8-8B4E-84BA-3FB1C7FC0BEE}" srcOrd="0" destOrd="0" presId="urn:microsoft.com/office/officeart/2008/layout/HalfCircleOrganizationChart"/>
    <dgm:cxn modelId="{873B688F-0770-9548-8D7E-7FDF7D11BA81}" type="presOf" srcId="{A0F91271-45C5-6543-A695-0ACF9AFA3738}" destId="{E11D4346-4494-4E4E-B934-74C613026046}" srcOrd="0" destOrd="0" presId="urn:microsoft.com/office/officeart/2008/layout/HalfCircleOrganizationChart"/>
    <dgm:cxn modelId="{0381EE96-919C-BC49-9423-8551C3246D49}" type="presOf" srcId="{9C940AA1-CD34-9544-81E1-53867BA88449}" destId="{884EBC4F-FB83-5D4C-BD7B-B9A2CE2BA926}" srcOrd="0" destOrd="0" presId="urn:microsoft.com/office/officeart/2008/layout/HalfCircleOrganizationChart"/>
    <dgm:cxn modelId="{BFE9FA9E-2D9B-2548-B4C4-C7A4702E94A9}" type="presOf" srcId="{1C10DD5B-14BC-A94E-962D-D2CAD0D96009}" destId="{B456A7B8-696F-9D40-B6C4-1297B52F12E8}" srcOrd="1" destOrd="0" presId="urn:microsoft.com/office/officeart/2008/layout/HalfCircleOrganizationChart"/>
    <dgm:cxn modelId="{1C3A2CA9-1332-CA4C-A67D-83B9EE33AE71}" srcId="{A2F85A00-E1E9-A345-8764-F2F8072048E7}" destId="{0EB730F5-DD0C-9040-87C3-1EBCD0B78EF0}" srcOrd="0" destOrd="0" parTransId="{FC548D3C-4B23-1048-8451-EC86B6EF5A53}" sibTransId="{20139822-8635-494E-AFE5-CD0FCE056C68}"/>
    <dgm:cxn modelId="{B6DAE6A9-F759-9745-AA9C-4F4F31C1E27C}" type="presOf" srcId="{64032BFB-2E18-0344-AF38-91B9C2897B21}" destId="{67BBA3FD-61E2-7C4B-8769-A1889D242A0F}" srcOrd="1" destOrd="0" presId="urn:microsoft.com/office/officeart/2008/layout/HalfCircleOrganizationChart"/>
    <dgm:cxn modelId="{F6C7ECA9-D9D1-A64C-BE54-3616C720F27E}" type="presOf" srcId="{65A7DB06-B8A4-8849-A796-5D54CF8410EE}" destId="{04B78446-27CF-8B47-A8D5-2E617EA2947E}" srcOrd="0" destOrd="0" presId="urn:microsoft.com/office/officeart/2008/layout/HalfCircleOrganizationChart"/>
    <dgm:cxn modelId="{CD2EBFAA-16EC-7349-9CB4-8D57F5D35625}" srcId="{E63CF036-CDFA-8B4F-A337-BF9DCE6E6B66}" destId="{FCCFF028-4005-CC45-B228-08C21C036A4A}" srcOrd="1" destOrd="0" parTransId="{07F1B533-B4A5-DE43-A684-4BD87C542BC2}" sibTransId="{1C2C6F3B-A870-0640-A187-1F425CB86674}"/>
    <dgm:cxn modelId="{D798C0B2-D0AA-C641-8DCE-649F2902A3BB}" type="presOf" srcId="{7D13E544-5916-744E-A286-A2EF41902003}" destId="{A6670558-5B9A-EB48-8144-6C2B633A9621}" srcOrd="0" destOrd="0" presId="urn:microsoft.com/office/officeart/2008/layout/HalfCircleOrganizationChart"/>
    <dgm:cxn modelId="{41D831B5-92BD-6F42-AF4C-44426A71F6A3}" type="presOf" srcId="{8A2DFF9E-8BE8-A541-8968-43FE7D26E50C}" destId="{8FC3A1ED-A187-1840-844A-45051D5048AD}" srcOrd="0" destOrd="0" presId="urn:microsoft.com/office/officeart/2008/layout/HalfCircleOrganizationChart"/>
    <dgm:cxn modelId="{53E1F4B6-6F13-064A-A526-B10CECBE43DA}" type="presOf" srcId="{F63EB562-5C13-7C41-930E-803FD7E4972C}" destId="{3531761E-53FA-7240-B336-E5AD87B845B1}" srcOrd="0" destOrd="0" presId="urn:microsoft.com/office/officeart/2008/layout/HalfCircleOrganizationChart"/>
    <dgm:cxn modelId="{9CF538C1-0F7B-0F4D-9112-AD03677AC30D}" type="presOf" srcId="{FC548D3C-4B23-1048-8451-EC86B6EF5A53}" destId="{691F4645-8E1D-D04B-B3FA-6E5296339B00}" srcOrd="0" destOrd="0" presId="urn:microsoft.com/office/officeart/2008/layout/HalfCircleOrganizationChart"/>
    <dgm:cxn modelId="{9FCF03C2-3F45-1A41-A972-8025DEE9D16F}" type="presOf" srcId="{0EB730F5-DD0C-9040-87C3-1EBCD0B78EF0}" destId="{CD51E9E9-6E7C-BE45-9D6E-C6271DB04746}" srcOrd="1" destOrd="0" presId="urn:microsoft.com/office/officeart/2008/layout/HalfCircleOrganizationChart"/>
    <dgm:cxn modelId="{251FFCDC-4FD1-1B4D-A53E-9CC7F60B2BC9}" type="presOf" srcId="{76F36D57-2715-574E-93C2-2A222264456A}" destId="{B60B33E8-5417-7540-8068-6CFD79815716}" srcOrd="0" destOrd="0" presId="urn:microsoft.com/office/officeart/2008/layout/HalfCircleOrganizationChart"/>
    <dgm:cxn modelId="{B6B19BDD-5925-BA4B-BCBB-99187E94D39D}" srcId="{1C10DD5B-14BC-A94E-962D-D2CAD0D96009}" destId="{FA79BA0B-F471-AD41-9354-4DEB3D60424F}" srcOrd="0" destOrd="0" parTransId="{689368A3-29CD-7041-9B94-F5E63A69BAF3}" sibTransId="{43A452ED-0768-8944-8255-93BC2C0A97F6}"/>
    <dgm:cxn modelId="{EBA455E6-0999-3F4C-B7DA-5B57635C75DB}" type="presOf" srcId="{A90E1A38-583F-F54B-954D-634E437E1D1B}" destId="{6277FC1F-6BC8-FB4F-9504-746F10190FDE}" srcOrd="1" destOrd="0" presId="urn:microsoft.com/office/officeart/2008/layout/HalfCircleOrganizationChart"/>
    <dgm:cxn modelId="{F9B68AEA-7DD8-1C4D-ABDF-63B55D3BE47E}" srcId="{0EB730F5-DD0C-9040-87C3-1EBCD0B78EF0}" destId="{6E7E4349-18D6-EE41-BAB6-38E8A8A6C673}" srcOrd="0" destOrd="0" parTransId="{F63EB562-5C13-7C41-930E-803FD7E4972C}" sibTransId="{71C74B88-C9AB-BE42-9595-AF396651D0AA}"/>
    <dgm:cxn modelId="{68DE06EE-B544-3740-BAD2-35EDC9AF6C27}" type="presOf" srcId="{1C0A266E-882F-D84C-8AB6-58195F0A0BC6}" destId="{04B958A9-DD91-BD42-92E3-B2A2A95E3F83}" srcOrd="0" destOrd="0" presId="urn:microsoft.com/office/officeart/2008/layout/HalfCircleOrganizationChart"/>
    <dgm:cxn modelId="{906E80EF-F438-CE4E-8AAC-1F3E83C8E587}" type="presOf" srcId="{FCCFF028-4005-CC45-B228-08C21C036A4A}" destId="{DA3F9261-CA2F-6E4D-A4E7-9EC3D9447E34}" srcOrd="1" destOrd="0" presId="urn:microsoft.com/office/officeart/2008/layout/HalfCircleOrganizationChart"/>
    <dgm:cxn modelId="{43548AF2-2CAA-A940-AF95-F6604DBAADEB}" srcId="{AA827407-F5DA-5149-BBE2-DCD98E986643}" destId="{E63CF036-CDFA-8B4F-A337-BF9DCE6E6B66}" srcOrd="0" destOrd="0" parTransId="{50F460B4-5064-424E-B1BB-A1215664C5D4}" sibTransId="{C7DD86A9-8732-3C40-A0FA-052474D2110F}"/>
    <dgm:cxn modelId="{E6B692F7-06AD-074E-BE97-0985A03B0561}" type="presOf" srcId="{BED46A66-200E-444D-A560-2282D4B4C490}" destId="{D02DBD55-C522-2F4D-AF76-7964F32DB612}" srcOrd="0" destOrd="0" presId="urn:microsoft.com/office/officeart/2008/layout/HalfCircleOrganizationChart"/>
    <dgm:cxn modelId="{D04B43F9-9D31-C94E-AE94-BE93058F4B49}" type="presOf" srcId="{AA827407-F5DA-5149-BBE2-DCD98E986643}" destId="{39989D3F-AFFE-C242-AB1A-2985BA86F0FE}" srcOrd="0" destOrd="0" presId="urn:microsoft.com/office/officeart/2008/layout/HalfCircleOrganizationChart"/>
    <dgm:cxn modelId="{7A680BEE-B283-CA47-B5B3-01B596D20FA2}" type="presParOf" srcId="{39989D3F-AFFE-C242-AB1A-2985BA86F0FE}" destId="{2D7AFFC0-D47C-CD40-816B-E75D4233616B}" srcOrd="0" destOrd="0" presId="urn:microsoft.com/office/officeart/2008/layout/HalfCircleOrganizationChart"/>
    <dgm:cxn modelId="{0DCF5FC2-6348-8D40-A0D2-58BEB53962C7}" type="presParOf" srcId="{2D7AFFC0-D47C-CD40-816B-E75D4233616B}" destId="{1B824134-7F27-8F47-926B-0DD467186888}" srcOrd="0" destOrd="0" presId="urn:microsoft.com/office/officeart/2008/layout/HalfCircleOrganizationChart"/>
    <dgm:cxn modelId="{DC29B36A-2F92-9E4A-B9DA-561648DA2DD2}" type="presParOf" srcId="{1B824134-7F27-8F47-926B-0DD467186888}" destId="{D7DFC2EA-32FB-2143-97DD-C4BC302FC892}" srcOrd="0" destOrd="0" presId="urn:microsoft.com/office/officeart/2008/layout/HalfCircleOrganizationChart"/>
    <dgm:cxn modelId="{7B320D39-51A3-9047-8ADF-7D4D2318CF22}" type="presParOf" srcId="{1B824134-7F27-8F47-926B-0DD467186888}" destId="{8F8539A1-B097-8C42-B0E7-5CE9BA7CB008}" srcOrd="1" destOrd="0" presId="urn:microsoft.com/office/officeart/2008/layout/HalfCircleOrganizationChart"/>
    <dgm:cxn modelId="{3B06F5BF-4689-854F-90AF-2FF33FE0F9B3}" type="presParOf" srcId="{1B824134-7F27-8F47-926B-0DD467186888}" destId="{05687472-EB26-FB47-8A4E-ABDEE8C130A2}" srcOrd="2" destOrd="0" presId="urn:microsoft.com/office/officeart/2008/layout/HalfCircleOrganizationChart"/>
    <dgm:cxn modelId="{01D98C97-D35E-354C-A4B1-68370772F0FD}" type="presParOf" srcId="{1B824134-7F27-8F47-926B-0DD467186888}" destId="{00BFB180-CA71-8345-BF4D-B76AA20C3A7F}" srcOrd="3" destOrd="0" presId="urn:microsoft.com/office/officeart/2008/layout/HalfCircleOrganizationChart"/>
    <dgm:cxn modelId="{DB0E4293-135E-274F-8D4D-6E4841A45D85}" type="presParOf" srcId="{2D7AFFC0-D47C-CD40-816B-E75D4233616B}" destId="{EE7514EB-825D-AE47-B2C1-68FBDF8B45B4}" srcOrd="1" destOrd="0" presId="urn:microsoft.com/office/officeart/2008/layout/HalfCircleOrganizationChart"/>
    <dgm:cxn modelId="{FAD3722C-FDFA-DB49-BDA3-9A6E8E58D1B3}" type="presParOf" srcId="{2D7AFFC0-D47C-CD40-816B-E75D4233616B}" destId="{967F235E-2A1B-2C49-8AA6-9BDDC1206DB1}" srcOrd="2" destOrd="0" presId="urn:microsoft.com/office/officeart/2008/layout/HalfCircleOrganizationChart"/>
    <dgm:cxn modelId="{BF895C8C-6185-074A-A005-D02925B193AE}" type="presParOf" srcId="{967F235E-2A1B-2C49-8AA6-9BDDC1206DB1}" destId="{E11D4346-4494-4E4E-B934-74C613026046}" srcOrd="0" destOrd="0" presId="urn:microsoft.com/office/officeart/2008/layout/HalfCircleOrganizationChart"/>
    <dgm:cxn modelId="{BED5DAEC-AD5C-CC4F-9B65-394844C30422}" type="presParOf" srcId="{967F235E-2A1B-2C49-8AA6-9BDDC1206DB1}" destId="{A9F1A8A7-D653-A940-B57B-A4AED5EC63B4}" srcOrd="1" destOrd="0" presId="urn:microsoft.com/office/officeart/2008/layout/HalfCircleOrganizationChart"/>
    <dgm:cxn modelId="{FEA2CFFD-9B64-C84B-B845-152189102A64}" type="presParOf" srcId="{A9F1A8A7-D653-A940-B57B-A4AED5EC63B4}" destId="{40D563D5-0830-D045-A39D-15A869599EA4}" srcOrd="0" destOrd="0" presId="urn:microsoft.com/office/officeart/2008/layout/HalfCircleOrganizationChart"/>
    <dgm:cxn modelId="{F5DFF1FE-7FB1-774F-9D02-E8A4FAA0D046}" type="presParOf" srcId="{40D563D5-0830-D045-A39D-15A869599EA4}" destId="{BF97FBF8-E6A6-5F44-A121-FCDFDA6FC22B}" srcOrd="0" destOrd="0" presId="urn:microsoft.com/office/officeart/2008/layout/HalfCircleOrganizationChart"/>
    <dgm:cxn modelId="{E0895BD6-9A5F-4846-94AE-ED1C68DA0451}" type="presParOf" srcId="{40D563D5-0830-D045-A39D-15A869599EA4}" destId="{EB3FED9B-AE53-544F-8EBC-EC8A74C56FE5}" srcOrd="1" destOrd="0" presId="urn:microsoft.com/office/officeart/2008/layout/HalfCircleOrganizationChart"/>
    <dgm:cxn modelId="{61433166-1929-8841-8945-557C0272688B}" type="presParOf" srcId="{40D563D5-0830-D045-A39D-15A869599EA4}" destId="{33EBCB20-24F6-BD46-9955-72E59B1B0D00}" srcOrd="2" destOrd="0" presId="urn:microsoft.com/office/officeart/2008/layout/HalfCircleOrganizationChart"/>
    <dgm:cxn modelId="{5F05DE70-7B8E-1344-9251-7958BF5047CD}" type="presParOf" srcId="{40D563D5-0830-D045-A39D-15A869599EA4}" destId="{9956998E-B26F-BC4F-8255-FB38FA011EAE}" srcOrd="3" destOrd="0" presId="urn:microsoft.com/office/officeart/2008/layout/HalfCircleOrganizationChart"/>
    <dgm:cxn modelId="{55A42C67-A6B6-4448-81A1-E7A003F5575C}" type="presParOf" srcId="{A9F1A8A7-D653-A940-B57B-A4AED5EC63B4}" destId="{1D9E828D-1914-0349-A120-1BF6FFDCDC9C}" srcOrd="1" destOrd="0" presId="urn:microsoft.com/office/officeart/2008/layout/HalfCircleOrganizationChart"/>
    <dgm:cxn modelId="{6934F686-E7C0-5F40-9D23-20D8C5E7C71E}" type="presParOf" srcId="{A9F1A8A7-D653-A940-B57B-A4AED5EC63B4}" destId="{B1ADACD4-181F-F94A-AB5F-741C9190E595}" srcOrd="2" destOrd="0" presId="urn:microsoft.com/office/officeart/2008/layout/HalfCircleOrganizationChart"/>
    <dgm:cxn modelId="{D72012F9-8C19-E343-91ED-F68F90DEF9B3}" type="presParOf" srcId="{B1ADACD4-181F-F94A-AB5F-741C9190E595}" destId="{F5D9A1C2-1408-E64A-BEEE-DC79A2EDE8C2}" srcOrd="0" destOrd="0" presId="urn:microsoft.com/office/officeart/2008/layout/HalfCircleOrganizationChart"/>
    <dgm:cxn modelId="{5FD1FE55-7DB2-2C47-AA5D-15553FBC135D}" type="presParOf" srcId="{B1ADACD4-181F-F94A-AB5F-741C9190E595}" destId="{E11E04F6-2073-E34B-BCD7-29D17B9C2B09}" srcOrd="1" destOrd="0" presId="urn:microsoft.com/office/officeart/2008/layout/HalfCircleOrganizationChart"/>
    <dgm:cxn modelId="{FF1ABE71-864F-F840-BD0B-AAA34A8497EA}" type="presParOf" srcId="{E11E04F6-2073-E34B-BCD7-29D17B9C2B09}" destId="{5B2D3D0B-5E3D-BC4D-81DD-A4E29761D1DD}" srcOrd="0" destOrd="0" presId="urn:microsoft.com/office/officeart/2008/layout/HalfCircleOrganizationChart"/>
    <dgm:cxn modelId="{9D5C4B88-AA51-A14B-8589-6B6314579307}" type="presParOf" srcId="{5B2D3D0B-5E3D-BC4D-81DD-A4E29761D1DD}" destId="{519B996B-9BD5-9344-AE26-948BBB735A72}" srcOrd="0" destOrd="0" presId="urn:microsoft.com/office/officeart/2008/layout/HalfCircleOrganizationChart"/>
    <dgm:cxn modelId="{3D466090-7962-2E42-9F54-F2701DF1446B}" type="presParOf" srcId="{5B2D3D0B-5E3D-BC4D-81DD-A4E29761D1DD}" destId="{D5FF8893-7482-8D4E-A054-B69E14767396}" srcOrd="1" destOrd="0" presId="urn:microsoft.com/office/officeart/2008/layout/HalfCircleOrganizationChart"/>
    <dgm:cxn modelId="{4B84D870-3DF5-3D4F-A84F-B2939F8B6E54}" type="presParOf" srcId="{5B2D3D0B-5E3D-BC4D-81DD-A4E29761D1DD}" destId="{12131F78-4006-854D-8999-6C1464EB9A3F}" srcOrd="2" destOrd="0" presId="urn:microsoft.com/office/officeart/2008/layout/HalfCircleOrganizationChart"/>
    <dgm:cxn modelId="{7182D336-D15E-DC4C-A26D-4A7B96397EB1}" type="presParOf" srcId="{5B2D3D0B-5E3D-BC4D-81DD-A4E29761D1DD}" destId="{B456A7B8-696F-9D40-B6C4-1297B52F12E8}" srcOrd="3" destOrd="0" presId="urn:microsoft.com/office/officeart/2008/layout/HalfCircleOrganizationChart"/>
    <dgm:cxn modelId="{503845BF-85DD-2A42-A0D1-EF11A80B0137}" type="presParOf" srcId="{E11E04F6-2073-E34B-BCD7-29D17B9C2B09}" destId="{45DDFAAC-E0CF-4342-B9FA-26590BB4B87D}" srcOrd="1" destOrd="0" presId="urn:microsoft.com/office/officeart/2008/layout/HalfCircleOrganizationChart"/>
    <dgm:cxn modelId="{B59B49A6-102B-3141-95E4-67028A637EEB}" type="presParOf" srcId="{E11E04F6-2073-E34B-BCD7-29D17B9C2B09}" destId="{8F2BB8CA-8CD1-C44D-BFA3-D59DF4D4C28D}" srcOrd="2" destOrd="0" presId="urn:microsoft.com/office/officeart/2008/layout/HalfCircleOrganizationChart"/>
    <dgm:cxn modelId="{42105EEB-EF2B-DA45-865A-1BB2F726AEFC}" type="presParOf" srcId="{8F2BB8CA-8CD1-C44D-BFA3-D59DF4D4C28D}" destId="{F08F9C95-F4F4-6140-8974-2BAD8327F559}" srcOrd="0" destOrd="0" presId="urn:microsoft.com/office/officeart/2008/layout/HalfCircleOrganizationChart"/>
    <dgm:cxn modelId="{BE9031DC-7220-0345-9EF7-59C4F07834A2}" type="presParOf" srcId="{8F2BB8CA-8CD1-C44D-BFA3-D59DF4D4C28D}" destId="{8DBE14CF-3B35-2C4B-8031-85BFE7F8C4B3}" srcOrd="1" destOrd="0" presId="urn:microsoft.com/office/officeart/2008/layout/HalfCircleOrganizationChart"/>
    <dgm:cxn modelId="{54591841-B2EF-F64E-B9DC-EF8F0713EB04}" type="presParOf" srcId="{8DBE14CF-3B35-2C4B-8031-85BFE7F8C4B3}" destId="{EA81DD0C-F834-784E-9D5E-B05761996A2B}" srcOrd="0" destOrd="0" presId="urn:microsoft.com/office/officeart/2008/layout/HalfCircleOrganizationChart"/>
    <dgm:cxn modelId="{CAC145AF-6BE0-3143-BD6C-A7F2F56335A1}" type="presParOf" srcId="{EA81DD0C-F834-784E-9D5E-B05761996A2B}" destId="{6D93FFAA-3C72-0E4C-94AF-6CF24D2ED1B5}" srcOrd="0" destOrd="0" presId="urn:microsoft.com/office/officeart/2008/layout/HalfCircleOrganizationChart"/>
    <dgm:cxn modelId="{3A9209B4-C45B-5742-BB6C-DE3257671222}" type="presParOf" srcId="{EA81DD0C-F834-784E-9D5E-B05761996A2B}" destId="{BB0A33DB-8088-4C4B-AAB3-892AF88885A7}" srcOrd="1" destOrd="0" presId="urn:microsoft.com/office/officeart/2008/layout/HalfCircleOrganizationChart"/>
    <dgm:cxn modelId="{418F7AB0-39D5-1646-ABBD-267F2928B719}" type="presParOf" srcId="{EA81DD0C-F834-784E-9D5E-B05761996A2B}" destId="{E85B36C3-9A84-684B-9E4C-466107A1BA51}" srcOrd="2" destOrd="0" presId="urn:microsoft.com/office/officeart/2008/layout/HalfCircleOrganizationChart"/>
    <dgm:cxn modelId="{FBA373F9-A040-9342-89E9-1FC63AFC60DE}" type="presParOf" srcId="{EA81DD0C-F834-784E-9D5E-B05761996A2B}" destId="{00988896-D0C7-1340-BB55-6B8B6527B8D1}" srcOrd="3" destOrd="0" presId="urn:microsoft.com/office/officeart/2008/layout/HalfCircleOrganizationChart"/>
    <dgm:cxn modelId="{45AD3A08-812F-414C-B631-B4CD8EF39347}" type="presParOf" srcId="{8DBE14CF-3B35-2C4B-8031-85BFE7F8C4B3}" destId="{824E0685-BF0C-3740-93DA-674BDB872962}" srcOrd="1" destOrd="0" presId="urn:microsoft.com/office/officeart/2008/layout/HalfCircleOrganizationChart"/>
    <dgm:cxn modelId="{CE289E7C-05CD-D84A-84B4-5F7D1FF9D62F}" type="presParOf" srcId="{8DBE14CF-3B35-2C4B-8031-85BFE7F8C4B3}" destId="{A46E1EC2-05D5-A54A-B3F2-122AC52E9464}" srcOrd="2" destOrd="0" presId="urn:microsoft.com/office/officeart/2008/layout/HalfCircleOrganizationChart"/>
    <dgm:cxn modelId="{728C80A0-FFCF-A141-82BD-F05CB669BE41}" type="presParOf" srcId="{B1ADACD4-181F-F94A-AB5F-741C9190E595}" destId="{8FC3A1ED-A187-1840-844A-45051D5048AD}" srcOrd="2" destOrd="0" presId="urn:microsoft.com/office/officeart/2008/layout/HalfCircleOrganizationChart"/>
    <dgm:cxn modelId="{B8E5A7F9-E2D3-0445-A257-E464A820EBFC}" type="presParOf" srcId="{B1ADACD4-181F-F94A-AB5F-741C9190E595}" destId="{EABA8C1F-F117-0042-A314-0D424D5D4692}" srcOrd="3" destOrd="0" presId="urn:microsoft.com/office/officeart/2008/layout/HalfCircleOrganizationChart"/>
    <dgm:cxn modelId="{90DEC3A8-116D-7649-BC46-2B6C5BDDD761}" type="presParOf" srcId="{EABA8C1F-F117-0042-A314-0D424D5D4692}" destId="{54B70E08-8D9D-3D45-BBED-17E84C79927D}" srcOrd="0" destOrd="0" presId="urn:microsoft.com/office/officeart/2008/layout/HalfCircleOrganizationChart"/>
    <dgm:cxn modelId="{D56D9B4D-1D44-884A-BC85-74200AEDDE9A}" type="presParOf" srcId="{54B70E08-8D9D-3D45-BBED-17E84C79927D}" destId="{9040BD74-0E93-814A-BD0A-BB90D609920A}" srcOrd="0" destOrd="0" presId="urn:microsoft.com/office/officeart/2008/layout/HalfCircleOrganizationChart"/>
    <dgm:cxn modelId="{9F4B5706-9A21-144F-9FDD-D5921623EE5C}" type="presParOf" srcId="{54B70E08-8D9D-3D45-BBED-17E84C79927D}" destId="{86C5F699-B9F1-A046-92DD-4D71769B4F6D}" srcOrd="1" destOrd="0" presId="urn:microsoft.com/office/officeart/2008/layout/HalfCircleOrganizationChart"/>
    <dgm:cxn modelId="{02014898-E037-C441-8338-64E14679FB33}" type="presParOf" srcId="{54B70E08-8D9D-3D45-BBED-17E84C79927D}" destId="{3CD57D21-E9C0-9C45-BC20-9A8CC040FF62}" srcOrd="2" destOrd="0" presId="urn:microsoft.com/office/officeart/2008/layout/HalfCircleOrganizationChart"/>
    <dgm:cxn modelId="{9770F985-A6F8-D847-B4D3-11C1A88A1F52}" type="presParOf" srcId="{54B70E08-8D9D-3D45-BBED-17E84C79927D}" destId="{6EC3A0A5-825F-C64F-92F0-D0F12D043FC1}" srcOrd="3" destOrd="0" presId="urn:microsoft.com/office/officeart/2008/layout/HalfCircleOrganizationChart"/>
    <dgm:cxn modelId="{7D988DE9-E0B1-D14F-93EA-071431BD2C81}" type="presParOf" srcId="{EABA8C1F-F117-0042-A314-0D424D5D4692}" destId="{3E02307D-7E58-EE40-8DB9-D00B1B8A8A73}" srcOrd="1" destOrd="0" presId="urn:microsoft.com/office/officeart/2008/layout/HalfCircleOrganizationChart"/>
    <dgm:cxn modelId="{9C9BE8BD-595E-704F-A4DD-6E9AF664C078}" type="presParOf" srcId="{EABA8C1F-F117-0042-A314-0D424D5D4692}" destId="{26990C70-CA4B-0946-9AEA-BA9D8E9A33AE}" srcOrd="2" destOrd="0" presId="urn:microsoft.com/office/officeart/2008/layout/HalfCircleOrganizationChart"/>
    <dgm:cxn modelId="{8016C1BC-8CF2-9142-9C19-4B0C7D4628E0}" type="presParOf" srcId="{26990C70-CA4B-0946-9AEA-BA9D8E9A33AE}" destId="{691F4645-8E1D-D04B-B3FA-6E5296339B00}" srcOrd="0" destOrd="0" presId="urn:microsoft.com/office/officeart/2008/layout/HalfCircleOrganizationChart"/>
    <dgm:cxn modelId="{CADEC0BC-A107-A747-BEB8-4BDAF2D2B0BB}" type="presParOf" srcId="{26990C70-CA4B-0946-9AEA-BA9D8E9A33AE}" destId="{160901E8-0673-4847-AA26-44F03B1557B9}" srcOrd="1" destOrd="0" presId="urn:microsoft.com/office/officeart/2008/layout/HalfCircleOrganizationChart"/>
    <dgm:cxn modelId="{B1B82F26-0923-1141-93A9-17AF69EA1CDD}" type="presParOf" srcId="{160901E8-0673-4847-AA26-44F03B1557B9}" destId="{1E6A8B2D-833B-8548-AA72-51B8CE18B439}" srcOrd="0" destOrd="0" presId="urn:microsoft.com/office/officeart/2008/layout/HalfCircleOrganizationChart"/>
    <dgm:cxn modelId="{D397984B-D6EC-5E49-B6C2-A7A62438C77B}" type="presParOf" srcId="{1E6A8B2D-833B-8548-AA72-51B8CE18B439}" destId="{A6207551-0C5C-2149-AA1F-D0E0FCB23CDE}" srcOrd="0" destOrd="0" presId="urn:microsoft.com/office/officeart/2008/layout/HalfCircleOrganizationChart"/>
    <dgm:cxn modelId="{AC5DEA1E-763B-3D4A-B872-33297DBEA171}" type="presParOf" srcId="{1E6A8B2D-833B-8548-AA72-51B8CE18B439}" destId="{5089AA84-E31D-3A4F-97E5-42CE9C0A6CD6}" srcOrd="1" destOrd="0" presId="urn:microsoft.com/office/officeart/2008/layout/HalfCircleOrganizationChart"/>
    <dgm:cxn modelId="{FBA70124-931C-6E47-B819-EE5BC19B02A3}" type="presParOf" srcId="{1E6A8B2D-833B-8548-AA72-51B8CE18B439}" destId="{0F501627-7AFC-4A4E-92C8-DC6EE24C7CD2}" srcOrd="2" destOrd="0" presId="urn:microsoft.com/office/officeart/2008/layout/HalfCircleOrganizationChart"/>
    <dgm:cxn modelId="{9CFFDF9F-A202-9D4D-B0D9-7411F05CEC8A}" type="presParOf" srcId="{1E6A8B2D-833B-8548-AA72-51B8CE18B439}" destId="{CD51E9E9-6E7C-BE45-9D6E-C6271DB04746}" srcOrd="3" destOrd="0" presId="urn:microsoft.com/office/officeart/2008/layout/HalfCircleOrganizationChart"/>
    <dgm:cxn modelId="{EDC25E8A-DF9A-E447-A956-8DDD33FC07DD}" type="presParOf" srcId="{160901E8-0673-4847-AA26-44F03B1557B9}" destId="{960929EF-1FF5-0E4B-948B-5B0889158958}" srcOrd="1" destOrd="0" presId="urn:microsoft.com/office/officeart/2008/layout/HalfCircleOrganizationChart"/>
    <dgm:cxn modelId="{1D4ED2C7-F049-0D48-A59A-AAE1AFD262AE}" type="presParOf" srcId="{160901E8-0673-4847-AA26-44F03B1557B9}" destId="{E0FD90BD-F0A5-C54B-8CDC-71617CA9EC82}" srcOrd="2" destOrd="0" presId="urn:microsoft.com/office/officeart/2008/layout/HalfCircleOrganizationChart"/>
    <dgm:cxn modelId="{580A9C78-0A98-E845-8236-E33754F988CF}" type="presParOf" srcId="{E0FD90BD-F0A5-C54B-8CDC-71617CA9EC82}" destId="{3531761E-53FA-7240-B336-E5AD87B845B1}" srcOrd="0" destOrd="0" presId="urn:microsoft.com/office/officeart/2008/layout/HalfCircleOrganizationChart"/>
    <dgm:cxn modelId="{FAEED46E-FB16-8F40-80C5-47E866FA044A}" type="presParOf" srcId="{E0FD90BD-F0A5-C54B-8CDC-71617CA9EC82}" destId="{6F296296-69F6-A94B-B10B-C1BAD4780F0B}" srcOrd="1" destOrd="0" presId="urn:microsoft.com/office/officeart/2008/layout/HalfCircleOrganizationChart"/>
    <dgm:cxn modelId="{6419B3CC-C3C9-8845-8E48-D4FEF0D28CE9}" type="presParOf" srcId="{6F296296-69F6-A94B-B10B-C1BAD4780F0B}" destId="{4B65A564-B16F-004A-B03F-10D8609CA15C}" srcOrd="0" destOrd="0" presId="urn:microsoft.com/office/officeart/2008/layout/HalfCircleOrganizationChart"/>
    <dgm:cxn modelId="{10EC0430-E2F3-C049-B433-7FE221DD00F9}" type="presParOf" srcId="{4B65A564-B16F-004A-B03F-10D8609CA15C}" destId="{9A4535B0-E758-FE4E-8ECD-F5377A66C908}" srcOrd="0" destOrd="0" presId="urn:microsoft.com/office/officeart/2008/layout/HalfCircleOrganizationChart"/>
    <dgm:cxn modelId="{5BBCB8EC-A29B-D048-8D44-BB43B744C74F}" type="presParOf" srcId="{4B65A564-B16F-004A-B03F-10D8609CA15C}" destId="{8338C19F-300A-4B47-A503-89C487483AC8}" srcOrd="1" destOrd="0" presId="urn:microsoft.com/office/officeart/2008/layout/HalfCircleOrganizationChart"/>
    <dgm:cxn modelId="{7C8D9DBB-DB1B-854A-A6B8-5C4391ABA49F}" type="presParOf" srcId="{4B65A564-B16F-004A-B03F-10D8609CA15C}" destId="{50E208C9-454D-E14E-B266-2A8E1F4DA9EF}" srcOrd="2" destOrd="0" presId="urn:microsoft.com/office/officeart/2008/layout/HalfCircleOrganizationChart"/>
    <dgm:cxn modelId="{A1A98992-809B-7E47-BE69-8439BDD275DC}" type="presParOf" srcId="{4B65A564-B16F-004A-B03F-10D8609CA15C}" destId="{B3BB8A1E-6F8A-F940-BCDC-DFF003E68A84}" srcOrd="3" destOrd="0" presId="urn:microsoft.com/office/officeart/2008/layout/HalfCircleOrganizationChart"/>
    <dgm:cxn modelId="{C8C45B1B-1E94-9E4F-A38F-F0191474AFC5}" type="presParOf" srcId="{6F296296-69F6-A94B-B10B-C1BAD4780F0B}" destId="{0D22B256-23EB-AD4D-AE64-6D34C34288BF}" srcOrd="1" destOrd="0" presId="urn:microsoft.com/office/officeart/2008/layout/HalfCircleOrganizationChart"/>
    <dgm:cxn modelId="{6F9E9309-50AA-C842-9C58-35420BA90DE4}" type="presParOf" srcId="{6F296296-69F6-A94B-B10B-C1BAD4780F0B}" destId="{7F681295-063F-FC4A-B0FB-18F085684788}" srcOrd="2" destOrd="0" presId="urn:microsoft.com/office/officeart/2008/layout/HalfCircleOrganizationChart"/>
    <dgm:cxn modelId="{CA26BAC4-08FD-3D42-B00E-4AEF36B42254}" type="presParOf" srcId="{967F235E-2A1B-2C49-8AA6-9BDDC1206DB1}" destId="{F8ED6537-D97B-2143-8522-D6DBCD055FFF}" srcOrd="2" destOrd="0" presId="urn:microsoft.com/office/officeart/2008/layout/HalfCircleOrganizationChart"/>
    <dgm:cxn modelId="{6240EBB6-400A-9248-AE9C-022B9BC397AA}" type="presParOf" srcId="{967F235E-2A1B-2C49-8AA6-9BDDC1206DB1}" destId="{0497CA3A-D9E3-F94C-862F-3CD5859038D4}" srcOrd="3" destOrd="0" presId="urn:microsoft.com/office/officeart/2008/layout/HalfCircleOrganizationChart"/>
    <dgm:cxn modelId="{1987387F-EB6C-6444-80DB-508D9466FCF8}" type="presParOf" srcId="{0497CA3A-D9E3-F94C-862F-3CD5859038D4}" destId="{648F726F-314F-784B-9E05-4023B2770F75}" srcOrd="0" destOrd="0" presId="urn:microsoft.com/office/officeart/2008/layout/HalfCircleOrganizationChart"/>
    <dgm:cxn modelId="{F4010E84-EBDA-9743-80BA-C372F68BB420}" type="presParOf" srcId="{648F726F-314F-784B-9E05-4023B2770F75}" destId="{3F53B576-FFCC-C543-AAC4-E9082D40BD2E}" srcOrd="0" destOrd="0" presId="urn:microsoft.com/office/officeart/2008/layout/HalfCircleOrganizationChart"/>
    <dgm:cxn modelId="{64C8F350-FE8F-BE47-8AFF-BCF51C46C14F}" type="presParOf" srcId="{648F726F-314F-784B-9E05-4023B2770F75}" destId="{246A17EF-828F-7A4C-B065-50FBA222ED69}" srcOrd="1" destOrd="0" presId="urn:microsoft.com/office/officeart/2008/layout/HalfCircleOrganizationChart"/>
    <dgm:cxn modelId="{EB324858-946C-E84E-A224-42D0D5B19748}" type="presParOf" srcId="{648F726F-314F-784B-9E05-4023B2770F75}" destId="{6A7BA9BC-140E-3A43-BA7F-A542A1947A7A}" srcOrd="2" destOrd="0" presId="urn:microsoft.com/office/officeart/2008/layout/HalfCircleOrganizationChart"/>
    <dgm:cxn modelId="{FB40A1AB-1D8C-F749-B27C-FFE90FF7D6AB}" type="presParOf" srcId="{648F726F-314F-784B-9E05-4023B2770F75}" destId="{DA3F9261-CA2F-6E4D-A4E7-9EC3D9447E34}" srcOrd="3" destOrd="0" presId="urn:microsoft.com/office/officeart/2008/layout/HalfCircleOrganizationChart"/>
    <dgm:cxn modelId="{CC39C81D-70B9-7540-91A6-AC8DE169D586}" type="presParOf" srcId="{0497CA3A-D9E3-F94C-862F-3CD5859038D4}" destId="{185D3021-8536-1448-AF24-1052E63682C0}" srcOrd="1" destOrd="0" presId="urn:microsoft.com/office/officeart/2008/layout/HalfCircleOrganizationChart"/>
    <dgm:cxn modelId="{FE2FD438-60E5-0140-825D-D89A59E7A9E2}" type="presParOf" srcId="{185D3021-8536-1448-AF24-1052E63682C0}" destId="{D02DBD55-C522-2F4D-AF76-7964F32DB612}" srcOrd="0" destOrd="0" presId="urn:microsoft.com/office/officeart/2008/layout/HalfCircleOrganizationChart"/>
    <dgm:cxn modelId="{B4DA07A5-ABC3-974F-8110-3E81BB08F6DB}" type="presParOf" srcId="{185D3021-8536-1448-AF24-1052E63682C0}" destId="{0FF042EF-AEBD-E24A-8509-9C71F15F8CFB}" srcOrd="1" destOrd="0" presId="urn:microsoft.com/office/officeart/2008/layout/HalfCircleOrganizationChart"/>
    <dgm:cxn modelId="{856C86F7-1E0E-2441-991A-288EBE71F1EB}" type="presParOf" srcId="{0FF042EF-AEBD-E24A-8509-9C71F15F8CFB}" destId="{0949603A-9605-FE4C-A187-2B737F369A22}" srcOrd="0" destOrd="0" presId="urn:microsoft.com/office/officeart/2008/layout/HalfCircleOrganizationChart"/>
    <dgm:cxn modelId="{542D034B-B357-C946-BDD1-4695718E286D}" type="presParOf" srcId="{0949603A-9605-FE4C-A187-2B737F369A22}" destId="{B60B33E8-5417-7540-8068-6CFD79815716}" srcOrd="0" destOrd="0" presId="urn:microsoft.com/office/officeart/2008/layout/HalfCircleOrganizationChart"/>
    <dgm:cxn modelId="{CAA0A690-CEC3-E74E-AFF2-7AFC0C1211A0}" type="presParOf" srcId="{0949603A-9605-FE4C-A187-2B737F369A22}" destId="{327D8134-59FC-8E41-84D9-DAE38EA22CF8}" srcOrd="1" destOrd="0" presId="urn:microsoft.com/office/officeart/2008/layout/HalfCircleOrganizationChart"/>
    <dgm:cxn modelId="{6F5632D2-5B3F-B342-813B-4D51FC5860BD}" type="presParOf" srcId="{0949603A-9605-FE4C-A187-2B737F369A22}" destId="{EB9EB2A6-B5A3-A142-9D79-8ED4FCD2CFBB}" srcOrd="2" destOrd="0" presId="urn:microsoft.com/office/officeart/2008/layout/HalfCircleOrganizationChart"/>
    <dgm:cxn modelId="{46F41B38-3BC3-CA40-AF83-33E9BD1C7AFC}" type="presParOf" srcId="{0949603A-9605-FE4C-A187-2B737F369A22}" destId="{E1A6BAAB-1E13-5E44-A1AC-084C94982A76}" srcOrd="3" destOrd="0" presId="urn:microsoft.com/office/officeart/2008/layout/HalfCircleOrganizationChart"/>
    <dgm:cxn modelId="{2C0AC2C0-A966-C74E-89DA-AA5C60B5F201}" type="presParOf" srcId="{0FF042EF-AEBD-E24A-8509-9C71F15F8CFB}" destId="{16541034-B018-C147-A909-A63DE404D412}" srcOrd="1" destOrd="0" presId="urn:microsoft.com/office/officeart/2008/layout/HalfCircleOrganizationChart"/>
    <dgm:cxn modelId="{2A5280F4-9A90-3842-926C-AEB6F878E605}" type="presParOf" srcId="{0FF042EF-AEBD-E24A-8509-9C71F15F8CFB}" destId="{1202DEBF-D8A5-FA4B-AC01-B760CDBEC930}" srcOrd="2" destOrd="0" presId="urn:microsoft.com/office/officeart/2008/layout/HalfCircleOrganizationChart"/>
    <dgm:cxn modelId="{66A23AA3-FB70-264F-AC4C-9561A6CCF12B}" type="presParOf" srcId="{185D3021-8536-1448-AF24-1052E63682C0}" destId="{04B78446-27CF-8B47-A8D5-2E617EA2947E}" srcOrd="2" destOrd="0" presId="urn:microsoft.com/office/officeart/2008/layout/HalfCircleOrganizationChart"/>
    <dgm:cxn modelId="{D123865D-CC54-7740-AD7C-0B263062B4C4}" type="presParOf" srcId="{185D3021-8536-1448-AF24-1052E63682C0}" destId="{EC6DA7CD-FD4D-5047-B6E0-942C18899335}" srcOrd="3" destOrd="0" presId="urn:microsoft.com/office/officeart/2008/layout/HalfCircleOrganizationChart"/>
    <dgm:cxn modelId="{69CF04F4-5E45-3C4C-8BB1-CBDD8EE45A93}" type="presParOf" srcId="{EC6DA7CD-FD4D-5047-B6E0-942C18899335}" destId="{F89F8240-07CC-5E47-8C87-3407577B816B}" srcOrd="0" destOrd="0" presId="urn:microsoft.com/office/officeart/2008/layout/HalfCircleOrganizationChart"/>
    <dgm:cxn modelId="{3B6BEA2F-F513-3D43-B018-9DE6B7323861}" type="presParOf" srcId="{F89F8240-07CC-5E47-8C87-3407577B816B}" destId="{AC7F489B-5988-DB41-941C-2C821C9613BC}" srcOrd="0" destOrd="0" presId="urn:microsoft.com/office/officeart/2008/layout/HalfCircleOrganizationChart"/>
    <dgm:cxn modelId="{54AFB691-4456-B542-BEEB-86CFF06239EE}" type="presParOf" srcId="{F89F8240-07CC-5E47-8C87-3407577B816B}" destId="{5D984384-AF43-134E-9B4A-299E9A0059F3}" srcOrd="1" destOrd="0" presId="urn:microsoft.com/office/officeart/2008/layout/HalfCircleOrganizationChart"/>
    <dgm:cxn modelId="{E4778D21-8E21-844A-B34F-CA33909EDD73}" type="presParOf" srcId="{F89F8240-07CC-5E47-8C87-3407577B816B}" destId="{14342C91-8BA4-C943-9A2E-1226DC5CA471}" srcOrd="2" destOrd="0" presId="urn:microsoft.com/office/officeart/2008/layout/HalfCircleOrganizationChart"/>
    <dgm:cxn modelId="{A8C332FA-483D-334B-B01E-874D4F48D63D}" type="presParOf" srcId="{F89F8240-07CC-5E47-8C87-3407577B816B}" destId="{8EA64B5A-4452-2141-88FD-B6FDFA5F3917}" srcOrd="3" destOrd="0" presId="urn:microsoft.com/office/officeart/2008/layout/HalfCircleOrganizationChart"/>
    <dgm:cxn modelId="{CFBEE9A5-B9B9-F844-A6C4-6CE722325225}" type="presParOf" srcId="{EC6DA7CD-FD4D-5047-B6E0-942C18899335}" destId="{4E206DC8-EDCB-8142-9497-5131626D9E8B}" srcOrd="1" destOrd="0" presId="urn:microsoft.com/office/officeart/2008/layout/HalfCircleOrganizationChart"/>
    <dgm:cxn modelId="{016D6193-BCB1-CE48-9F97-E0484B1D89A6}" type="presParOf" srcId="{EC6DA7CD-FD4D-5047-B6E0-942C18899335}" destId="{70D58820-3C3F-4E4E-8248-90CA00A890D7}" srcOrd="2" destOrd="0" presId="urn:microsoft.com/office/officeart/2008/layout/HalfCircleOrganizationChart"/>
    <dgm:cxn modelId="{4E9D244B-2E86-6547-8EB3-F11D5A943A76}" type="presParOf" srcId="{185D3021-8536-1448-AF24-1052E63682C0}" destId="{16673B46-AB8D-504E-B67A-E30EFFF6B893}" srcOrd="4" destOrd="0" presId="urn:microsoft.com/office/officeart/2008/layout/HalfCircleOrganizationChart"/>
    <dgm:cxn modelId="{CDBEE1B9-2A69-8445-93F3-F067188B5F71}" type="presParOf" srcId="{185D3021-8536-1448-AF24-1052E63682C0}" destId="{6C08995B-8769-304F-AF79-70136CCACB6E}" srcOrd="5" destOrd="0" presId="urn:microsoft.com/office/officeart/2008/layout/HalfCircleOrganizationChart"/>
    <dgm:cxn modelId="{0E4AD692-7737-AE42-8C50-4F0710B41769}" type="presParOf" srcId="{6C08995B-8769-304F-AF79-70136CCACB6E}" destId="{5C2EAF80-ECE6-3047-958D-CE7985B54188}" srcOrd="0" destOrd="0" presId="urn:microsoft.com/office/officeart/2008/layout/HalfCircleOrganizationChart"/>
    <dgm:cxn modelId="{C0D42B93-9F36-9748-81EE-CC3DD5F345AC}" type="presParOf" srcId="{5C2EAF80-ECE6-3047-958D-CE7985B54188}" destId="{AEF14F17-B9B8-8B4E-84BA-3FB1C7FC0BEE}" srcOrd="0" destOrd="0" presId="urn:microsoft.com/office/officeart/2008/layout/HalfCircleOrganizationChart"/>
    <dgm:cxn modelId="{58BF1624-FF4C-5040-8C8B-4893C1E20718}" type="presParOf" srcId="{5C2EAF80-ECE6-3047-958D-CE7985B54188}" destId="{BA005245-27B4-E14F-A201-F3F302C9A439}" srcOrd="1" destOrd="0" presId="urn:microsoft.com/office/officeart/2008/layout/HalfCircleOrganizationChart"/>
    <dgm:cxn modelId="{7C1CBC6C-67B7-5C4F-A880-B09F8210D030}" type="presParOf" srcId="{5C2EAF80-ECE6-3047-958D-CE7985B54188}" destId="{BD669AD8-D667-D442-8831-39A70B68AE1E}" srcOrd="2" destOrd="0" presId="urn:microsoft.com/office/officeart/2008/layout/HalfCircleOrganizationChart"/>
    <dgm:cxn modelId="{51EE7487-E309-514C-BBAB-818000537ECC}" type="presParOf" srcId="{5C2EAF80-ECE6-3047-958D-CE7985B54188}" destId="{67BBA3FD-61E2-7C4B-8769-A1889D242A0F}" srcOrd="3" destOrd="0" presId="urn:microsoft.com/office/officeart/2008/layout/HalfCircleOrganizationChart"/>
    <dgm:cxn modelId="{F441B5A3-F79B-A44D-B338-74A250FA4990}" type="presParOf" srcId="{6C08995B-8769-304F-AF79-70136CCACB6E}" destId="{2870749A-E480-E642-914C-B07662F99649}" srcOrd="1" destOrd="0" presId="urn:microsoft.com/office/officeart/2008/layout/HalfCircleOrganizationChart"/>
    <dgm:cxn modelId="{35DC2E09-6B09-C449-B9F6-DE1A52606E31}" type="presParOf" srcId="{2870749A-E480-E642-914C-B07662F99649}" destId="{A6670558-5B9A-EB48-8144-6C2B633A9621}" srcOrd="0" destOrd="0" presId="urn:microsoft.com/office/officeart/2008/layout/HalfCircleOrganizationChart"/>
    <dgm:cxn modelId="{6F9CA0DB-EA9A-6547-83EE-49451DED59BB}" type="presParOf" srcId="{2870749A-E480-E642-914C-B07662F99649}" destId="{F317EEA5-2F03-E14F-A1C0-BC40F49DCC41}" srcOrd="1" destOrd="0" presId="urn:microsoft.com/office/officeart/2008/layout/HalfCircleOrganizationChart"/>
    <dgm:cxn modelId="{AEA3F74B-4BE5-184E-A19F-968CFF9FDDC0}" type="presParOf" srcId="{F317EEA5-2F03-E14F-A1C0-BC40F49DCC41}" destId="{57AD9A92-7797-3842-BC96-33A01EF5BD8A}" srcOrd="0" destOrd="0" presId="urn:microsoft.com/office/officeart/2008/layout/HalfCircleOrganizationChart"/>
    <dgm:cxn modelId="{EA36BD60-5E9A-014D-A118-8C227F3DA868}" type="presParOf" srcId="{57AD9A92-7797-3842-BC96-33A01EF5BD8A}" destId="{04B958A9-DD91-BD42-92E3-B2A2A95E3F83}" srcOrd="0" destOrd="0" presId="urn:microsoft.com/office/officeart/2008/layout/HalfCircleOrganizationChart"/>
    <dgm:cxn modelId="{9B3CA61C-BFC4-3047-B443-1AED07E9A67B}" type="presParOf" srcId="{57AD9A92-7797-3842-BC96-33A01EF5BD8A}" destId="{77FD187E-F07B-AD45-A84C-39248E7324F2}" srcOrd="1" destOrd="0" presId="urn:microsoft.com/office/officeart/2008/layout/HalfCircleOrganizationChart"/>
    <dgm:cxn modelId="{D5757E99-AA27-1549-BF5A-AC7BE5E5055E}" type="presParOf" srcId="{57AD9A92-7797-3842-BC96-33A01EF5BD8A}" destId="{38F3F05F-A952-D046-B59C-7EC18275C3A3}" srcOrd="2" destOrd="0" presId="urn:microsoft.com/office/officeart/2008/layout/HalfCircleOrganizationChart"/>
    <dgm:cxn modelId="{1FF2381A-E36E-AC4C-997B-4B552C1AA708}" type="presParOf" srcId="{57AD9A92-7797-3842-BC96-33A01EF5BD8A}" destId="{E63BCBC1-C9E9-414B-9E18-8D0B3ED27D74}" srcOrd="3" destOrd="0" presId="urn:microsoft.com/office/officeart/2008/layout/HalfCircleOrganizationChart"/>
    <dgm:cxn modelId="{00476155-FEA1-AB4A-B6A6-E6F71E639CC1}" type="presParOf" srcId="{F317EEA5-2F03-E14F-A1C0-BC40F49DCC41}" destId="{B0E5227D-864B-5E4A-9B82-91D2C20DDDDF}" srcOrd="1" destOrd="0" presId="urn:microsoft.com/office/officeart/2008/layout/HalfCircleOrganizationChart"/>
    <dgm:cxn modelId="{6BC68862-E624-7C44-8B2F-6272381AF04A}" type="presParOf" srcId="{F317EEA5-2F03-E14F-A1C0-BC40F49DCC41}" destId="{E44AA910-C406-1D4D-A63C-1192469B5B3E}" srcOrd="2" destOrd="0" presId="urn:microsoft.com/office/officeart/2008/layout/HalfCircleOrganizationChart"/>
    <dgm:cxn modelId="{EA6A6146-CD1F-4945-883D-85B08D3C662F}" type="presParOf" srcId="{2870749A-E480-E642-914C-B07662F99649}" destId="{884EBC4F-FB83-5D4C-BD7B-B9A2CE2BA926}" srcOrd="2" destOrd="0" presId="urn:microsoft.com/office/officeart/2008/layout/HalfCircleOrganizationChart"/>
    <dgm:cxn modelId="{C82819E8-C1C8-E54F-8E40-7EC76923FA1B}" type="presParOf" srcId="{2870749A-E480-E642-914C-B07662F99649}" destId="{BAC490CF-14FC-F647-9BCC-27CD37E61420}" srcOrd="3" destOrd="0" presId="urn:microsoft.com/office/officeart/2008/layout/HalfCircleOrganizationChart"/>
    <dgm:cxn modelId="{2FD6F998-9D25-5D41-89DD-9A23E3AF4457}" type="presParOf" srcId="{BAC490CF-14FC-F647-9BCC-27CD37E61420}" destId="{DB6AFF85-62F7-A84F-AC2A-C752E9DE0D9E}" srcOrd="0" destOrd="0" presId="urn:microsoft.com/office/officeart/2008/layout/HalfCircleOrganizationChart"/>
    <dgm:cxn modelId="{5C8F1D28-5B22-834D-8A91-7C9744C0FB00}" type="presParOf" srcId="{DB6AFF85-62F7-A84F-AC2A-C752E9DE0D9E}" destId="{34B6D2FF-EA5E-E446-8492-7E52C4736C05}" srcOrd="0" destOrd="0" presId="urn:microsoft.com/office/officeart/2008/layout/HalfCircleOrganizationChart"/>
    <dgm:cxn modelId="{0DDBBFA5-6B94-EF4F-AE36-35D1573ECD4C}" type="presParOf" srcId="{DB6AFF85-62F7-A84F-AC2A-C752E9DE0D9E}" destId="{11CAEDCD-D8A1-2646-8E50-160C4EE1EB2E}" srcOrd="1" destOrd="0" presId="urn:microsoft.com/office/officeart/2008/layout/HalfCircleOrganizationChart"/>
    <dgm:cxn modelId="{5FB0F3DA-44FA-7F47-8EFC-0F32EB8FF652}" type="presParOf" srcId="{DB6AFF85-62F7-A84F-AC2A-C752E9DE0D9E}" destId="{FEDE79F1-2470-2E48-97D8-4BFE30BCE775}" srcOrd="2" destOrd="0" presId="urn:microsoft.com/office/officeart/2008/layout/HalfCircleOrganizationChart"/>
    <dgm:cxn modelId="{93E1D7C0-34C1-8C4B-9D06-A8EF0DB7C1EE}" type="presParOf" srcId="{DB6AFF85-62F7-A84F-AC2A-C752E9DE0D9E}" destId="{6277FC1F-6BC8-FB4F-9504-746F10190FDE}" srcOrd="3" destOrd="0" presId="urn:microsoft.com/office/officeart/2008/layout/HalfCircleOrganizationChart"/>
    <dgm:cxn modelId="{4B57C5D2-8758-0E4F-9BE4-91BFD753C046}" type="presParOf" srcId="{BAC490CF-14FC-F647-9BCC-27CD37E61420}" destId="{BDBEF7C9-A27E-1F40-84B1-F70D50E81CCA}" srcOrd="1" destOrd="0" presId="urn:microsoft.com/office/officeart/2008/layout/HalfCircleOrganizationChart"/>
    <dgm:cxn modelId="{62EF8B25-62FC-F649-8082-151A8233348A}" type="presParOf" srcId="{BAC490CF-14FC-F647-9BCC-27CD37E61420}" destId="{0D4E3268-95EE-D045-A1C0-E02BCACB69E7}" srcOrd="2" destOrd="0" presId="urn:microsoft.com/office/officeart/2008/layout/HalfCircleOrganizationChart"/>
    <dgm:cxn modelId="{93493037-186B-F44D-900F-2F46F8C0CA59}" type="presParOf" srcId="{6C08995B-8769-304F-AF79-70136CCACB6E}" destId="{B63BB620-F6CD-7C40-9237-FB89504267CE}" srcOrd="2" destOrd="0" presId="urn:microsoft.com/office/officeart/2008/layout/HalfCircleOrganizationChart"/>
    <dgm:cxn modelId="{4503CF0D-B4AC-6641-88FF-FF421DE84E9B}" type="presParOf" srcId="{0497CA3A-D9E3-F94C-862F-3CD5859038D4}" destId="{1DD7B6FE-C175-3640-AF43-9C53B5C624EF}" srcOrd="2" destOrd="0" presId="urn:microsoft.com/office/officeart/2008/layout/HalfCircle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6FA6E25-BD75-B543-BD2C-3F54E322D443}" type="doc">
      <dgm:prSet loTypeId="urn:microsoft.com/office/officeart/2005/8/layout/orgChart1" loCatId="" qsTypeId="urn:microsoft.com/office/officeart/2005/8/quickstyle/simple3" qsCatId="simple" csTypeId="urn:microsoft.com/office/officeart/2005/8/colors/accent3_5" csCatId="accent3" phldr="1"/>
      <dgm:spPr/>
      <dgm:t>
        <a:bodyPr/>
        <a:lstStyle/>
        <a:p>
          <a:endParaRPr lang="en-US"/>
        </a:p>
      </dgm:t>
    </dgm:pt>
    <dgm:pt modelId="{1E60E0CC-D226-304D-93A4-979882072B37}">
      <dgm:prSet phldrT="[Text]" custT="1"/>
      <dgm:spPr/>
      <dgm:t>
        <a:bodyPr/>
        <a:lstStyle/>
        <a:p>
          <a:r>
            <a:rPr lang="cs-CZ" sz="1600" b="1" u="sng" noProof="0" dirty="0"/>
            <a:t>Expanze a Internacionalizace podniku do zahraničí</a:t>
          </a:r>
        </a:p>
      </dgm:t>
    </dgm:pt>
    <dgm:pt modelId="{F113B6AA-A3EA-E243-AED5-967BCF7C1A57}" type="parTrans" cxnId="{12B4D8F2-9DD6-434B-936A-5DFC25642AEE}">
      <dgm:prSet/>
      <dgm:spPr/>
      <dgm:t>
        <a:bodyPr/>
        <a:lstStyle/>
        <a:p>
          <a:endParaRPr lang="en-US"/>
        </a:p>
      </dgm:t>
    </dgm:pt>
    <dgm:pt modelId="{8F7DF6F8-24D5-0B4A-9C8D-2909666807C5}" type="sibTrans" cxnId="{12B4D8F2-9DD6-434B-936A-5DFC25642AEE}">
      <dgm:prSet/>
      <dgm:spPr/>
      <dgm:t>
        <a:bodyPr/>
        <a:lstStyle/>
        <a:p>
          <a:endParaRPr lang="en-US"/>
        </a:p>
      </dgm:t>
    </dgm:pt>
    <dgm:pt modelId="{A8D53AB7-91CB-A048-9C70-FF93BDE28D73}" type="asst">
      <dgm:prSet phldrT="[Text]" custT="1"/>
      <dgm:spPr/>
      <dgm:t>
        <a:bodyPr/>
        <a:lstStyle/>
        <a:p>
          <a:r>
            <a:rPr lang="cs-CZ" sz="1200" b="1" noProof="0" dirty="0"/>
            <a:t>Tvorba kapacit pro světovou produkci</a:t>
          </a:r>
        </a:p>
      </dgm:t>
    </dgm:pt>
    <dgm:pt modelId="{9884EBC3-7511-1446-BEA9-2A3032A6EBD8}" type="parTrans" cxnId="{A4A85B67-F796-F34F-ABE5-E5E09DF2AC41}">
      <dgm:prSet/>
      <dgm:spPr/>
      <dgm:t>
        <a:bodyPr/>
        <a:lstStyle/>
        <a:p>
          <a:endParaRPr lang="cs-CZ" noProof="0" dirty="0"/>
        </a:p>
      </dgm:t>
    </dgm:pt>
    <dgm:pt modelId="{EB059797-500C-704F-9D6C-B1484D8FC20D}" type="sibTrans" cxnId="{A4A85B67-F796-F34F-ABE5-E5E09DF2AC41}">
      <dgm:prSet/>
      <dgm:spPr/>
      <dgm:t>
        <a:bodyPr/>
        <a:lstStyle/>
        <a:p>
          <a:endParaRPr lang="en-US"/>
        </a:p>
      </dgm:t>
    </dgm:pt>
    <dgm:pt modelId="{5AF180CA-2C18-8541-86BC-A27B705813B5}" type="asst">
      <dgm:prSet custT="1"/>
      <dgm:spPr/>
      <dgm:t>
        <a:bodyPr/>
        <a:lstStyle/>
        <a:p>
          <a:r>
            <a:rPr lang="cs-CZ" sz="1200" b="1" noProof="0" dirty="0"/>
            <a:t>Internacionalizace podniku</a:t>
          </a:r>
        </a:p>
      </dgm:t>
    </dgm:pt>
    <dgm:pt modelId="{539F5018-54A6-B84E-A5E9-967981C1BFA1}" type="parTrans" cxnId="{50AB9A5A-979E-FC46-A061-CF90DC93238C}">
      <dgm:prSet/>
      <dgm:spPr/>
      <dgm:t>
        <a:bodyPr/>
        <a:lstStyle/>
        <a:p>
          <a:endParaRPr lang="cs-CZ" noProof="0" dirty="0"/>
        </a:p>
      </dgm:t>
    </dgm:pt>
    <dgm:pt modelId="{EC6A4B18-7863-1146-A522-CDC65EA94C28}" type="sibTrans" cxnId="{50AB9A5A-979E-FC46-A061-CF90DC93238C}">
      <dgm:prSet/>
      <dgm:spPr/>
      <dgm:t>
        <a:bodyPr/>
        <a:lstStyle/>
        <a:p>
          <a:endParaRPr lang="en-US"/>
        </a:p>
      </dgm:t>
    </dgm:pt>
    <dgm:pt modelId="{84CC1E99-EA59-4345-9049-1451BBCB58D3}" type="asst">
      <dgm:prSet/>
      <dgm:spPr/>
      <dgm:t>
        <a:bodyPr/>
        <a:lstStyle/>
        <a:p>
          <a:r>
            <a:rPr lang="cs-CZ" noProof="0" dirty="0"/>
            <a:t>Rozšíření majetku</a:t>
          </a:r>
        </a:p>
      </dgm:t>
    </dgm:pt>
    <dgm:pt modelId="{D923F26A-FB1C-4046-AAF9-BE7348A4E5B9}" type="parTrans" cxnId="{C91FE6E3-26D9-8E47-864F-DAD1B976BA51}">
      <dgm:prSet/>
      <dgm:spPr/>
      <dgm:t>
        <a:bodyPr/>
        <a:lstStyle/>
        <a:p>
          <a:endParaRPr lang="cs-CZ" noProof="0" dirty="0"/>
        </a:p>
      </dgm:t>
    </dgm:pt>
    <dgm:pt modelId="{F1556B04-447D-2145-8FDB-9D6BFF472161}" type="sibTrans" cxnId="{C91FE6E3-26D9-8E47-864F-DAD1B976BA51}">
      <dgm:prSet/>
      <dgm:spPr/>
      <dgm:t>
        <a:bodyPr/>
        <a:lstStyle/>
        <a:p>
          <a:endParaRPr lang="en-US"/>
        </a:p>
      </dgm:t>
    </dgm:pt>
    <dgm:pt modelId="{6CC40EF6-A3E4-CB44-A014-6851B76F22C5}" type="asst">
      <dgm:prSet/>
      <dgm:spPr/>
      <dgm:t>
        <a:bodyPr/>
        <a:lstStyle/>
        <a:p>
          <a:r>
            <a:rPr lang="cs-CZ" noProof="0" dirty="0"/>
            <a:t>Školení pracovníků k obsluze nového majetku</a:t>
          </a:r>
        </a:p>
      </dgm:t>
    </dgm:pt>
    <dgm:pt modelId="{8BCC9CC7-6415-574E-B5B7-12BFDEA1C005}" type="parTrans" cxnId="{57AA9FB5-5E8F-4C45-BB73-ED3FD391D829}">
      <dgm:prSet/>
      <dgm:spPr/>
      <dgm:t>
        <a:bodyPr/>
        <a:lstStyle/>
        <a:p>
          <a:endParaRPr lang="cs-CZ" noProof="0" dirty="0"/>
        </a:p>
      </dgm:t>
    </dgm:pt>
    <dgm:pt modelId="{D405091B-33D6-E248-8E03-AC0ED744F532}" type="sibTrans" cxnId="{57AA9FB5-5E8F-4C45-BB73-ED3FD391D829}">
      <dgm:prSet/>
      <dgm:spPr/>
      <dgm:t>
        <a:bodyPr/>
        <a:lstStyle/>
        <a:p>
          <a:endParaRPr lang="en-US"/>
        </a:p>
      </dgm:t>
    </dgm:pt>
    <dgm:pt modelId="{4F528790-A225-494E-8432-69CBC1188789}" type="asst">
      <dgm:prSet/>
      <dgm:spPr/>
      <dgm:t>
        <a:bodyPr/>
        <a:lstStyle/>
        <a:p>
          <a:r>
            <a:rPr lang="cs-CZ" noProof="0" dirty="0"/>
            <a:t>Tvorba mezinárodních vztahů</a:t>
          </a:r>
        </a:p>
      </dgm:t>
    </dgm:pt>
    <dgm:pt modelId="{FF6A305C-D643-2A4B-9404-4C3724D920C7}" type="parTrans" cxnId="{C255E3D4-3396-E140-9046-DCBFE09428C5}">
      <dgm:prSet/>
      <dgm:spPr/>
      <dgm:t>
        <a:bodyPr/>
        <a:lstStyle/>
        <a:p>
          <a:endParaRPr lang="cs-CZ" noProof="0" dirty="0"/>
        </a:p>
      </dgm:t>
    </dgm:pt>
    <dgm:pt modelId="{85F4D1BD-EAD3-DD4A-9C02-A4D3F3A58011}" type="sibTrans" cxnId="{C255E3D4-3396-E140-9046-DCBFE09428C5}">
      <dgm:prSet/>
      <dgm:spPr/>
      <dgm:t>
        <a:bodyPr/>
        <a:lstStyle/>
        <a:p>
          <a:endParaRPr lang="en-US"/>
        </a:p>
      </dgm:t>
    </dgm:pt>
    <dgm:pt modelId="{DF04E94B-AFA5-434D-ABFA-C2C34796FC33}" type="asst">
      <dgm:prSet/>
      <dgm:spPr/>
      <dgm:t>
        <a:bodyPr/>
        <a:lstStyle/>
        <a:p>
          <a:r>
            <a:rPr lang="cs-CZ" noProof="0" dirty="0"/>
            <a:t>Hledání lokality k expanzi</a:t>
          </a:r>
        </a:p>
      </dgm:t>
    </dgm:pt>
    <dgm:pt modelId="{4DDFA638-C0A8-1A44-9B24-FD365604E88B}" type="parTrans" cxnId="{FD2E749A-D7C5-3747-ADA2-C3A1E069E493}">
      <dgm:prSet/>
      <dgm:spPr/>
      <dgm:t>
        <a:bodyPr/>
        <a:lstStyle/>
        <a:p>
          <a:endParaRPr lang="cs-CZ" noProof="0" dirty="0"/>
        </a:p>
      </dgm:t>
    </dgm:pt>
    <dgm:pt modelId="{5B724C21-2351-6348-993A-A706F525CC51}" type="sibTrans" cxnId="{FD2E749A-D7C5-3747-ADA2-C3A1E069E493}">
      <dgm:prSet/>
      <dgm:spPr/>
      <dgm:t>
        <a:bodyPr/>
        <a:lstStyle/>
        <a:p>
          <a:endParaRPr lang="en-US"/>
        </a:p>
      </dgm:t>
    </dgm:pt>
    <dgm:pt modelId="{14CA2947-338D-6548-AF23-67DAD67A511A}" type="asst">
      <dgm:prSet custT="1"/>
      <dgm:spPr/>
      <dgm:t>
        <a:bodyPr/>
        <a:lstStyle/>
        <a:p>
          <a:r>
            <a:rPr lang="cs-CZ" sz="1200" b="1" noProof="0" dirty="0"/>
            <a:t>Koncepce celosvětově konkurenčního podniku</a:t>
          </a:r>
        </a:p>
      </dgm:t>
    </dgm:pt>
    <dgm:pt modelId="{66F24602-642C-7146-B679-2AF31ED95809}" type="parTrans" cxnId="{B4D905B4-904A-054D-91FB-5E95598E0E1A}">
      <dgm:prSet/>
      <dgm:spPr/>
      <dgm:t>
        <a:bodyPr/>
        <a:lstStyle/>
        <a:p>
          <a:endParaRPr lang="cs-CZ" noProof="0" dirty="0"/>
        </a:p>
      </dgm:t>
    </dgm:pt>
    <dgm:pt modelId="{E6B00D5F-348E-0647-941B-5B0F4DFCE838}" type="sibTrans" cxnId="{B4D905B4-904A-054D-91FB-5E95598E0E1A}">
      <dgm:prSet/>
      <dgm:spPr/>
      <dgm:t>
        <a:bodyPr/>
        <a:lstStyle/>
        <a:p>
          <a:endParaRPr lang="en-US"/>
        </a:p>
      </dgm:t>
    </dgm:pt>
    <dgm:pt modelId="{8276B8E1-D47E-4946-8C37-D46205D92E37}" type="asst">
      <dgm:prSet/>
      <dgm:spPr/>
      <dgm:t>
        <a:bodyPr/>
        <a:lstStyle/>
        <a:p>
          <a:r>
            <a:rPr lang="cs-CZ" noProof="0" dirty="0"/>
            <a:t>PR a Marketing v globálním prostředí</a:t>
          </a:r>
        </a:p>
      </dgm:t>
    </dgm:pt>
    <dgm:pt modelId="{45A1429D-281E-9048-A3BC-0FCC7E461FF9}" type="parTrans" cxnId="{520761C1-18C0-814A-9006-02E0EB0D7D33}">
      <dgm:prSet/>
      <dgm:spPr/>
      <dgm:t>
        <a:bodyPr/>
        <a:lstStyle/>
        <a:p>
          <a:endParaRPr lang="cs-CZ" noProof="0" dirty="0"/>
        </a:p>
      </dgm:t>
    </dgm:pt>
    <dgm:pt modelId="{974EEB69-6F4C-5047-BA6E-C18F45AE0805}" type="sibTrans" cxnId="{520761C1-18C0-814A-9006-02E0EB0D7D33}">
      <dgm:prSet/>
      <dgm:spPr/>
      <dgm:t>
        <a:bodyPr/>
        <a:lstStyle/>
        <a:p>
          <a:endParaRPr lang="en-US"/>
        </a:p>
      </dgm:t>
    </dgm:pt>
    <dgm:pt modelId="{1D0DCFE3-902F-AE44-A65D-2AACC88F45B9}" type="asst">
      <dgm:prSet/>
      <dgm:spPr/>
      <dgm:t>
        <a:bodyPr/>
        <a:lstStyle/>
        <a:p>
          <a:r>
            <a:rPr lang="cs-CZ" noProof="0" dirty="0"/>
            <a:t>Vzdělání pracovníků</a:t>
          </a:r>
        </a:p>
      </dgm:t>
    </dgm:pt>
    <dgm:pt modelId="{8AD59149-3F8B-F34D-87A1-2308B8F904AD}" type="parTrans" cxnId="{71506740-38FD-7641-88FB-9A7731F5B8AF}">
      <dgm:prSet/>
      <dgm:spPr/>
      <dgm:t>
        <a:bodyPr/>
        <a:lstStyle/>
        <a:p>
          <a:endParaRPr lang="cs-CZ" noProof="0" dirty="0"/>
        </a:p>
      </dgm:t>
    </dgm:pt>
    <dgm:pt modelId="{5EAF7F9B-FFDD-844F-86FA-A571FA05C341}" type="sibTrans" cxnId="{71506740-38FD-7641-88FB-9A7731F5B8AF}">
      <dgm:prSet/>
      <dgm:spPr/>
      <dgm:t>
        <a:bodyPr/>
        <a:lstStyle/>
        <a:p>
          <a:endParaRPr lang="en-US"/>
        </a:p>
      </dgm:t>
    </dgm:pt>
    <dgm:pt modelId="{C10EA296-C420-CA45-934A-7F4182C5F492}" type="asst">
      <dgm:prSet/>
      <dgm:spPr/>
      <dgm:t>
        <a:bodyPr/>
        <a:lstStyle/>
        <a:p>
          <a:r>
            <a:rPr lang="cs-CZ" noProof="0" dirty="0"/>
            <a:t>Interkulturní</a:t>
          </a:r>
        </a:p>
      </dgm:t>
    </dgm:pt>
    <dgm:pt modelId="{5E264CE0-5D95-6B45-BF1E-956077DFE7A5}" type="parTrans" cxnId="{09E77CA8-ED57-D84B-BA7A-586E2A9D8E8E}">
      <dgm:prSet/>
      <dgm:spPr/>
      <dgm:t>
        <a:bodyPr/>
        <a:lstStyle/>
        <a:p>
          <a:endParaRPr lang="cs-CZ" noProof="0" dirty="0"/>
        </a:p>
      </dgm:t>
    </dgm:pt>
    <dgm:pt modelId="{D30577A7-8CD1-0243-85CE-0D74A66C7374}" type="sibTrans" cxnId="{09E77CA8-ED57-D84B-BA7A-586E2A9D8E8E}">
      <dgm:prSet/>
      <dgm:spPr/>
      <dgm:t>
        <a:bodyPr/>
        <a:lstStyle/>
        <a:p>
          <a:endParaRPr lang="en-US"/>
        </a:p>
      </dgm:t>
    </dgm:pt>
    <dgm:pt modelId="{BDF78978-D725-3045-B629-B3A9B42DBDA4}" type="asst">
      <dgm:prSet/>
      <dgm:spPr/>
      <dgm:t>
        <a:bodyPr/>
        <a:lstStyle/>
        <a:p>
          <a:r>
            <a:rPr lang="cs-CZ" noProof="0" dirty="0"/>
            <a:t>Jazykové</a:t>
          </a:r>
        </a:p>
      </dgm:t>
    </dgm:pt>
    <dgm:pt modelId="{BEA53215-93EA-DC45-87CC-116E5049F30B}" type="parTrans" cxnId="{4E3E9AD8-D255-B649-94AC-442C8F442CC5}">
      <dgm:prSet/>
      <dgm:spPr/>
      <dgm:t>
        <a:bodyPr/>
        <a:lstStyle/>
        <a:p>
          <a:endParaRPr lang="cs-CZ" noProof="0" dirty="0"/>
        </a:p>
      </dgm:t>
    </dgm:pt>
    <dgm:pt modelId="{1626191A-8DC7-0743-B6CE-BAF7384DB8CD}" type="sibTrans" cxnId="{4E3E9AD8-D255-B649-94AC-442C8F442CC5}">
      <dgm:prSet/>
      <dgm:spPr/>
      <dgm:t>
        <a:bodyPr/>
        <a:lstStyle/>
        <a:p>
          <a:endParaRPr lang="en-US"/>
        </a:p>
      </dgm:t>
    </dgm:pt>
    <dgm:pt modelId="{05C645F2-4B27-9245-B7C2-4D1FC2831F7E}" type="asst">
      <dgm:prSet/>
      <dgm:spPr/>
      <dgm:t>
        <a:bodyPr/>
        <a:lstStyle/>
        <a:p>
          <a:r>
            <a:rPr lang="cs-CZ" noProof="0" dirty="0"/>
            <a:t>Služební cesty vedení</a:t>
          </a:r>
        </a:p>
      </dgm:t>
    </dgm:pt>
    <dgm:pt modelId="{B370FDA1-418E-C544-A1A0-DCFEC5CCA925}" type="parTrans" cxnId="{C9D7C422-7A3D-E94E-A0CD-ACF6908F44BE}">
      <dgm:prSet/>
      <dgm:spPr/>
      <dgm:t>
        <a:bodyPr/>
        <a:lstStyle/>
        <a:p>
          <a:endParaRPr lang="cs-CZ" noProof="0" dirty="0"/>
        </a:p>
      </dgm:t>
    </dgm:pt>
    <dgm:pt modelId="{6822682A-C022-9349-8A25-AD4A88B2A765}" type="sibTrans" cxnId="{C9D7C422-7A3D-E94E-A0CD-ACF6908F44BE}">
      <dgm:prSet/>
      <dgm:spPr/>
      <dgm:t>
        <a:bodyPr/>
        <a:lstStyle/>
        <a:p>
          <a:endParaRPr lang="en-US"/>
        </a:p>
      </dgm:t>
    </dgm:pt>
    <dgm:pt modelId="{0122B4AD-4812-034E-BCBD-E8CE4F9F3EAB}" type="asst">
      <dgm:prSet/>
      <dgm:spPr/>
      <dgm:t>
        <a:bodyPr/>
        <a:lstStyle/>
        <a:p>
          <a:r>
            <a:rPr lang="cs-CZ" noProof="0" dirty="0"/>
            <a:t>Uzavírání smluv</a:t>
          </a:r>
        </a:p>
      </dgm:t>
    </dgm:pt>
    <dgm:pt modelId="{55E7AF61-1B0F-AA49-89BA-66AE4C8AFA9E}" type="parTrans" cxnId="{E248B34E-FA0F-F94C-B953-345E7F545312}">
      <dgm:prSet/>
      <dgm:spPr/>
      <dgm:t>
        <a:bodyPr/>
        <a:lstStyle/>
        <a:p>
          <a:endParaRPr lang="cs-CZ" noProof="0" dirty="0"/>
        </a:p>
      </dgm:t>
    </dgm:pt>
    <dgm:pt modelId="{10F62979-C578-8342-B85B-EB342B5C456F}" type="sibTrans" cxnId="{E248B34E-FA0F-F94C-B953-345E7F545312}">
      <dgm:prSet/>
      <dgm:spPr/>
      <dgm:t>
        <a:bodyPr/>
        <a:lstStyle/>
        <a:p>
          <a:endParaRPr lang="en-US"/>
        </a:p>
      </dgm:t>
    </dgm:pt>
    <dgm:pt modelId="{6A88769C-3689-744A-B756-AD2D319D5ECC}" type="asst">
      <dgm:prSet/>
      <dgm:spPr/>
      <dgm:t>
        <a:bodyPr/>
        <a:lstStyle/>
        <a:p>
          <a:r>
            <a:rPr lang="cs-CZ" noProof="0" dirty="0"/>
            <a:t>analýza země</a:t>
          </a:r>
        </a:p>
      </dgm:t>
    </dgm:pt>
    <dgm:pt modelId="{7AA60701-C421-B547-975C-5D36B56288E5}" type="parTrans" cxnId="{244BA133-6E70-B840-BDC7-E9A053314155}">
      <dgm:prSet/>
      <dgm:spPr/>
      <dgm:t>
        <a:bodyPr/>
        <a:lstStyle/>
        <a:p>
          <a:endParaRPr lang="cs-CZ" noProof="0" dirty="0"/>
        </a:p>
      </dgm:t>
    </dgm:pt>
    <dgm:pt modelId="{DA2C6EB7-D26A-8747-8896-CC9D4BA82515}" type="sibTrans" cxnId="{244BA133-6E70-B840-BDC7-E9A053314155}">
      <dgm:prSet/>
      <dgm:spPr/>
      <dgm:t>
        <a:bodyPr/>
        <a:lstStyle/>
        <a:p>
          <a:endParaRPr lang="en-US"/>
        </a:p>
      </dgm:t>
    </dgm:pt>
    <dgm:pt modelId="{26A6862C-434E-3B4D-ABD8-56080DBF1AF1}" type="asst">
      <dgm:prSet/>
      <dgm:spPr/>
      <dgm:t>
        <a:bodyPr/>
        <a:lstStyle/>
        <a:p>
          <a:r>
            <a:rPr lang="cs-CZ" noProof="0" dirty="0"/>
            <a:t>finanční analýza</a:t>
          </a:r>
        </a:p>
      </dgm:t>
    </dgm:pt>
    <dgm:pt modelId="{5D7607AE-8FCA-D44D-8482-C927CBCAED19}" type="parTrans" cxnId="{C8C9D082-E078-9F4B-8739-89A90E39B0AA}">
      <dgm:prSet/>
      <dgm:spPr/>
      <dgm:t>
        <a:bodyPr/>
        <a:lstStyle/>
        <a:p>
          <a:endParaRPr lang="cs-CZ" noProof="0" dirty="0"/>
        </a:p>
      </dgm:t>
    </dgm:pt>
    <dgm:pt modelId="{6C700634-6156-AC43-9072-9E13E2C1DAAD}" type="sibTrans" cxnId="{C8C9D082-E078-9F4B-8739-89A90E39B0AA}">
      <dgm:prSet/>
      <dgm:spPr/>
      <dgm:t>
        <a:bodyPr/>
        <a:lstStyle/>
        <a:p>
          <a:endParaRPr lang="en-US"/>
        </a:p>
      </dgm:t>
    </dgm:pt>
    <dgm:pt modelId="{A951B8F1-1AD8-5F44-80BD-8C965B4B7967}" type="asst">
      <dgm:prSet/>
      <dgm:spPr/>
      <dgm:t>
        <a:bodyPr/>
        <a:lstStyle/>
        <a:p>
          <a:r>
            <a:rPr lang="cs-CZ" noProof="0" dirty="0"/>
            <a:t>analýza trhu</a:t>
          </a:r>
        </a:p>
      </dgm:t>
    </dgm:pt>
    <dgm:pt modelId="{EFE45DD3-3686-004B-9374-5F23A7FE5739}" type="parTrans" cxnId="{6B682233-D450-3F4E-B4D7-26E8555F36F5}">
      <dgm:prSet/>
      <dgm:spPr/>
      <dgm:t>
        <a:bodyPr/>
        <a:lstStyle/>
        <a:p>
          <a:endParaRPr lang="cs-CZ" noProof="0" dirty="0"/>
        </a:p>
      </dgm:t>
    </dgm:pt>
    <dgm:pt modelId="{95035B8B-E175-9B44-8401-A67917D76AEA}" type="sibTrans" cxnId="{6B682233-D450-3F4E-B4D7-26E8555F36F5}">
      <dgm:prSet/>
      <dgm:spPr/>
      <dgm:t>
        <a:bodyPr/>
        <a:lstStyle/>
        <a:p>
          <a:endParaRPr lang="en-US"/>
        </a:p>
      </dgm:t>
    </dgm:pt>
    <dgm:pt modelId="{BADE8126-9081-CD45-BFEE-08E1AB9CB94F}" type="asst">
      <dgm:prSet/>
      <dgm:spPr/>
      <dgm:t>
        <a:bodyPr/>
        <a:lstStyle/>
        <a:p>
          <a:r>
            <a:rPr lang="cs-CZ" noProof="0" dirty="0"/>
            <a:t>výběrové řízení</a:t>
          </a:r>
        </a:p>
      </dgm:t>
    </dgm:pt>
    <dgm:pt modelId="{7D419B24-7710-1A4F-BC87-2D61F87E64E4}" type="parTrans" cxnId="{DAB5136B-BAF4-CA46-A1E2-4322C6C3E115}">
      <dgm:prSet/>
      <dgm:spPr/>
      <dgm:t>
        <a:bodyPr/>
        <a:lstStyle/>
        <a:p>
          <a:endParaRPr lang="cs-CZ" noProof="0" dirty="0"/>
        </a:p>
      </dgm:t>
    </dgm:pt>
    <dgm:pt modelId="{7AD41979-2773-3945-B92A-FFBB69B8EB40}" type="sibTrans" cxnId="{DAB5136B-BAF4-CA46-A1E2-4322C6C3E115}">
      <dgm:prSet/>
      <dgm:spPr/>
      <dgm:t>
        <a:bodyPr/>
        <a:lstStyle/>
        <a:p>
          <a:endParaRPr lang="en-US"/>
        </a:p>
      </dgm:t>
    </dgm:pt>
    <dgm:pt modelId="{49772DED-716C-4446-B7A0-10927B017375}" type="pres">
      <dgm:prSet presAssocID="{E6FA6E25-BD75-B543-BD2C-3F54E322D443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1960AD39-6C3C-CE4D-AC22-E5F018C12A0E}" type="pres">
      <dgm:prSet presAssocID="{1E60E0CC-D226-304D-93A4-979882072B37}" presName="hierRoot1" presStyleCnt="0">
        <dgm:presLayoutVars>
          <dgm:hierBranch val="init"/>
        </dgm:presLayoutVars>
      </dgm:prSet>
      <dgm:spPr/>
    </dgm:pt>
    <dgm:pt modelId="{8F996B94-84F8-F04E-914B-E1F37C093CB8}" type="pres">
      <dgm:prSet presAssocID="{1E60E0CC-D226-304D-93A4-979882072B37}" presName="rootComposite1" presStyleCnt="0"/>
      <dgm:spPr/>
    </dgm:pt>
    <dgm:pt modelId="{AFE68F13-BF11-7B4B-ADF8-E35D711E1A8A}" type="pres">
      <dgm:prSet presAssocID="{1E60E0CC-D226-304D-93A4-979882072B37}" presName="rootText1" presStyleLbl="node0" presStyleIdx="0" presStyleCnt="1" custScaleX="262736">
        <dgm:presLayoutVars>
          <dgm:chPref val="3"/>
        </dgm:presLayoutVars>
      </dgm:prSet>
      <dgm:spPr/>
    </dgm:pt>
    <dgm:pt modelId="{3381DA52-D553-3F49-9A19-EB1E5DEA0B04}" type="pres">
      <dgm:prSet presAssocID="{1E60E0CC-D226-304D-93A4-979882072B37}" presName="rootConnector1" presStyleLbl="node1" presStyleIdx="0" presStyleCnt="0"/>
      <dgm:spPr/>
    </dgm:pt>
    <dgm:pt modelId="{0DBE3B83-F8B9-3A48-8251-13274A3DC37A}" type="pres">
      <dgm:prSet presAssocID="{1E60E0CC-D226-304D-93A4-979882072B37}" presName="hierChild2" presStyleCnt="0"/>
      <dgm:spPr/>
    </dgm:pt>
    <dgm:pt modelId="{3C3A97BB-6F00-3842-9BF6-EEBCC1753E0D}" type="pres">
      <dgm:prSet presAssocID="{1E60E0CC-D226-304D-93A4-979882072B37}" presName="hierChild3" presStyleCnt="0"/>
      <dgm:spPr/>
    </dgm:pt>
    <dgm:pt modelId="{A368121D-E70F-434C-AB26-2ACE1C40F245}" type="pres">
      <dgm:prSet presAssocID="{9884EBC3-7511-1446-BEA9-2A3032A6EBD8}" presName="Name111" presStyleLbl="parChTrans1D2" presStyleIdx="0" presStyleCnt="3"/>
      <dgm:spPr/>
    </dgm:pt>
    <dgm:pt modelId="{8C0E9C2C-19C6-664A-A1FA-3A06D970ACBB}" type="pres">
      <dgm:prSet presAssocID="{A8D53AB7-91CB-A048-9C70-FF93BDE28D73}" presName="hierRoot3" presStyleCnt="0">
        <dgm:presLayoutVars>
          <dgm:hierBranch val="init"/>
        </dgm:presLayoutVars>
      </dgm:prSet>
      <dgm:spPr/>
    </dgm:pt>
    <dgm:pt modelId="{1350995D-4FB2-CB4D-8056-5FFE42F13A97}" type="pres">
      <dgm:prSet presAssocID="{A8D53AB7-91CB-A048-9C70-FF93BDE28D73}" presName="rootComposite3" presStyleCnt="0"/>
      <dgm:spPr/>
    </dgm:pt>
    <dgm:pt modelId="{66CFB8D4-A29F-0345-8943-DB98EE38E7DD}" type="pres">
      <dgm:prSet presAssocID="{A8D53AB7-91CB-A048-9C70-FF93BDE28D73}" presName="rootText3" presStyleLbl="asst1" presStyleIdx="0" presStyleCnt="17" custScaleX="136348">
        <dgm:presLayoutVars>
          <dgm:chPref val="3"/>
        </dgm:presLayoutVars>
      </dgm:prSet>
      <dgm:spPr/>
    </dgm:pt>
    <dgm:pt modelId="{A2A3A4DB-C3EB-CF40-A0D9-F6FFD17A7084}" type="pres">
      <dgm:prSet presAssocID="{A8D53AB7-91CB-A048-9C70-FF93BDE28D73}" presName="rootConnector3" presStyleLbl="asst1" presStyleIdx="0" presStyleCnt="17"/>
      <dgm:spPr/>
    </dgm:pt>
    <dgm:pt modelId="{04880F38-1A9C-674F-AA8F-370C69617D70}" type="pres">
      <dgm:prSet presAssocID="{A8D53AB7-91CB-A048-9C70-FF93BDE28D73}" presName="hierChild6" presStyleCnt="0"/>
      <dgm:spPr/>
    </dgm:pt>
    <dgm:pt modelId="{CA606417-B830-7C46-B9DB-7F09018CB891}" type="pres">
      <dgm:prSet presAssocID="{A8D53AB7-91CB-A048-9C70-FF93BDE28D73}" presName="hierChild7" presStyleCnt="0"/>
      <dgm:spPr/>
    </dgm:pt>
    <dgm:pt modelId="{A61665AF-BC3C-074B-A769-7312DFC2D37F}" type="pres">
      <dgm:prSet presAssocID="{D923F26A-FB1C-4046-AAF9-BE7348A4E5B9}" presName="Name111" presStyleLbl="parChTrans1D3" presStyleIdx="0" presStyleCnt="6"/>
      <dgm:spPr/>
    </dgm:pt>
    <dgm:pt modelId="{3F045272-C85F-C34B-BE7D-E0EA7CEC4A38}" type="pres">
      <dgm:prSet presAssocID="{84CC1E99-EA59-4345-9049-1451BBCB58D3}" presName="hierRoot3" presStyleCnt="0">
        <dgm:presLayoutVars>
          <dgm:hierBranch val="init"/>
        </dgm:presLayoutVars>
      </dgm:prSet>
      <dgm:spPr/>
    </dgm:pt>
    <dgm:pt modelId="{2BF2B429-7006-8E41-83A4-861D6484DA67}" type="pres">
      <dgm:prSet presAssocID="{84CC1E99-EA59-4345-9049-1451BBCB58D3}" presName="rootComposite3" presStyleCnt="0"/>
      <dgm:spPr/>
    </dgm:pt>
    <dgm:pt modelId="{A3CFF988-BD5C-F548-B49A-E95C0503D12E}" type="pres">
      <dgm:prSet presAssocID="{84CC1E99-EA59-4345-9049-1451BBCB58D3}" presName="rootText3" presStyleLbl="asst1" presStyleIdx="1" presStyleCnt="17">
        <dgm:presLayoutVars>
          <dgm:chPref val="3"/>
        </dgm:presLayoutVars>
      </dgm:prSet>
      <dgm:spPr/>
    </dgm:pt>
    <dgm:pt modelId="{4F474F77-3984-C546-B46C-0FE5CEF5DA1D}" type="pres">
      <dgm:prSet presAssocID="{84CC1E99-EA59-4345-9049-1451BBCB58D3}" presName="rootConnector3" presStyleLbl="asst1" presStyleIdx="1" presStyleCnt="17"/>
      <dgm:spPr/>
    </dgm:pt>
    <dgm:pt modelId="{E945AE8A-E8F4-304F-8695-73DADCBFC104}" type="pres">
      <dgm:prSet presAssocID="{84CC1E99-EA59-4345-9049-1451BBCB58D3}" presName="hierChild6" presStyleCnt="0"/>
      <dgm:spPr/>
    </dgm:pt>
    <dgm:pt modelId="{747342E6-CC17-C744-A02E-D930A1F49E51}" type="pres">
      <dgm:prSet presAssocID="{84CC1E99-EA59-4345-9049-1451BBCB58D3}" presName="hierChild7" presStyleCnt="0"/>
      <dgm:spPr/>
    </dgm:pt>
    <dgm:pt modelId="{24C80D0D-0623-6748-8CE1-6B4FE1DC831F}" type="pres">
      <dgm:prSet presAssocID="{EFE45DD3-3686-004B-9374-5F23A7FE5739}" presName="Name111" presStyleLbl="parChTrans1D4" presStyleIdx="0" presStyleCnt="8"/>
      <dgm:spPr/>
    </dgm:pt>
    <dgm:pt modelId="{1CC1FC13-4D7F-6244-97F0-EE5B30DC7307}" type="pres">
      <dgm:prSet presAssocID="{A951B8F1-1AD8-5F44-80BD-8C965B4B7967}" presName="hierRoot3" presStyleCnt="0">
        <dgm:presLayoutVars>
          <dgm:hierBranch val="init"/>
        </dgm:presLayoutVars>
      </dgm:prSet>
      <dgm:spPr/>
    </dgm:pt>
    <dgm:pt modelId="{A35FB6F6-D8DC-BC4E-8123-33F33F382807}" type="pres">
      <dgm:prSet presAssocID="{A951B8F1-1AD8-5F44-80BD-8C965B4B7967}" presName="rootComposite3" presStyleCnt="0"/>
      <dgm:spPr/>
    </dgm:pt>
    <dgm:pt modelId="{0FC5E1B9-991C-8242-B781-D925B505EFE8}" type="pres">
      <dgm:prSet presAssocID="{A951B8F1-1AD8-5F44-80BD-8C965B4B7967}" presName="rootText3" presStyleLbl="asst1" presStyleIdx="2" presStyleCnt="17">
        <dgm:presLayoutVars>
          <dgm:chPref val="3"/>
        </dgm:presLayoutVars>
      </dgm:prSet>
      <dgm:spPr/>
    </dgm:pt>
    <dgm:pt modelId="{4FBDE6EE-42CC-D042-BA04-A7276A4FA023}" type="pres">
      <dgm:prSet presAssocID="{A951B8F1-1AD8-5F44-80BD-8C965B4B7967}" presName="rootConnector3" presStyleLbl="asst1" presStyleIdx="2" presStyleCnt="17"/>
      <dgm:spPr/>
    </dgm:pt>
    <dgm:pt modelId="{FE3BF912-91E3-3442-8674-40B9CBF46C65}" type="pres">
      <dgm:prSet presAssocID="{A951B8F1-1AD8-5F44-80BD-8C965B4B7967}" presName="hierChild6" presStyleCnt="0"/>
      <dgm:spPr/>
    </dgm:pt>
    <dgm:pt modelId="{F5989A69-BEE2-2945-8101-2B81FC74A298}" type="pres">
      <dgm:prSet presAssocID="{A951B8F1-1AD8-5F44-80BD-8C965B4B7967}" presName="hierChild7" presStyleCnt="0"/>
      <dgm:spPr/>
    </dgm:pt>
    <dgm:pt modelId="{CCD0D9EC-BBD8-3E43-8A35-50805A30350E}" type="pres">
      <dgm:prSet presAssocID="{7D419B24-7710-1A4F-BC87-2D61F87E64E4}" presName="Name111" presStyleLbl="parChTrans1D4" presStyleIdx="1" presStyleCnt="8"/>
      <dgm:spPr/>
    </dgm:pt>
    <dgm:pt modelId="{ADC720A9-4BA3-F342-B2A0-846C33F03281}" type="pres">
      <dgm:prSet presAssocID="{BADE8126-9081-CD45-BFEE-08E1AB9CB94F}" presName="hierRoot3" presStyleCnt="0">
        <dgm:presLayoutVars>
          <dgm:hierBranch val="init"/>
        </dgm:presLayoutVars>
      </dgm:prSet>
      <dgm:spPr/>
    </dgm:pt>
    <dgm:pt modelId="{E8351640-0BE1-464C-B96C-926550A7CD15}" type="pres">
      <dgm:prSet presAssocID="{BADE8126-9081-CD45-BFEE-08E1AB9CB94F}" presName="rootComposite3" presStyleCnt="0"/>
      <dgm:spPr/>
    </dgm:pt>
    <dgm:pt modelId="{AC8A1EE0-4B13-DC48-8508-33BE2EDED307}" type="pres">
      <dgm:prSet presAssocID="{BADE8126-9081-CD45-BFEE-08E1AB9CB94F}" presName="rootText3" presStyleLbl="asst1" presStyleIdx="3" presStyleCnt="17">
        <dgm:presLayoutVars>
          <dgm:chPref val="3"/>
        </dgm:presLayoutVars>
      </dgm:prSet>
      <dgm:spPr/>
    </dgm:pt>
    <dgm:pt modelId="{90F071D5-B22C-8B48-B195-3C8B51048F26}" type="pres">
      <dgm:prSet presAssocID="{BADE8126-9081-CD45-BFEE-08E1AB9CB94F}" presName="rootConnector3" presStyleLbl="asst1" presStyleIdx="3" presStyleCnt="17"/>
      <dgm:spPr/>
    </dgm:pt>
    <dgm:pt modelId="{D52920A6-947B-3B47-8FB1-43A5F62908AB}" type="pres">
      <dgm:prSet presAssocID="{BADE8126-9081-CD45-BFEE-08E1AB9CB94F}" presName="hierChild6" presStyleCnt="0"/>
      <dgm:spPr/>
    </dgm:pt>
    <dgm:pt modelId="{4C7D4BA6-2DA4-2E4B-9A8B-0F6914B65DC4}" type="pres">
      <dgm:prSet presAssocID="{BADE8126-9081-CD45-BFEE-08E1AB9CB94F}" presName="hierChild7" presStyleCnt="0"/>
      <dgm:spPr/>
    </dgm:pt>
    <dgm:pt modelId="{A88C335A-28DB-4C47-AE65-C872581655CC}" type="pres">
      <dgm:prSet presAssocID="{8BCC9CC7-6415-574E-B5B7-12BFDEA1C005}" presName="Name111" presStyleLbl="parChTrans1D3" presStyleIdx="1" presStyleCnt="6"/>
      <dgm:spPr/>
    </dgm:pt>
    <dgm:pt modelId="{9DB85E9E-6D12-D04F-A3BD-B6C8A088EF7C}" type="pres">
      <dgm:prSet presAssocID="{6CC40EF6-A3E4-CB44-A014-6851B76F22C5}" presName="hierRoot3" presStyleCnt="0">
        <dgm:presLayoutVars>
          <dgm:hierBranch val="init"/>
        </dgm:presLayoutVars>
      </dgm:prSet>
      <dgm:spPr/>
    </dgm:pt>
    <dgm:pt modelId="{8183847F-270B-C749-ADBF-72400FBDA89C}" type="pres">
      <dgm:prSet presAssocID="{6CC40EF6-A3E4-CB44-A014-6851B76F22C5}" presName="rootComposite3" presStyleCnt="0"/>
      <dgm:spPr/>
    </dgm:pt>
    <dgm:pt modelId="{841B133A-A233-1C42-8D95-B263DA7421C4}" type="pres">
      <dgm:prSet presAssocID="{6CC40EF6-A3E4-CB44-A014-6851B76F22C5}" presName="rootText3" presStyleLbl="asst1" presStyleIdx="4" presStyleCnt="17">
        <dgm:presLayoutVars>
          <dgm:chPref val="3"/>
        </dgm:presLayoutVars>
      </dgm:prSet>
      <dgm:spPr/>
    </dgm:pt>
    <dgm:pt modelId="{8AFC8DF8-518B-6B4C-A22A-1522AF35CEB4}" type="pres">
      <dgm:prSet presAssocID="{6CC40EF6-A3E4-CB44-A014-6851B76F22C5}" presName="rootConnector3" presStyleLbl="asst1" presStyleIdx="4" presStyleCnt="17"/>
      <dgm:spPr/>
    </dgm:pt>
    <dgm:pt modelId="{C0E4B682-2368-0848-99CD-B79B44C2B07E}" type="pres">
      <dgm:prSet presAssocID="{6CC40EF6-A3E4-CB44-A014-6851B76F22C5}" presName="hierChild6" presStyleCnt="0"/>
      <dgm:spPr/>
    </dgm:pt>
    <dgm:pt modelId="{C77D4ABF-14CF-5449-AE5B-70860B7070AD}" type="pres">
      <dgm:prSet presAssocID="{6CC40EF6-A3E4-CB44-A014-6851B76F22C5}" presName="hierChild7" presStyleCnt="0"/>
      <dgm:spPr/>
    </dgm:pt>
    <dgm:pt modelId="{16EB2AE7-D96B-B04C-ADF7-552F629E1CFD}" type="pres">
      <dgm:prSet presAssocID="{539F5018-54A6-B84E-A5E9-967981C1BFA1}" presName="Name111" presStyleLbl="parChTrans1D2" presStyleIdx="1" presStyleCnt="3"/>
      <dgm:spPr/>
    </dgm:pt>
    <dgm:pt modelId="{6C01C557-8D93-4B4F-A69C-741781D21EFC}" type="pres">
      <dgm:prSet presAssocID="{5AF180CA-2C18-8541-86BC-A27B705813B5}" presName="hierRoot3" presStyleCnt="0">
        <dgm:presLayoutVars>
          <dgm:hierBranch val="init"/>
        </dgm:presLayoutVars>
      </dgm:prSet>
      <dgm:spPr/>
    </dgm:pt>
    <dgm:pt modelId="{57221045-0848-4343-8370-3FB2DDAEFE8D}" type="pres">
      <dgm:prSet presAssocID="{5AF180CA-2C18-8541-86BC-A27B705813B5}" presName="rootComposite3" presStyleCnt="0"/>
      <dgm:spPr/>
    </dgm:pt>
    <dgm:pt modelId="{226837FA-B05D-7F40-9904-C7F66C6CC5AC}" type="pres">
      <dgm:prSet presAssocID="{5AF180CA-2C18-8541-86BC-A27B705813B5}" presName="rootText3" presStyleLbl="asst1" presStyleIdx="5" presStyleCnt="17" custScaleX="145070">
        <dgm:presLayoutVars>
          <dgm:chPref val="3"/>
        </dgm:presLayoutVars>
      </dgm:prSet>
      <dgm:spPr/>
    </dgm:pt>
    <dgm:pt modelId="{4A573476-3B03-1C45-B13D-13D13111E044}" type="pres">
      <dgm:prSet presAssocID="{5AF180CA-2C18-8541-86BC-A27B705813B5}" presName="rootConnector3" presStyleLbl="asst1" presStyleIdx="5" presStyleCnt="17"/>
      <dgm:spPr/>
    </dgm:pt>
    <dgm:pt modelId="{BC1396BD-2132-2548-BFFC-691FA603102C}" type="pres">
      <dgm:prSet presAssocID="{5AF180CA-2C18-8541-86BC-A27B705813B5}" presName="hierChild6" presStyleCnt="0"/>
      <dgm:spPr/>
    </dgm:pt>
    <dgm:pt modelId="{488E4F14-C651-3741-96C6-4955B9066B0D}" type="pres">
      <dgm:prSet presAssocID="{5AF180CA-2C18-8541-86BC-A27B705813B5}" presName="hierChild7" presStyleCnt="0"/>
      <dgm:spPr/>
    </dgm:pt>
    <dgm:pt modelId="{77195C92-2DB8-9A48-82C6-E2F1BFE67C08}" type="pres">
      <dgm:prSet presAssocID="{FF6A305C-D643-2A4B-9404-4C3724D920C7}" presName="Name111" presStyleLbl="parChTrans1D3" presStyleIdx="2" presStyleCnt="6"/>
      <dgm:spPr/>
    </dgm:pt>
    <dgm:pt modelId="{8243ABE7-6481-424C-8844-47846F1CF07E}" type="pres">
      <dgm:prSet presAssocID="{4F528790-A225-494E-8432-69CBC1188789}" presName="hierRoot3" presStyleCnt="0">
        <dgm:presLayoutVars>
          <dgm:hierBranch val="init"/>
        </dgm:presLayoutVars>
      </dgm:prSet>
      <dgm:spPr/>
    </dgm:pt>
    <dgm:pt modelId="{1A83968B-3819-E24D-B475-A62299415F4B}" type="pres">
      <dgm:prSet presAssocID="{4F528790-A225-494E-8432-69CBC1188789}" presName="rootComposite3" presStyleCnt="0"/>
      <dgm:spPr/>
    </dgm:pt>
    <dgm:pt modelId="{9260F51D-5AA4-1C4B-895C-557C154E725A}" type="pres">
      <dgm:prSet presAssocID="{4F528790-A225-494E-8432-69CBC1188789}" presName="rootText3" presStyleLbl="asst1" presStyleIdx="6" presStyleCnt="17">
        <dgm:presLayoutVars>
          <dgm:chPref val="3"/>
        </dgm:presLayoutVars>
      </dgm:prSet>
      <dgm:spPr/>
    </dgm:pt>
    <dgm:pt modelId="{A77431CD-A3A8-B248-85E4-EDB5FED1993C}" type="pres">
      <dgm:prSet presAssocID="{4F528790-A225-494E-8432-69CBC1188789}" presName="rootConnector3" presStyleLbl="asst1" presStyleIdx="6" presStyleCnt="17"/>
      <dgm:spPr/>
    </dgm:pt>
    <dgm:pt modelId="{059BAFC2-94B7-3648-8205-7E8798ED8D9E}" type="pres">
      <dgm:prSet presAssocID="{4F528790-A225-494E-8432-69CBC1188789}" presName="hierChild6" presStyleCnt="0"/>
      <dgm:spPr/>
    </dgm:pt>
    <dgm:pt modelId="{C9CC46DB-99AB-A94D-9078-25D0B43C99A7}" type="pres">
      <dgm:prSet presAssocID="{4F528790-A225-494E-8432-69CBC1188789}" presName="hierChild7" presStyleCnt="0"/>
      <dgm:spPr/>
    </dgm:pt>
    <dgm:pt modelId="{46E8BC18-D1DE-664A-AE45-8E5DD90C44D5}" type="pres">
      <dgm:prSet presAssocID="{B370FDA1-418E-C544-A1A0-DCFEC5CCA925}" presName="Name111" presStyleLbl="parChTrans1D4" presStyleIdx="2" presStyleCnt="8"/>
      <dgm:spPr/>
    </dgm:pt>
    <dgm:pt modelId="{82B639E7-A3F7-8644-9F32-4856A4DDAC2B}" type="pres">
      <dgm:prSet presAssocID="{05C645F2-4B27-9245-B7C2-4D1FC2831F7E}" presName="hierRoot3" presStyleCnt="0">
        <dgm:presLayoutVars>
          <dgm:hierBranch val="init"/>
        </dgm:presLayoutVars>
      </dgm:prSet>
      <dgm:spPr/>
    </dgm:pt>
    <dgm:pt modelId="{B032F5B4-9441-8449-B6B1-127CB40858AB}" type="pres">
      <dgm:prSet presAssocID="{05C645F2-4B27-9245-B7C2-4D1FC2831F7E}" presName="rootComposite3" presStyleCnt="0"/>
      <dgm:spPr/>
    </dgm:pt>
    <dgm:pt modelId="{F9A834E8-8295-FF4B-ADDF-2D5FEF7FB917}" type="pres">
      <dgm:prSet presAssocID="{05C645F2-4B27-9245-B7C2-4D1FC2831F7E}" presName="rootText3" presStyleLbl="asst1" presStyleIdx="7" presStyleCnt="17">
        <dgm:presLayoutVars>
          <dgm:chPref val="3"/>
        </dgm:presLayoutVars>
      </dgm:prSet>
      <dgm:spPr/>
    </dgm:pt>
    <dgm:pt modelId="{A2CF8C5A-472F-0A4B-826E-FAB5EF456977}" type="pres">
      <dgm:prSet presAssocID="{05C645F2-4B27-9245-B7C2-4D1FC2831F7E}" presName="rootConnector3" presStyleLbl="asst1" presStyleIdx="7" presStyleCnt="17"/>
      <dgm:spPr/>
    </dgm:pt>
    <dgm:pt modelId="{40FE79A7-B5AC-3045-8FC7-0CEF4CD6F67C}" type="pres">
      <dgm:prSet presAssocID="{05C645F2-4B27-9245-B7C2-4D1FC2831F7E}" presName="hierChild6" presStyleCnt="0"/>
      <dgm:spPr/>
    </dgm:pt>
    <dgm:pt modelId="{B43CAB66-1DF6-1544-91C7-4F56308780D1}" type="pres">
      <dgm:prSet presAssocID="{05C645F2-4B27-9245-B7C2-4D1FC2831F7E}" presName="hierChild7" presStyleCnt="0"/>
      <dgm:spPr/>
    </dgm:pt>
    <dgm:pt modelId="{9CCD19E7-FA60-BB4C-85B4-EB2F7D0A41E8}" type="pres">
      <dgm:prSet presAssocID="{55E7AF61-1B0F-AA49-89BA-66AE4C8AFA9E}" presName="Name111" presStyleLbl="parChTrans1D4" presStyleIdx="3" presStyleCnt="8"/>
      <dgm:spPr/>
    </dgm:pt>
    <dgm:pt modelId="{8E73D4B3-8078-8D49-9CC6-CE77BB923269}" type="pres">
      <dgm:prSet presAssocID="{0122B4AD-4812-034E-BCBD-E8CE4F9F3EAB}" presName="hierRoot3" presStyleCnt="0">
        <dgm:presLayoutVars>
          <dgm:hierBranch val="init"/>
        </dgm:presLayoutVars>
      </dgm:prSet>
      <dgm:spPr/>
    </dgm:pt>
    <dgm:pt modelId="{00136713-6F2E-9041-A2B3-FA419EFAAD48}" type="pres">
      <dgm:prSet presAssocID="{0122B4AD-4812-034E-BCBD-E8CE4F9F3EAB}" presName="rootComposite3" presStyleCnt="0"/>
      <dgm:spPr/>
    </dgm:pt>
    <dgm:pt modelId="{5E33A708-B51F-7948-9CC0-DA91EB4DC00D}" type="pres">
      <dgm:prSet presAssocID="{0122B4AD-4812-034E-BCBD-E8CE4F9F3EAB}" presName="rootText3" presStyleLbl="asst1" presStyleIdx="8" presStyleCnt="17">
        <dgm:presLayoutVars>
          <dgm:chPref val="3"/>
        </dgm:presLayoutVars>
      </dgm:prSet>
      <dgm:spPr/>
    </dgm:pt>
    <dgm:pt modelId="{295B7490-69C8-ED42-8927-D1E59E7AC71B}" type="pres">
      <dgm:prSet presAssocID="{0122B4AD-4812-034E-BCBD-E8CE4F9F3EAB}" presName="rootConnector3" presStyleLbl="asst1" presStyleIdx="8" presStyleCnt="17"/>
      <dgm:spPr/>
    </dgm:pt>
    <dgm:pt modelId="{96E65E86-9A2B-BC4B-8CF3-3B9051D294E4}" type="pres">
      <dgm:prSet presAssocID="{0122B4AD-4812-034E-BCBD-E8CE4F9F3EAB}" presName="hierChild6" presStyleCnt="0"/>
      <dgm:spPr/>
    </dgm:pt>
    <dgm:pt modelId="{AE303559-DA6E-F84B-920F-D96FD35A2E2E}" type="pres">
      <dgm:prSet presAssocID="{0122B4AD-4812-034E-BCBD-E8CE4F9F3EAB}" presName="hierChild7" presStyleCnt="0"/>
      <dgm:spPr/>
    </dgm:pt>
    <dgm:pt modelId="{511C5535-00A2-BC4C-B582-81497C845505}" type="pres">
      <dgm:prSet presAssocID="{4DDFA638-C0A8-1A44-9B24-FD365604E88B}" presName="Name111" presStyleLbl="parChTrans1D3" presStyleIdx="3" presStyleCnt="6"/>
      <dgm:spPr/>
    </dgm:pt>
    <dgm:pt modelId="{49B8DD0E-575A-914F-B3B9-B8637BE09F08}" type="pres">
      <dgm:prSet presAssocID="{DF04E94B-AFA5-434D-ABFA-C2C34796FC33}" presName="hierRoot3" presStyleCnt="0">
        <dgm:presLayoutVars>
          <dgm:hierBranch val="init"/>
        </dgm:presLayoutVars>
      </dgm:prSet>
      <dgm:spPr/>
    </dgm:pt>
    <dgm:pt modelId="{1C4B3924-496B-7B46-8808-9695F2E358AA}" type="pres">
      <dgm:prSet presAssocID="{DF04E94B-AFA5-434D-ABFA-C2C34796FC33}" presName="rootComposite3" presStyleCnt="0"/>
      <dgm:spPr/>
    </dgm:pt>
    <dgm:pt modelId="{0211AD57-CF34-0941-9586-AB68A7FD565E}" type="pres">
      <dgm:prSet presAssocID="{DF04E94B-AFA5-434D-ABFA-C2C34796FC33}" presName="rootText3" presStyleLbl="asst1" presStyleIdx="9" presStyleCnt="17">
        <dgm:presLayoutVars>
          <dgm:chPref val="3"/>
        </dgm:presLayoutVars>
      </dgm:prSet>
      <dgm:spPr/>
    </dgm:pt>
    <dgm:pt modelId="{82F616C7-93E4-4141-89F7-5BAF3CD4FF4E}" type="pres">
      <dgm:prSet presAssocID="{DF04E94B-AFA5-434D-ABFA-C2C34796FC33}" presName="rootConnector3" presStyleLbl="asst1" presStyleIdx="9" presStyleCnt="17"/>
      <dgm:spPr/>
    </dgm:pt>
    <dgm:pt modelId="{76838392-E553-E047-9F5D-DA26E909653F}" type="pres">
      <dgm:prSet presAssocID="{DF04E94B-AFA5-434D-ABFA-C2C34796FC33}" presName="hierChild6" presStyleCnt="0"/>
      <dgm:spPr/>
    </dgm:pt>
    <dgm:pt modelId="{A9933E24-E787-8346-9449-5FE91DEA4457}" type="pres">
      <dgm:prSet presAssocID="{DF04E94B-AFA5-434D-ABFA-C2C34796FC33}" presName="hierChild7" presStyleCnt="0"/>
      <dgm:spPr/>
    </dgm:pt>
    <dgm:pt modelId="{FA0FB34E-FB90-8D4D-8ABE-D596D7664E9B}" type="pres">
      <dgm:prSet presAssocID="{7AA60701-C421-B547-975C-5D36B56288E5}" presName="Name111" presStyleLbl="parChTrans1D4" presStyleIdx="4" presStyleCnt="8"/>
      <dgm:spPr/>
    </dgm:pt>
    <dgm:pt modelId="{6B732E1B-383D-EE41-8646-2147D046C483}" type="pres">
      <dgm:prSet presAssocID="{6A88769C-3689-744A-B756-AD2D319D5ECC}" presName="hierRoot3" presStyleCnt="0">
        <dgm:presLayoutVars>
          <dgm:hierBranch val="init"/>
        </dgm:presLayoutVars>
      </dgm:prSet>
      <dgm:spPr/>
    </dgm:pt>
    <dgm:pt modelId="{A018A2C1-FAAB-F349-B258-4A5D55F8FC4E}" type="pres">
      <dgm:prSet presAssocID="{6A88769C-3689-744A-B756-AD2D319D5ECC}" presName="rootComposite3" presStyleCnt="0"/>
      <dgm:spPr/>
    </dgm:pt>
    <dgm:pt modelId="{3A50C57C-5DE2-684F-BB59-4EB3704C0B92}" type="pres">
      <dgm:prSet presAssocID="{6A88769C-3689-744A-B756-AD2D319D5ECC}" presName="rootText3" presStyleLbl="asst1" presStyleIdx="10" presStyleCnt="17">
        <dgm:presLayoutVars>
          <dgm:chPref val="3"/>
        </dgm:presLayoutVars>
      </dgm:prSet>
      <dgm:spPr/>
    </dgm:pt>
    <dgm:pt modelId="{35D088BA-6924-354A-BAAF-40DDE4FE84A0}" type="pres">
      <dgm:prSet presAssocID="{6A88769C-3689-744A-B756-AD2D319D5ECC}" presName="rootConnector3" presStyleLbl="asst1" presStyleIdx="10" presStyleCnt="17"/>
      <dgm:spPr/>
    </dgm:pt>
    <dgm:pt modelId="{6571B394-9CF0-934D-B11B-402085611130}" type="pres">
      <dgm:prSet presAssocID="{6A88769C-3689-744A-B756-AD2D319D5ECC}" presName="hierChild6" presStyleCnt="0"/>
      <dgm:spPr/>
    </dgm:pt>
    <dgm:pt modelId="{35366785-C6D0-184B-A980-C1E54B42B079}" type="pres">
      <dgm:prSet presAssocID="{6A88769C-3689-744A-B756-AD2D319D5ECC}" presName="hierChild7" presStyleCnt="0"/>
      <dgm:spPr/>
    </dgm:pt>
    <dgm:pt modelId="{7712EE4F-5650-9B4E-A4B1-CA45044B5647}" type="pres">
      <dgm:prSet presAssocID="{5D7607AE-8FCA-D44D-8482-C927CBCAED19}" presName="Name111" presStyleLbl="parChTrans1D4" presStyleIdx="5" presStyleCnt="8"/>
      <dgm:spPr/>
    </dgm:pt>
    <dgm:pt modelId="{0268E82D-C23F-7142-A1B5-BFF2D267993A}" type="pres">
      <dgm:prSet presAssocID="{26A6862C-434E-3B4D-ABD8-56080DBF1AF1}" presName="hierRoot3" presStyleCnt="0">
        <dgm:presLayoutVars>
          <dgm:hierBranch val="init"/>
        </dgm:presLayoutVars>
      </dgm:prSet>
      <dgm:spPr/>
    </dgm:pt>
    <dgm:pt modelId="{5D99CCA6-93DE-9A46-A920-0316A73CBA79}" type="pres">
      <dgm:prSet presAssocID="{26A6862C-434E-3B4D-ABD8-56080DBF1AF1}" presName="rootComposite3" presStyleCnt="0"/>
      <dgm:spPr/>
    </dgm:pt>
    <dgm:pt modelId="{70C67309-D4C6-A241-8922-7FE6F9C2530F}" type="pres">
      <dgm:prSet presAssocID="{26A6862C-434E-3B4D-ABD8-56080DBF1AF1}" presName="rootText3" presStyleLbl="asst1" presStyleIdx="11" presStyleCnt="17">
        <dgm:presLayoutVars>
          <dgm:chPref val="3"/>
        </dgm:presLayoutVars>
      </dgm:prSet>
      <dgm:spPr/>
    </dgm:pt>
    <dgm:pt modelId="{EA1E0DBE-987F-C445-8D87-C1B505C5E529}" type="pres">
      <dgm:prSet presAssocID="{26A6862C-434E-3B4D-ABD8-56080DBF1AF1}" presName="rootConnector3" presStyleLbl="asst1" presStyleIdx="11" presStyleCnt="17"/>
      <dgm:spPr/>
    </dgm:pt>
    <dgm:pt modelId="{6329AEC4-1970-5A47-B082-0C8503D3BDB4}" type="pres">
      <dgm:prSet presAssocID="{26A6862C-434E-3B4D-ABD8-56080DBF1AF1}" presName="hierChild6" presStyleCnt="0"/>
      <dgm:spPr/>
    </dgm:pt>
    <dgm:pt modelId="{53F9C3B5-01E7-594E-A795-A4ADC612C7FE}" type="pres">
      <dgm:prSet presAssocID="{26A6862C-434E-3B4D-ABD8-56080DBF1AF1}" presName="hierChild7" presStyleCnt="0"/>
      <dgm:spPr/>
    </dgm:pt>
    <dgm:pt modelId="{5DAA4B67-2EC7-CA4D-8693-ED0E2E176959}" type="pres">
      <dgm:prSet presAssocID="{66F24602-642C-7146-B679-2AF31ED95809}" presName="Name111" presStyleLbl="parChTrans1D2" presStyleIdx="2" presStyleCnt="3"/>
      <dgm:spPr/>
    </dgm:pt>
    <dgm:pt modelId="{AF1ED88E-F5AE-E842-9361-E3C47A9619D3}" type="pres">
      <dgm:prSet presAssocID="{14CA2947-338D-6548-AF23-67DAD67A511A}" presName="hierRoot3" presStyleCnt="0">
        <dgm:presLayoutVars>
          <dgm:hierBranch val="init"/>
        </dgm:presLayoutVars>
      </dgm:prSet>
      <dgm:spPr/>
    </dgm:pt>
    <dgm:pt modelId="{7BBC1BFE-9319-3449-9A54-3039A4CD963B}" type="pres">
      <dgm:prSet presAssocID="{14CA2947-338D-6548-AF23-67DAD67A511A}" presName="rootComposite3" presStyleCnt="0"/>
      <dgm:spPr/>
    </dgm:pt>
    <dgm:pt modelId="{38C2C90A-23C0-A54C-809A-2861698F89C1}" type="pres">
      <dgm:prSet presAssocID="{14CA2947-338D-6548-AF23-67DAD67A511A}" presName="rootText3" presStyleLbl="asst1" presStyleIdx="12" presStyleCnt="17" custScaleX="178910">
        <dgm:presLayoutVars>
          <dgm:chPref val="3"/>
        </dgm:presLayoutVars>
      </dgm:prSet>
      <dgm:spPr/>
    </dgm:pt>
    <dgm:pt modelId="{4DDA9013-A8E8-3C4A-AE1E-82CCAAD9C353}" type="pres">
      <dgm:prSet presAssocID="{14CA2947-338D-6548-AF23-67DAD67A511A}" presName="rootConnector3" presStyleLbl="asst1" presStyleIdx="12" presStyleCnt="17"/>
      <dgm:spPr/>
    </dgm:pt>
    <dgm:pt modelId="{AD6284E6-D09A-7348-A8D3-788516C11E57}" type="pres">
      <dgm:prSet presAssocID="{14CA2947-338D-6548-AF23-67DAD67A511A}" presName="hierChild6" presStyleCnt="0"/>
      <dgm:spPr/>
    </dgm:pt>
    <dgm:pt modelId="{C5877FB9-54B5-854B-AB46-3C06DF285A3D}" type="pres">
      <dgm:prSet presAssocID="{14CA2947-338D-6548-AF23-67DAD67A511A}" presName="hierChild7" presStyleCnt="0"/>
      <dgm:spPr/>
    </dgm:pt>
    <dgm:pt modelId="{B8371D13-7B72-B648-9800-0FB493337624}" type="pres">
      <dgm:prSet presAssocID="{45A1429D-281E-9048-A3BC-0FCC7E461FF9}" presName="Name111" presStyleLbl="parChTrans1D3" presStyleIdx="4" presStyleCnt="6"/>
      <dgm:spPr/>
    </dgm:pt>
    <dgm:pt modelId="{04DA3EC9-6283-B24B-A5E3-EF2AA7267ECD}" type="pres">
      <dgm:prSet presAssocID="{8276B8E1-D47E-4946-8C37-D46205D92E37}" presName="hierRoot3" presStyleCnt="0">
        <dgm:presLayoutVars>
          <dgm:hierBranch val="init"/>
        </dgm:presLayoutVars>
      </dgm:prSet>
      <dgm:spPr/>
    </dgm:pt>
    <dgm:pt modelId="{7C67199B-418A-1444-B7E9-79D6A46E7DA1}" type="pres">
      <dgm:prSet presAssocID="{8276B8E1-D47E-4946-8C37-D46205D92E37}" presName="rootComposite3" presStyleCnt="0"/>
      <dgm:spPr/>
    </dgm:pt>
    <dgm:pt modelId="{B87DFE75-6B55-4B44-9281-8827CA948640}" type="pres">
      <dgm:prSet presAssocID="{8276B8E1-D47E-4946-8C37-D46205D92E37}" presName="rootText3" presStyleLbl="asst1" presStyleIdx="13" presStyleCnt="17">
        <dgm:presLayoutVars>
          <dgm:chPref val="3"/>
        </dgm:presLayoutVars>
      </dgm:prSet>
      <dgm:spPr/>
    </dgm:pt>
    <dgm:pt modelId="{4CDD0FF2-8A2B-1243-BCCB-135B6475B850}" type="pres">
      <dgm:prSet presAssocID="{8276B8E1-D47E-4946-8C37-D46205D92E37}" presName="rootConnector3" presStyleLbl="asst1" presStyleIdx="13" presStyleCnt="17"/>
      <dgm:spPr/>
    </dgm:pt>
    <dgm:pt modelId="{D6B070CA-6963-BD45-9658-0D43D21FD224}" type="pres">
      <dgm:prSet presAssocID="{8276B8E1-D47E-4946-8C37-D46205D92E37}" presName="hierChild6" presStyleCnt="0"/>
      <dgm:spPr/>
    </dgm:pt>
    <dgm:pt modelId="{DB4A2F80-58A0-A14D-B106-EF1997D7F33D}" type="pres">
      <dgm:prSet presAssocID="{8276B8E1-D47E-4946-8C37-D46205D92E37}" presName="hierChild7" presStyleCnt="0"/>
      <dgm:spPr/>
    </dgm:pt>
    <dgm:pt modelId="{D73F3C06-7796-F94A-8031-9C028C24EAB5}" type="pres">
      <dgm:prSet presAssocID="{8AD59149-3F8B-F34D-87A1-2308B8F904AD}" presName="Name111" presStyleLbl="parChTrans1D3" presStyleIdx="5" presStyleCnt="6"/>
      <dgm:spPr/>
    </dgm:pt>
    <dgm:pt modelId="{A837A398-77DF-D647-B323-AA7980117E2C}" type="pres">
      <dgm:prSet presAssocID="{1D0DCFE3-902F-AE44-A65D-2AACC88F45B9}" presName="hierRoot3" presStyleCnt="0">
        <dgm:presLayoutVars>
          <dgm:hierBranch val="init"/>
        </dgm:presLayoutVars>
      </dgm:prSet>
      <dgm:spPr/>
    </dgm:pt>
    <dgm:pt modelId="{D5AC0EB5-A3F2-D84F-80BD-479FDDEA3680}" type="pres">
      <dgm:prSet presAssocID="{1D0DCFE3-902F-AE44-A65D-2AACC88F45B9}" presName="rootComposite3" presStyleCnt="0"/>
      <dgm:spPr/>
    </dgm:pt>
    <dgm:pt modelId="{A09E9787-460D-9E4B-92E6-9036937DE1DA}" type="pres">
      <dgm:prSet presAssocID="{1D0DCFE3-902F-AE44-A65D-2AACC88F45B9}" presName="rootText3" presStyleLbl="asst1" presStyleIdx="14" presStyleCnt="17">
        <dgm:presLayoutVars>
          <dgm:chPref val="3"/>
        </dgm:presLayoutVars>
      </dgm:prSet>
      <dgm:spPr/>
    </dgm:pt>
    <dgm:pt modelId="{17FA90CF-EA0F-6840-9EE5-DDF3FF47AFB0}" type="pres">
      <dgm:prSet presAssocID="{1D0DCFE3-902F-AE44-A65D-2AACC88F45B9}" presName="rootConnector3" presStyleLbl="asst1" presStyleIdx="14" presStyleCnt="17"/>
      <dgm:spPr/>
    </dgm:pt>
    <dgm:pt modelId="{50F06A66-9A4B-BC4D-A35B-FA1D2F0FBB3B}" type="pres">
      <dgm:prSet presAssocID="{1D0DCFE3-902F-AE44-A65D-2AACC88F45B9}" presName="hierChild6" presStyleCnt="0"/>
      <dgm:spPr/>
    </dgm:pt>
    <dgm:pt modelId="{B0B49946-A3EB-AB47-8658-7E5B41D36E3A}" type="pres">
      <dgm:prSet presAssocID="{1D0DCFE3-902F-AE44-A65D-2AACC88F45B9}" presName="hierChild7" presStyleCnt="0"/>
      <dgm:spPr/>
    </dgm:pt>
    <dgm:pt modelId="{9767731E-F5BA-834E-90EB-0D27A483AA96}" type="pres">
      <dgm:prSet presAssocID="{5E264CE0-5D95-6B45-BF1E-956077DFE7A5}" presName="Name111" presStyleLbl="parChTrans1D4" presStyleIdx="6" presStyleCnt="8"/>
      <dgm:spPr/>
    </dgm:pt>
    <dgm:pt modelId="{40188216-9B77-C246-B4EF-0B02A65E901C}" type="pres">
      <dgm:prSet presAssocID="{C10EA296-C420-CA45-934A-7F4182C5F492}" presName="hierRoot3" presStyleCnt="0">
        <dgm:presLayoutVars>
          <dgm:hierBranch val="init"/>
        </dgm:presLayoutVars>
      </dgm:prSet>
      <dgm:spPr/>
    </dgm:pt>
    <dgm:pt modelId="{69498103-A2CC-6645-AC48-F3A2E1A2ADFD}" type="pres">
      <dgm:prSet presAssocID="{C10EA296-C420-CA45-934A-7F4182C5F492}" presName="rootComposite3" presStyleCnt="0"/>
      <dgm:spPr/>
    </dgm:pt>
    <dgm:pt modelId="{301324A1-8AD8-9748-821B-E9498CF13087}" type="pres">
      <dgm:prSet presAssocID="{C10EA296-C420-CA45-934A-7F4182C5F492}" presName="rootText3" presStyleLbl="asst1" presStyleIdx="15" presStyleCnt="17">
        <dgm:presLayoutVars>
          <dgm:chPref val="3"/>
        </dgm:presLayoutVars>
      </dgm:prSet>
      <dgm:spPr/>
    </dgm:pt>
    <dgm:pt modelId="{54A81693-943C-3343-88B5-296D19C212A2}" type="pres">
      <dgm:prSet presAssocID="{C10EA296-C420-CA45-934A-7F4182C5F492}" presName="rootConnector3" presStyleLbl="asst1" presStyleIdx="15" presStyleCnt="17"/>
      <dgm:spPr/>
    </dgm:pt>
    <dgm:pt modelId="{15DBA6AD-F9A1-8A45-9516-35227EEF5471}" type="pres">
      <dgm:prSet presAssocID="{C10EA296-C420-CA45-934A-7F4182C5F492}" presName="hierChild6" presStyleCnt="0"/>
      <dgm:spPr/>
    </dgm:pt>
    <dgm:pt modelId="{88E01391-A76D-6741-B7ED-5033E0430449}" type="pres">
      <dgm:prSet presAssocID="{C10EA296-C420-CA45-934A-7F4182C5F492}" presName="hierChild7" presStyleCnt="0"/>
      <dgm:spPr/>
    </dgm:pt>
    <dgm:pt modelId="{17025691-0569-F040-821F-881E80C55B87}" type="pres">
      <dgm:prSet presAssocID="{BEA53215-93EA-DC45-87CC-116E5049F30B}" presName="Name111" presStyleLbl="parChTrans1D4" presStyleIdx="7" presStyleCnt="8"/>
      <dgm:spPr/>
    </dgm:pt>
    <dgm:pt modelId="{4594EEA6-95DB-9A42-A261-F2283A637A3A}" type="pres">
      <dgm:prSet presAssocID="{BDF78978-D725-3045-B629-B3A9B42DBDA4}" presName="hierRoot3" presStyleCnt="0">
        <dgm:presLayoutVars>
          <dgm:hierBranch val="init"/>
        </dgm:presLayoutVars>
      </dgm:prSet>
      <dgm:spPr/>
    </dgm:pt>
    <dgm:pt modelId="{65764B18-724B-1C4B-98A8-A9EDDD2BE659}" type="pres">
      <dgm:prSet presAssocID="{BDF78978-D725-3045-B629-B3A9B42DBDA4}" presName="rootComposite3" presStyleCnt="0"/>
      <dgm:spPr/>
    </dgm:pt>
    <dgm:pt modelId="{E6436C1C-F5EB-F84D-878E-25996855B495}" type="pres">
      <dgm:prSet presAssocID="{BDF78978-D725-3045-B629-B3A9B42DBDA4}" presName="rootText3" presStyleLbl="asst1" presStyleIdx="16" presStyleCnt="17">
        <dgm:presLayoutVars>
          <dgm:chPref val="3"/>
        </dgm:presLayoutVars>
      </dgm:prSet>
      <dgm:spPr/>
    </dgm:pt>
    <dgm:pt modelId="{1B80AECD-68E4-0346-887A-DB3AD2A042A8}" type="pres">
      <dgm:prSet presAssocID="{BDF78978-D725-3045-B629-B3A9B42DBDA4}" presName="rootConnector3" presStyleLbl="asst1" presStyleIdx="16" presStyleCnt="17"/>
      <dgm:spPr/>
    </dgm:pt>
    <dgm:pt modelId="{864968B6-9B34-AE40-ADC5-A61E7A29734F}" type="pres">
      <dgm:prSet presAssocID="{BDF78978-D725-3045-B629-B3A9B42DBDA4}" presName="hierChild6" presStyleCnt="0"/>
      <dgm:spPr/>
    </dgm:pt>
    <dgm:pt modelId="{A49EDFA6-35AB-D745-8337-F6E9BD091E91}" type="pres">
      <dgm:prSet presAssocID="{BDF78978-D725-3045-B629-B3A9B42DBDA4}" presName="hierChild7" presStyleCnt="0"/>
      <dgm:spPr/>
    </dgm:pt>
  </dgm:ptLst>
  <dgm:cxnLst>
    <dgm:cxn modelId="{660A1408-7A28-574A-B981-8496A49D03FD}" type="presOf" srcId="{BADE8126-9081-CD45-BFEE-08E1AB9CB94F}" destId="{AC8A1EE0-4B13-DC48-8508-33BE2EDED307}" srcOrd="0" destOrd="0" presId="urn:microsoft.com/office/officeart/2005/8/layout/orgChart1"/>
    <dgm:cxn modelId="{47AB290B-272B-B64C-85A2-2565DF6ADB41}" type="presOf" srcId="{4DDFA638-C0A8-1A44-9B24-FD365604E88B}" destId="{511C5535-00A2-BC4C-B582-81497C845505}" srcOrd="0" destOrd="0" presId="urn:microsoft.com/office/officeart/2005/8/layout/orgChart1"/>
    <dgm:cxn modelId="{F07BDF0F-314D-5041-9000-45F31C02F4D9}" type="presOf" srcId="{14CA2947-338D-6548-AF23-67DAD67A511A}" destId="{38C2C90A-23C0-A54C-809A-2861698F89C1}" srcOrd="0" destOrd="0" presId="urn:microsoft.com/office/officeart/2005/8/layout/orgChart1"/>
    <dgm:cxn modelId="{63396B13-AA46-E54B-B4A1-20EBA9BFD61E}" type="presOf" srcId="{8AD59149-3F8B-F34D-87A1-2308B8F904AD}" destId="{D73F3C06-7796-F94A-8031-9C028C24EAB5}" srcOrd="0" destOrd="0" presId="urn:microsoft.com/office/officeart/2005/8/layout/orgChart1"/>
    <dgm:cxn modelId="{3473A21C-F79D-7742-8C28-64F0A1B38211}" type="presOf" srcId="{FF6A305C-D643-2A4B-9404-4C3724D920C7}" destId="{77195C92-2DB8-9A48-82C6-E2F1BFE67C08}" srcOrd="0" destOrd="0" presId="urn:microsoft.com/office/officeart/2005/8/layout/orgChart1"/>
    <dgm:cxn modelId="{C68EA71E-23FC-9F45-B538-E7B77927582A}" type="presOf" srcId="{05C645F2-4B27-9245-B7C2-4D1FC2831F7E}" destId="{F9A834E8-8295-FF4B-ADDF-2D5FEF7FB917}" srcOrd="0" destOrd="0" presId="urn:microsoft.com/office/officeart/2005/8/layout/orgChart1"/>
    <dgm:cxn modelId="{C9D7C422-7A3D-E94E-A0CD-ACF6908F44BE}" srcId="{4F528790-A225-494E-8432-69CBC1188789}" destId="{05C645F2-4B27-9245-B7C2-4D1FC2831F7E}" srcOrd="0" destOrd="0" parTransId="{B370FDA1-418E-C544-A1A0-DCFEC5CCA925}" sibTransId="{6822682A-C022-9349-8A25-AD4A88B2A765}"/>
    <dgm:cxn modelId="{C2F5E422-2E6F-204C-898F-CF60AC0BE671}" type="presOf" srcId="{A951B8F1-1AD8-5F44-80BD-8C965B4B7967}" destId="{4FBDE6EE-42CC-D042-BA04-A7276A4FA023}" srcOrd="1" destOrd="0" presId="urn:microsoft.com/office/officeart/2005/8/layout/orgChart1"/>
    <dgm:cxn modelId="{A8529E23-2F1E-7840-8A56-487C3C195EB6}" type="presOf" srcId="{A8D53AB7-91CB-A048-9C70-FF93BDE28D73}" destId="{66CFB8D4-A29F-0345-8943-DB98EE38E7DD}" srcOrd="0" destOrd="0" presId="urn:microsoft.com/office/officeart/2005/8/layout/orgChart1"/>
    <dgm:cxn modelId="{55FB3D29-0D7B-2147-8D58-A09EE23FDEDB}" type="presOf" srcId="{8BCC9CC7-6415-574E-B5B7-12BFDEA1C005}" destId="{A88C335A-28DB-4C47-AE65-C872581655CC}" srcOrd="0" destOrd="0" presId="urn:microsoft.com/office/officeart/2005/8/layout/orgChart1"/>
    <dgm:cxn modelId="{19C4F42B-508C-5A4C-B411-FE1ABA5764D9}" type="presOf" srcId="{84CC1E99-EA59-4345-9049-1451BBCB58D3}" destId="{A3CFF988-BD5C-F548-B49A-E95C0503D12E}" srcOrd="0" destOrd="0" presId="urn:microsoft.com/office/officeart/2005/8/layout/orgChart1"/>
    <dgm:cxn modelId="{3E077332-EF3C-3A43-9AB8-A51E280EEA91}" type="presOf" srcId="{D923F26A-FB1C-4046-AAF9-BE7348A4E5B9}" destId="{A61665AF-BC3C-074B-A769-7312DFC2D37F}" srcOrd="0" destOrd="0" presId="urn:microsoft.com/office/officeart/2005/8/layout/orgChart1"/>
    <dgm:cxn modelId="{6B682233-D450-3F4E-B4D7-26E8555F36F5}" srcId="{84CC1E99-EA59-4345-9049-1451BBCB58D3}" destId="{A951B8F1-1AD8-5F44-80BD-8C965B4B7967}" srcOrd="0" destOrd="0" parTransId="{EFE45DD3-3686-004B-9374-5F23A7FE5739}" sibTransId="{95035B8B-E175-9B44-8401-A67917D76AEA}"/>
    <dgm:cxn modelId="{41925033-7CDE-E64C-9DCF-ECFCD29AD910}" type="presOf" srcId="{5D7607AE-8FCA-D44D-8482-C927CBCAED19}" destId="{7712EE4F-5650-9B4E-A4B1-CA45044B5647}" srcOrd="0" destOrd="0" presId="urn:microsoft.com/office/officeart/2005/8/layout/orgChart1"/>
    <dgm:cxn modelId="{244BA133-6E70-B840-BDC7-E9A053314155}" srcId="{DF04E94B-AFA5-434D-ABFA-C2C34796FC33}" destId="{6A88769C-3689-744A-B756-AD2D319D5ECC}" srcOrd="0" destOrd="0" parTransId="{7AA60701-C421-B547-975C-5D36B56288E5}" sibTransId="{DA2C6EB7-D26A-8747-8896-CC9D4BA82515}"/>
    <dgm:cxn modelId="{FFBB0F3B-F606-4745-88BF-E72E791BCAA0}" type="presOf" srcId="{45A1429D-281E-9048-A3BC-0FCC7E461FF9}" destId="{B8371D13-7B72-B648-9800-0FB493337624}" srcOrd="0" destOrd="0" presId="urn:microsoft.com/office/officeart/2005/8/layout/orgChart1"/>
    <dgm:cxn modelId="{500F273B-7FFC-E74B-81B2-72D1396C98F9}" type="presOf" srcId="{BDF78978-D725-3045-B629-B3A9B42DBDA4}" destId="{E6436C1C-F5EB-F84D-878E-25996855B495}" srcOrd="0" destOrd="0" presId="urn:microsoft.com/office/officeart/2005/8/layout/orgChart1"/>
    <dgm:cxn modelId="{A497313B-0636-7041-8347-20958C62F1C4}" type="presOf" srcId="{DF04E94B-AFA5-434D-ABFA-C2C34796FC33}" destId="{82F616C7-93E4-4141-89F7-5BAF3CD4FF4E}" srcOrd="1" destOrd="0" presId="urn:microsoft.com/office/officeart/2005/8/layout/orgChart1"/>
    <dgm:cxn modelId="{BEBED53F-1E61-E146-BC3C-CDDFC4BFB430}" type="presOf" srcId="{C10EA296-C420-CA45-934A-7F4182C5F492}" destId="{301324A1-8AD8-9748-821B-E9498CF13087}" srcOrd="0" destOrd="0" presId="urn:microsoft.com/office/officeart/2005/8/layout/orgChart1"/>
    <dgm:cxn modelId="{71506740-38FD-7641-88FB-9A7731F5B8AF}" srcId="{14CA2947-338D-6548-AF23-67DAD67A511A}" destId="{1D0DCFE3-902F-AE44-A65D-2AACC88F45B9}" srcOrd="1" destOrd="0" parTransId="{8AD59149-3F8B-F34D-87A1-2308B8F904AD}" sibTransId="{5EAF7F9B-FFDD-844F-86FA-A571FA05C341}"/>
    <dgm:cxn modelId="{B6125041-0501-A34A-97F5-8B0DF0F50ADB}" type="presOf" srcId="{BADE8126-9081-CD45-BFEE-08E1AB9CB94F}" destId="{90F071D5-B22C-8B48-B195-3C8B51048F26}" srcOrd="1" destOrd="0" presId="urn:microsoft.com/office/officeart/2005/8/layout/orgChart1"/>
    <dgm:cxn modelId="{B59AD865-855D-D942-B2EA-8DAE3B8EA324}" type="presOf" srcId="{A8D53AB7-91CB-A048-9C70-FF93BDE28D73}" destId="{A2A3A4DB-C3EB-CF40-A0D9-F6FFD17A7084}" srcOrd="1" destOrd="0" presId="urn:microsoft.com/office/officeart/2005/8/layout/orgChart1"/>
    <dgm:cxn modelId="{A4A85B67-F796-F34F-ABE5-E5E09DF2AC41}" srcId="{1E60E0CC-D226-304D-93A4-979882072B37}" destId="{A8D53AB7-91CB-A048-9C70-FF93BDE28D73}" srcOrd="0" destOrd="0" parTransId="{9884EBC3-7511-1446-BEA9-2A3032A6EBD8}" sibTransId="{EB059797-500C-704F-9D6C-B1484D8FC20D}"/>
    <dgm:cxn modelId="{869EED68-A043-FB4A-9390-44F42C4D5B00}" type="presOf" srcId="{26A6862C-434E-3B4D-ABD8-56080DBF1AF1}" destId="{70C67309-D4C6-A241-8922-7FE6F9C2530F}" srcOrd="0" destOrd="0" presId="urn:microsoft.com/office/officeart/2005/8/layout/orgChart1"/>
    <dgm:cxn modelId="{1C674B4A-1773-1643-8A99-44A4653E2DA1}" type="presOf" srcId="{BEA53215-93EA-DC45-87CC-116E5049F30B}" destId="{17025691-0569-F040-821F-881E80C55B87}" srcOrd="0" destOrd="0" presId="urn:microsoft.com/office/officeart/2005/8/layout/orgChart1"/>
    <dgm:cxn modelId="{DAB5136B-BAF4-CA46-A1E2-4322C6C3E115}" srcId="{84CC1E99-EA59-4345-9049-1451BBCB58D3}" destId="{BADE8126-9081-CD45-BFEE-08E1AB9CB94F}" srcOrd="1" destOrd="0" parTransId="{7D419B24-7710-1A4F-BC87-2D61F87E64E4}" sibTransId="{7AD41979-2773-3945-B92A-FFBB69B8EB40}"/>
    <dgm:cxn modelId="{BC8DE46C-7330-2746-B0A3-D55007E967CC}" type="presOf" srcId="{5AF180CA-2C18-8541-86BC-A27B705813B5}" destId="{4A573476-3B03-1C45-B13D-13D13111E044}" srcOrd="1" destOrd="0" presId="urn:microsoft.com/office/officeart/2005/8/layout/orgChart1"/>
    <dgm:cxn modelId="{E248B34E-FA0F-F94C-B953-345E7F545312}" srcId="{4F528790-A225-494E-8432-69CBC1188789}" destId="{0122B4AD-4812-034E-BCBD-E8CE4F9F3EAB}" srcOrd="1" destOrd="0" parTransId="{55E7AF61-1B0F-AA49-89BA-66AE4C8AFA9E}" sibTransId="{10F62979-C578-8342-B85B-EB342B5C456F}"/>
    <dgm:cxn modelId="{CC8FAE6F-5E93-6841-82B5-8E6E28C525F9}" type="presOf" srcId="{84CC1E99-EA59-4345-9049-1451BBCB58D3}" destId="{4F474F77-3984-C546-B46C-0FE5CEF5DA1D}" srcOrd="1" destOrd="0" presId="urn:microsoft.com/office/officeart/2005/8/layout/orgChart1"/>
    <dgm:cxn modelId="{F3248E52-E0B3-394B-921D-4216F71500A8}" type="presOf" srcId="{66F24602-642C-7146-B679-2AF31ED95809}" destId="{5DAA4B67-2EC7-CA4D-8693-ED0E2E176959}" srcOrd="0" destOrd="0" presId="urn:microsoft.com/office/officeart/2005/8/layout/orgChart1"/>
    <dgm:cxn modelId="{A8069F53-C0C2-034A-BE75-749402352188}" type="presOf" srcId="{6A88769C-3689-744A-B756-AD2D319D5ECC}" destId="{3A50C57C-5DE2-684F-BB59-4EB3704C0B92}" srcOrd="0" destOrd="0" presId="urn:microsoft.com/office/officeart/2005/8/layout/orgChart1"/>
    <dgm:cxn modelId="{744AAE77-ADE7-754B-976E-82C77AF0C6A3}" type="presOf" srcId="{539F5018-54A6-B84E-A5E9-967981C1BFA1}" destId="{16EB2AE7-D96B-B04C-ADF7-552F629E1CFD}" srcOrd="0" destOrd="0" presId="urn:microsoft.com/office/officeart/2005/8/layout/orgChart1"/>
    <dgm:cxn modelId="{50AB9A5A-979E-FC46-A061-CF90DC93238C}" srcId="{1E60E0CC-D226-304D-93A4-979882072B37}" destId="{5AF180CA-2C18-8541-86BC-A27B705813B5}" srcOrd="1" destOrd="0" parTransId="{539F5018-54A6-B84E-A5E9-967981C1BFA1}" sibTransId="{EC6A4B18-7863-1146-A522-CDC65EA94C28}"/>
    <dgm:cxn modelId="{394BA47C-2F9B-E04A-A019-D219901D1B31}" type="presOf" srcId="{5E264CE0-5D95-6B45-BF1E-956077DFE7A5}" destId="{9767731E-F5BA-834E-90EB-0D27A483AA96}" srcOrd="0" destOrd="0" presId="urn:microsoft.com/office/officeart/2005/8/layout/orgChart1"/>
    <dgm:cxn modelId="{C2102A7F-6D64-6348-BBB1-10CE456C4ACD}" type="presOf" srcId="{6A88769C-3689-744A-B756-AD2D319D5ECC}" destId="{35D088BA-6924-354A-BAAF-40DDE4FE84A0}" srcOrd="1" destOrd="0" presId="urn:microsoft.com/office/officeart/2005/8/layout/orgChart1"/>
    <dgm:cxn modelId="{C8C9D082-E078-9F4B-8739-89A90E39B0AA}" srcId="{DF04E94B-AFA5-434D-ABFA-C2C34796FC33}" destId="{26A6862C-434E-3B4D-ABD8-56080DBF1AF1}" srcOrd="1" destOrd="0" parTransId="{5D7607AE-8FCA-D44D-8482-C927CBCAED19}" sibTransId="{6C700634-6156-AC43-9072-9E13E2C1DAAD}"/>
    <dgm:cxn modelId="{9944CB87-89A3-CC47-B032-BA9011BFA567}" type="presOf" srcId="{0122B4AD-4812-034E-BCBD-E8CE4F9F3EAB}" destId="{5E33A708-B51F-7948-9CC0-DA91EB4DC00D}" srcOrd="0" destOrd="0" presId="urn:microsoft.com/office/officeart/2005/8/layout/orgChart1"/>
    <dgm:cxn modelId="{6A895C91-EA81-684C-BE64-FCF07AA24C62}" type="presOf" srcId="{8276B8E1-D47E-4946-8C37-D46205D92E37}" destId="{4CDD0FF2-8A2B-1243-BCCB-135B6475B850}" srcOrd="1" destOrd="0" presId="urn:microsoft.com/office/officeart/2005/8/layout/orgChart1"/>
    <dgm:cxn modelId="{0AFCB192-4EA7-8648-A2CA-71CF1C4A2DE9}" type="presOf" srcId="{4F528790-A225-494E-8432-69CBC1188789}" destId="{9260F51D-5AA4-1C4B-895C-557C154E725A}" srcOrd="0" destOrd="0" presId="urn:microsoft.com/office/officeart/2005/8/layout/orgChart1"/>
    <dgm:cxn modelId="{09738997-16EB-4640-9B82-E12E55AA9273}" type="presOf" srcId="{6CC40EF6-A3E4-CB44-A014-6851B76F22C5}" destId="{841B133A-A233-1C42-8D95-B263DA7421C4}" srcOrd="0" destOrd="0" presId="urn:microsoft.com/office/officeart/2005/8/layout/orgChart1"/>
    <dgm:cxn modelId="{80A81F98-F0B3-BF42-A142-343579A2967F}" type="presOf" srcId="{6CC40EF6-A3E4-CB44-A014-6851B76F22C5}" destId="{8AFC8DF8-518B-6B4C-A22A-1522AF35CEB4}" srcOrd="1" destOrd="0" presId="urn:microsoft.com/office/officeart/2005/8/layout/orgChart1"/>
    <dgm:cxn modelId="{A52E159A-32BE-F944-B2EE-DD0F49A9BD3B}" type="presOf" srcId="{55E7AF61-1B0F-AA49-89BA-66AE4C8AFA9E}" destId="{9CCD19E7-FA60-BB4C-85B4-EB2F7D0A41E8}" srcOrd="0" destOrd="0" presId="urn:microsoft.com/office/officeart/2005/8/layout/orgChart1"/>
    <dgm:cxn modelId="{FD2E749A-D7C5-3747-ADA2-C3A1E069E493}" srcId="{5AF180CA-2C18-8541-86BC-A27B705813B5}" destId="{DF04E94B-AFA5-434D-ABFA-C2C34796FC33}" srcOrd="1" destOrd="0" parTransId="{4DDFA638-C0A8-1A44-9B24-FD365604E88B}" sibTransId="{5B724C21-2351-6348-993A-A706F525CC51}"/>
    <dgm:cxn modelId="{AC047CA2-AE44-8F46-BCA4-3849B13EB42E}" type="presOf" srcId="{5AF180CA-2C18-8541-86BC-A27B705813B5}" destId="{226837FA-B05D-7F40-9904-C7F66C6CC5AC}" srcOrd="0" destOrd="0" presId="urn:microsoft.com/office/officeart/2005/8/layout/orgChart1"/>
    <dgm:cxn modelId="{09E77CA8-ED57-D84B-BA7A-586E2A9D8E8E}" srcId="{1D0DCFE3-902F-AE44-A65D-2AACC88F45B9}" destId="{C10EA296-C420-CA45-934A-7F4182C5F492}" srcOrd="0" destOrd="0" parTransId="{5E264CE0-5D95-6B45-BF1E-956077DFE7A5}" sibTransId="{D30577A7-8CD1-0243-85CE-0D74A66C7374}"/>
    <dgm:cxn modelId="{22C22FAA-29B3-9C48-9BF2-A08DD574E02B}" type="presOf" srcId="{1D0DCFE3-902F-AE44-A65D-2AACC88F45B9}" destId="{A09E9787-460D-9E4B-92E6-9036937DE1DA}" srcOrd="0" destOrd="0" presId="urn:microsoft.com/office/officeart/2005/8/layout/orgChart1"/>
    <dgm:cxn modelId="{5663ABAB-E8D0-C24F-A717-821C852F7A97}" type="presOf" srcId="{B370FDA1-418E-C544-A1A0-DCFEC5CCA925}" destId="{46E8BC18-D1DE-664A-AE45-8E5DD90C44D5}" srcOrd="0" destOrd="0" presId="urn:microsoft.com/office/officeart/2005/8/layout/orgChart1"/>
    <dgm:cxn modelId="{1DE493AF-37C2-AC40-ABEA-7D20E5EB1BC7}" type="presOf" srcId="{7AA60701-C421-B547-975C-5D36B56288E5}" destId="{FA0FB34E-FB90-8D4D-8ABE-D596D7664E9B}" srcOrd="0" destOrd="0" presId="urn:microsoft.com/office/officeart/2005/8/layout/orgChart1"/>
    <dgm:cxn modelId="{B4D905B4-904A-054D-91FB-5E95598E0E1A}" srcId="{1E60E0CC-D226-304D-93A4-979882072B37}" destId="{14CA2947-338D-6548-AF23-67DAD67A511A}" srcOrd="2" destOrd="0" parTransId="{66F24602-642C-7146-B679-2AF31ED95809}" sibTransId="{E6B00D5F-348E-0647-941B-5B0F4DFCE838}"/>
    <dgm:cxn modelId="{57AA9FB5-5E8F-4C45-BB73-ED3FD391D829}" srcId="{A8D53AB7-91CB-A048-9C70-FF93BDE28D73}" destId="{6CC40EF6-A3E4-CB44-A014-6851B76F22C5}" srcOrd="1" destOrd="0" parTransId="{8BCC9CC7-6415-574E-B5B7-12BFDEA1C005}" sibTransId="{D405091B-33D6-E248-8E03-AC0ED744F532}"/>
    <dgm:cxn modelId="{0113FDBC-E59B-4E4C-A4EC-87B2F6FD25A0}" type="presOf" srcId="{E6FA6E25-BD75-B543-BD2C-3F54E322D443}" destId="{49772DED-716C-4446-B7A0-10927B017375}" srcOrd="0" destOrd="0" presId="urn:microsoft.com/office/officeart/2005/8/layout/orgChart1"/>
    <dgm:cxn modelId="{520761C1-18C0-814A-9006-02E0EB0D7D33}" srcId="{14CA2947-338D-6548-AF23-67DAD67A511A}" destId="{8276B8E1-D47E-4946-8C37-D46205D92E37}" srcOrd="0" destOrd="0" parTransId="{45A1429D-281E-9048-A3BC-0FCC7E461FF9}" sibTransId="{974EEB69-6F4C-5047-BA6E-C18F45AE0805}"/>
    <dgm:cxn modelId="{1906D0C2-607E-5446-9765-439303B85850}" type="presOf" srcId="{EFE45DD3-3686-004B-9374-5F23A7FE5739}" destId="{24C80D0D-0623-6748-8CE1-6B4FE1DC831F}" srcOrd="0" destOrd="0" presId="urn:microsoft.com/office/officeart/2005/8/layout/orgChart1"/>
    <dgm:cxn modelId="{A1F3ECC2-2CE9-7344-889D-2E07CD34C5BD}" type="presOf" srcId="{4F528790-A225-494E-8432-69CBC1188789}" destId="{A77431CD-A3A8-B248-85E4-EDB5FED1993C}" srcOrd="1" destOrd="0" presId="urn:microsoft.com/office/officeart/2005/8/layout/orgChart1"/>
    <dgm:cxn modelId="{1AECB9C6-40FA-B34C-A429-16BA64EFE2AC}" type="presOf" srcId="{1E60E0CC-D226-304D-93A4-979882072B37}" destId="{3381DA52-D553-3F49-9A19-EB1E5DEA0B04}" srcOrd="1" destOrd="0" presId="urn:microsoft.com/office/officeart/2005/8/layout/orgChart1"/>
    <dgm:cxn modelId="{C90D8EC8-E21E-DF4D-8117-7B2299532D3B}" type="presOf" srcId="{C10EA296-C420-CA45-934A-7F4182C5F492}" destId="{54A81693-943C-3343-88B5-296D19C212A2}" srcOrd="1" destOrd="0" presId="urn:microsoft.com/office/officeart/2005/8/layout/orgChart1"/>
    <dgm:cxn modelId="{9CA5E3CA-F58F-1540-A535-9322A5FA568C}" type="presOf" srcId="{1E60E0CC-D226-304D-93A4-979882072B37}" destId="{AFE68F13-BF11-7B4B-ADF8-E35D711E1A8A}" srcOrd="0" destOrd="0" presId="urn:microsoft.com/office/officeart/2005/8/layout/orgChart1"/>
    <dgm:cxn modelId="{EE8F3AD3-3B37-FA40-959E-98EE7CBB10F7}" type="presOf" srcId="{A951B8F1-1AD8-5F44-80BD-8C965B4B7967}" destId="{0FC5E1B9-991C-8242-B781-D925B505EFE8}" srcOrd="0" destOrd="0" presId="urn:microsoft.com/office/officeart/2005/8/layout/orgChart1"/>
    <dgm:cxn modelId="{C255E3D4-3396-E140-9046-DCBFE09428C5}" srcId="{5AF180CA-2C18-8541-86BC-A27B705813B5}" destId="{4F528790-A225-494E-8432-69CBC1188789}" srcOrd="0" destOrd="0" parTransId="{FF6A305C-D643-2A4B-9404-4C3724D920C7}" sibTransId="{85F4D1BD-EAD3-DD4A-9C02-A4D3F3A58011}"/>
    <dgm:cxn modelId="{DAB5E7D5-441C-564F-A446-4C029DE24D24}" type="presOf" srcId="{0122B4AD-4812-034E-BCBD-E8CE4F9F3EAB}" destId="{295B7490-69C8-ED42-8927-D1E59E7AC71B}" srcOrd="1" destOrd="0" presId="urn:microsoft.com/office/officeart/2005/8/layout/orgChart1"/>
    <dgm:cxn modelId="{4E3E9AD8-D255-B649-94AC-442C8F442CC5}" srcId="{1D0DCFE3-902F-AE44-A65D-2AACC88F45B9}" destId="{BDF78978-D725-3045-B629-B3A9B42DBDA4}" srcOrd="1" destOrd="0" parTransId="{BEA53215-93EA-DC45-87CC-116E5049F30B}" sibTransId="{1626191A-8DC7-0743-B6CE-BAF7384DB8CD}"/>
    <dgm:cxn modelId="{57B718DA-C421-0A48-BAAC-EAFCFD747D6A}" type="presOf" srcId="{14CA2947-338D-6548-AF23-67DAD67A511A}" destId="{4DDA9013-A8E8-3C4A-AE1E-82CCAAD9C353}" srcOrd="1" destOrd="0" presId="urn:microsoft.com/office/officeart/2005/8/layout/orgChart1"/>
    <dgm:cxn modelId="{E03110E1-2B90-9A4A-8ECB-408288966727}" type="presOf" srcId="{7D419B24-7710-1A4F-BC87-2D61F87E64E4}" destId="{CCD0D9EC-BBD8-3E43-8A35-50805A30350E}" srcOrd="0" destOrd="0" presId="urn:microsoft.com/office/officeart/2005/8/layout/orgChart1"/>
    <dgm:cxn modelId="{C91FE6E3-26D9-8E47-864F-DAD1B976BA51}" srcId="{A8D53AB7-91CB-A048-9C70-FF93BDE28D73}" destId="{84CC1E99-EA59-4345-9049-1451BBCB58D3}" srcOrd="0" destOrd="0" parTransId="{D923F26A-FB1C-4046-AAF9-BE7348A4E5B9}" sibTransId="{F1556B04-447D-2145-8FDB-9D6BFF472161}"/>
    <dgm:cxn modelId="{7081DDE7-4632-E04A-85DF-B55F3B0A92AB}" type="presOf" srcId="{9884EBC3-7511-1446-BEA9-2A3032A6EBD8}" destId="{A368121D-E70F-434C-AB26-2ACE1C40F245}" srcOrd="0" destOrd="0" presId="urn:microsoft.com/office/officeart/2005/8/layout/orgChart1"/>
    <dgm:cxn modelId="{1E621BEC-563E-4A4B-B8AB-A17ACF23A281}" type="presOf" srcId="{BDF78978-D725-3045-B629-B3A9B42DBDA4}" destId="{1B80AECD-68E4-0346-887A-DB3AD2A042A8}" srcOrd="1" destOrd="0" presId="urn:microsoft.com/office/officeart/2005/8/layout/orgChart1"/>
    <dgm:cxn modelId="{70BD76ED-31D8-2F4F-A32B-07A391EA215A}" type="presOf" srcId="{05C645F2-4B27-9245-B7C2-4D1FC2831F7E}" destId="{A2CF8C5A-472F-0A4B-826E-FAB5EF456977}" srcOrd="1" destOrd="0" presId="urn:microsoft.com/office/officeart/2005/8/layout/orgChart1"/>
    <dgm:cxn modelId="{90DA75F1-A3B4-DF4D-960D-9343CF0BEFAE}" type="presOf" srcId="{1D0DCFE3-902F-AE44-A65D-2AACC88F45B9}" destId="{17FA90CF-EA0F-6840-9EE5-DDF3FF47AFB0}" srcOrd="1" destOrd="0" presId="urn:microsoft.com/office/officeart/2005/8/layout/orgChart1"/>
    <dgm:cxn modelId="{12B4D8F2-9DD6-434B-936A-5DFC25642AEE}" srcId="{E6FA6E25-BD75-B543-BD2C-3F54E322D443}" destId="{1E60E0CC-D226-304D-93A4-979882072B37}" srcOrd="0" destOrd="0" parTransId="{F113B6AA-A3EA-E243-AED5-967BCF7C1A57}" sibTransId="{8F7DF6F8-24D5-0B4A-9C8D-2909666807C5}"/>
    <dgm:cxn modelId="{F42521F4-30AC-8644-902F-EDF2A148C893}" type="presOf" srcId="{26A6862C-434E-3B4D-ABD8-56080DBF1AF1}" destId="{EA1E0DBE-987F-C445-8D87-C1B505C5E529}" srcOrd="1" destOrd="0" presId="urn:microsoft.com/office/officeart/2005/8/layout/orgChart1"/>
    <dgm:cxn modelId="{E1AEF4FB-AE47-764F-8FD0-81510A4A0BB2}" type="presOf" srcId="{8276B8E1-D47E-4946-8C37-D46205D92E37}" destId="{B87DFE75-6B55-4B44-9281-8827CA948640}" srcOrd="0" destOrd="0" presId="urn:microsoft.com/office/officeart/2005/8/layout/orgChart1"/>
    <dgm:cxn modelId="{0F9BA7FF-DABE-A844-832A-BD68DA0DE1D8}" type="presOf" srcId="{DF04E94B-AFA5-434D-ABFA-C2C34796FC33}" destId="{0211AD57-CF34-0941-9586-AB68A7FD565E}" srcOrd="0" destOrd="0" presId="urn:microsoft.com/office/officeart/2005/8/layout/orgChart1"/>
    <dgm:cxn modelId="{672C2710-D134-D243-84FD-0BE078C932A6}" type="presParOf" srcId="{49772DED-716C-4446-B7A0-10927B017375}" destId="{1960AD39-6C3C-CE4D-AC22-E5F018C12A0E}" srcOrd="0" destOrd="0" presId="urn:microsoft.com/office/officeart/2005/8/layout/orgChart1"/>
    <dgm:cxn modelId="{94F92DC3-F9F0-274B-AC03-111FC15AE55F}" type="presParOf" srcId="{1960AD39-6C3C-CE4D-AC22-E5F018C12A0E}" destId="{8F996B94-84F8-F04E-914B-E1F37C093CB8}" srcOrd="0" destOrd="0" presId="urn:microsoft.com/office/officeart/2005/8/layout/orgChart1"/>
    <dgm:cxn modelId="{5D30490C-2356-404D-85F2-3BBA440FCFC5}" type="presParOf" srcId="{8F996B94-84F8-F04E-914B-E1F37C093CB8}" destId="{AFE68F13-BF11-7B4B-ADF8-E35D711E1A8A}" srcOrd="0" destOrd="0" presId="urn:microsoft.com/office/officeart/2005/8/layout/orgChart1"/>
    <dgm:cxn modelId="{6945FBF1-E1F0-DA45-8C7D-C0B76D0C776D}" type="presParOf" srcId="{8F996B94-84F8-F04E-914B-E1F37C093CB8}" destId="{3381DA52-D553-3F49-9A19-EB1E5DEA0B04}" srcOrd="1" destOrd="0" presId="urn:microsoft.com/office/officeart/2005/8/layout/orgChart1"/>
    <dgm:cxn modelId="{67FFA30A-EC34-EE44-8982-0CD3C285BF46}" type="presParOf" srcId="{1960AD39-6C3C-CE4D-AC22-E5F018C12A0E}" destId="{0DBE3B83-F8B9-3A48-8251-13274A3DC37A}" srcOrd="1" destOrd="0" presId="urn:microsoft.com/office/officeart/2005/8/layout/orgChart1"/>
    <dgm:cxn modelId="{9A3F24EB-F177-9449-94F3-B015BEDD88B3}" type="presParOf" srcId="{1960AD39-6C3C-CE4D-AC22-E5F018C12A0E}" destId="{3C3A97BB-6F00-3842-9BF6-EEBCC1753E0D}" srcOrd="2" destOrd="0" presId="urn:microsoft.com/office/officeart/2005/8/layout/orgChart1"/>
    <dgm:cxn modelId="{932B09D8-8659-8D45-B339-E2D78B406D0B}" type="presParOf" srcId="{3C3A97BB-6F00-3842-9BF6-EEBCC1753E0D}" destId="{A368121D-E70F-434C-AB26-2ACE1C40F245}" srcOrd="0" destOrd="0" presId="urn:microsoft.com/office/officeart/2005/8/layout/orgChart1"/>
    <dgm:cxn modelId="{6C4F7797-C63C-1D4F-B950-5AC784708213}" type="presParOf" srcId="{3C3A97BB-6F00-3842-9BF6-EEBCC1753E0D}" destId="{8C0E9C2C-19C6-664A-A1FA-3A06D970ACBB}" srcOrd="1" destOrd="0" presId="urn:microsoft.com/office/officeart/2005/8/layout/orgChart1"/>
    <dgm:cxn modelId="{1C24ED9C-DCD1-2544-843F-DE0258A99967}" type="presParOf" srcId="{8C0E9C2C-19C6-664A-A1FA-3A06D970ACBB}" destId="{1350995D-4FB2-CB4D-8056-5FFE42F13A97}" srcOrd="0" destOrd="0" presId="urn:microsoft.com/office/officeart/2005/8/layout/orgChart1"/>
    <dgm:cxn modelId="{869701E9-02AF-B242-A2EE-C29C750B1578}" type="presParOf" srcId="{1350995D-4FB2-CB4D-8056-5FFE42F13A97}" destId="{66CFB8D4-A29F-0345-8943-DB98EE38E7DD}" srcOrd="0" destOrd="0" presId="urn:microsoft.com/office/officeart/2005/8/layout/orgChart1"/>
    <dgm:cxn modelId="{CD9737D5-1F13-7548-B7F9-1CA1C850BE7B}" type="presParOf" srcId="{1350995D-4FB2-CB4D-8056-5FFE42F13A97}" destId="{A2A3A4DB-C3EB-CF40-A0D9-F6FFD17A7084}" srcOrd="1" destOrd="0" presId="urn:microsoft.com/office/officeart/2005/8/layout/orgChart1"/>
    <dgm:cxn modelId="{5310D52D-4195-3C48-9BFF-F8757506F2B8}" type="presParOf" srcId="{8C0E9C2C-19C6-664A-A1FA-3A06D970ACBB}" destId="{04880F38-1A9C-674F-AA8F-370C69617D70}" srcOrd="1" destOrd="0" presId="urn:microsoft.com/office/officeart/2005/8/layout/orgChart1"/>
    <dgm:cxn modelId="{30BB631F-BB67-6B4B-A0BD-2345547F95D1}" type="presParOf" srcId="{8C0E9C2C-19C6-664A-A1FA-3A06D970ACBB}" destId="{CA606417-B830-7C46-B9DB-7F09018CB891}" srcOrd="2" destOrd="0" presId="urn:microsoft.com/office/officeart/2005/8/layout/orgChart1"/>
    <dgm:cxn modelId="{FA1A98FE-6171-394B-98D2-67F2B1D41A2D}" type="presParOf" srcId="{CA606417-B830-7C46-B9DB-7F09018CB891}" destId="{A61665AF-BC3C-074B-A769-7312DFC2D37F}" srcOrd="0" destOrd="0" presId="urn:microsoft.com/office/officeart/2005/8/layout/orgChart1"/>
    <dgm:cxn modelId="{0A40CFAD-3EAE-3D41-94BB-4DE0BD3E0148}" type="presParOf" srcId="{CA606417-B830-7C46-B9DB-7F09018CB891}" destId="{3F045272-C85F-C34B-BE7D-E0EA7CEC4A38}" srcOrd="1" destOrd="0" presId="urn:microsoft.com/office/officeart/2005/8/layout/orgChart1"/>
    <dgm:cxn modelId="{5FE7907A-A7E6-424F-9C1B-4C56B9417AEA}" type="presParOf" srcId="{3F045272-C85F-C34B-BE7D-E0EA7CEC4A38}" destId="{2BF2B429-7006-8E41-83A4-861D6484DA67}" srcOrd="0" destOrd="0" presId="urn:microsoft.com/office/officeart/2005/8/layout/orgChart1"/>
    <dgm:cxn modelId="{1EAE6365-DA04-DB4D-B58E-C9FC0E46006A}" type="presParOf" srcId="{2BF2B429-7006-8E41-83A4-861D6484DA67}" destId="{A3CFF988-BD5C-F548-B49A-E95C0503D12E}" srcOrd="0" destOrd="0" presId="urn:microsoft.com/office/officeart/2005/8/layout/orgChart1"/>
    <dgm:cxn modelId="{9A1E0FE6-716E-B74D-99F0-16BA706EB670}" type="presParOf" srcId="{2BF2B429-7006-8E41-83A4-861D6484DA67}" destId="{4F474F77-3984-C546-B46C-0FE5CEF5DA1D}" srcOrd="1" destOrd="0" presId="urn:microsoft.com/office/officeart/2005/8/layout/orgChart1"/>
    <dgm:cxn modelId="{0C67FC09-6BC9-1845-AE97-A4AC0256F538}" type="presParOf" srcId="{3F045272-C85F-C34B-BE7D-E0EA7CEC4A38}" destId="{E945AE8A-E8F4-304F-8695-73DADCBFC104}" srcOrd="1" destOrd="0" presId="urn:microsoft.com/office/officeart/2005/8/layout/orgChart1"/>
    <dgm:cxn modelId="{9D40CD73-3BE7-0E4D-A7EC-1F30F2086D7C}" type="presParOf" srcId="{3F045272-C85F-C34B-BE7D-E0EA7CEC4A38}" destId="{747342E6-CC17-C744-A02E-D930A1F49E51}" srcOrd="2" destOrd="0" presId="urn:microsoft.com/office/officeart/2005/8/layout/orgChart1"/>
    <dgm:cxn modelId="{91414AEE-5FCF-3446-8A80-3A0B075DD44F}" type="presParOf" srcId="{747342E6-CC17-C744-A02E-D930A1F49E51}" destId="{24C80D0D-0623-6748-8CE1-6B4FE1DC831F}" srcOrd="0" destOrd="0" presId="urn:microsoft.com/office/officeart/2005/8/layout/orgChart1"/>
    <dgm:cxn modelId="{30D39308-62EB-3449-80FD-16EB7F6D0CCE}" type="presParOf" srcId="{747342E6-CC17-C744-A02E-D930A1F49E51}" destId="{1CC1FC13-4D7F-6244-97F0-EE5B30DC7307}" srcOrd="1" destOrd="0" presId="urn:microsoft.com/office/officeart/2005/8/layout/orgChart1"/>
    <dgm:cxn modelId="{756082DB-778F-5D48-8C1C-A99A13751A25}" type="presParOf" srcId="{1CC1FC13-4D7F-6244-97F0-EE5B30DC7307}" destId="{A35FB6F6-D8DC-BC4E-8123-33F33F382807}" srcOrd="0" destOrd="0" presId="urn:microsoft.com/office/officeart/2005/8/layout/orgChart1"/>
    <dgm:cxn modelId="{1FD645F0-63A9-1644-9710-3EA5BFF19E5A}" type="presParOf" srcId="{A35FB6F6-D8DC-BC4E-8123-33F33F382807}" destId="{0FC5E1B9-991C-8242-B781-D925B505EFE8}" srcOrd="0" destOrd="0" presId="urn:microsoft.com/office/officeart/2005/8/layout/orgChart1"/>
    <dgm:cxn modelId="{EB23B5FA-5496-0440-BCEA-F6D6BFBBF7A1}" type="presParOf" srcId="{A35FB6F6-D8DC-BC4E-8123-33F33F382807}" destId="{4FBDE6EE-42CC-D042-BA04-A7276A4FA023}" srcOrd="1" destOrd="0" presId="urn:microsoft.com/office/officeart/2005/8/layout/orgChart1"/>
    <dgm:cxn modelId="{8F77F207-A8DD-2F48-B8A9-7B9B8578ABD7}" type="presParOf" srcId="{1CC1FC13-4D7F-6244-97F0-EE5B30DC7307}" destId="{FE3BF912-91E3-3442-8674-40B9CBF46C65}" srcOrd="1" destOrd="0" presId="urn:microsoft.com/office/officeart/2005/8/layout/orgChart1"/>
    <dgm:cxn modelId="{3EC0EF00-4874-3A45-8F25-1C766DC26A3B}" type="presParOf" srcId="{1CC1FC13-4D7F-6244-97F0-EE5B30DC7307}" destId="{F5989A69-BEE2-2945-8101-2B81FC74A298}" srcOrd="2" destOrd="0" presId="urn:microsoft.com/office/officeart/2005/8/layout/orgChart1"/>
    <dgm:cxn modelId="{44782954-8B88-3642-A3C2-9FEF62CBE428}" type="presParOf" srcId="{747342E6-CC17-C744-A02E-D930A1F49E51}" destId="{CCD0D9EC-BBD8-3E43-8A35-50805A30350E}" srcOrd="2" destOrd="0" presId="urn:microsoft.com/office/officeart/2005/8/layout/orgChart1"/>
    <dgm:cxn modelId="{A283DC6E-553D-944C-9365-811DC114A682}" type="presParOf" srcId="{747342E6-CC17-C744-A02E-D930A1F49E51}" destId="{ADC720A9-4BA3-F342-B2A0-846C33F03281}" srcOrd="3" destOrd="0" presId="urn:microsoft.com/office/officeart/2005/8/layout/orgChart1"/>
    <dgm:cxn modelId="{8D3BC0CF-60DC-5944-9981-4A3406870B93}" type="presParOf" srcId="{ADC720A9-4BA3-F342-B2A0-846C33F03281}" destId="{E8351640-0BE1-464C-B96C-926550A7CD15}" srcOrd="0" destOrd="0" presId="urn:microsoft.com/office/officeart/2005/8/layout/orgChart1"/>
    <dgm:cxn modelId="{E3CAEC92-FD06-4B46-9C8D-F2F9E81B2172}" type="presParOf" srcId="{E8351640-0BE1-464C-B96C-926550A7CD15}" destId="{AC8A1EE0-4B13-DC48-8508-33BE2EDED307}" srcOrd="0" destOrd="0" presId="urn:microsoft.com/office/officeart/2005/8/layout/orgChart1"/>
    <dgm:cxn modelId="{3A27B450-247A-9F45-9F07-8A5CF465FB57}" type="presParOf" srcId="{E8351640-0BE1-464C-B96C-926550A7CD15}" destId="{90F071D5-B22C-8B48-B195-3C8B51048F26}" srcOrd="1" destOrd="0" presId="urn:microsoft.com/office/officeart/2005/8/layout/orgChart1"/>
    <dgm:cxn modelId="{9F5DA89C-9DAF-7C40-A4BD-7F68ACB50ABA}" type="presParOf" srcId="{ADC720A9-4BA3-F342-B2A0-846C33F03281}" destId="{D52920A6-947B-3B47-8FB1-43A5F62908AB}" srcOrd="1" destOrd="0" presId="urn:microsoft.com/office/officeart/2005/8/layout/orgChart1"/>
    <dgm:cxn modelId="{BC3DD40B-DCC2-7745-B411-815BE09C6310}" type="presParOf" srcId="{ADC720A9-4BA3-F342-B2A0-846C33F03281}" destId="{4C7D4BA6-2DA4-2E4B-9A8B-0F6914B65DC4}" srcOrd="2" destOrd="0" presId="urn:microsoft.com/office/officeart/2005/8/layout/orgChart1"/>
    <dgm:cxn modelId="{4FAEFAD1-1CA2-2445-9056-AE19A7BA5E7F}" type="presParOf" srcId="{CA606417-B830-7C46-B9DB-7F09018CB891}" destId="{A88C335A-28DB-4C47-AE65-C872581655CC}" srcOrd="2" destOrd="0" presId="urn:microsoft.com/office/officeart/2005/8/layout/orgChart1"/>
    <dgm:cxn modelId="{48005BD5-0358-2D4F-985E-35ABE60419B3}" type="presParOf" srcId="{CA606417-B830-7C46-B9DB-7F09018CB891}" destId="{9DB85E9E-6D12-D04F-A3BD-B6C8A088EF7C}" srcOrd="3" destOrd="0" presId="urn:microsoft.com/office/officeart/2005/8/layout/orgChart1"/>
    <dgm:cxn modelId="{F17668D2-33BF-7E4A-8B23-AC53399C4DDF}" type="presParOf" srcId="{9DB85E9E-6D12-D04F-A3BD-B6C8A088EF7C}" destId="{8183847F-270B-C749-ADBF-72400FBDA89C}" srcOrd="0" destOrd="0" presId="urn:microsoft.com/office/officeart/2005/8/layout/orgChart1"/>
    <dgm:cxn modelId="{B00D62DF-5E41-2240-B990-2EFA65CDF126}" type="presParOf" srcId="{8183847F-270B-C749-ADBF-72400FBDA89C}" destId="{841B133A-A233-1C42-8D95-B263DA7421C4}" srcOrd="0" destOrd="0" presId="urn:microsoft.com/office/officeart/2005/8/layout/orgChart1"/>
    <dgm:cxn modelId="{18DB3F7D-3442-5F4D-A186-77FFE398F853}" type="presParOf" srcId="{8183847F-270B-C749-ADBF-72400FBDA89C}" destId="{8AFC8DF8-518B-6B4C-A22A-1522AF35CEB4}" srcOrd="1" destOrd="0" presId="urn:microsoft.com/office/officeart/2005/8/layout/orgChart1"/>
    <dgm:cxn modelId="{CB96D895-9076-CF4F-9394-8C69F86E9EF6}" type="presParOf" srcId="{9DB85E9E-6D12-D04F-A3BD-B6C8A088EF7C}" destId="{C0E4B682-2368-0848-99CD-B79B44C2B07E}" srcOrd="1" destOrd="0" presId="urn:microsoft.com/office/officeart/2005/8/layout/orgChart1"/>
    <dgm:cxn modelId="{742E8EAF-6C02-5C4B-AB6F-623CAB2E025F}" type="presParOf" srcId="{9DB85E9E-6D12-D04F-A3BD-B6C8A088EF7C}" destId="{C77D4ABF-14CF-5449-AE5B-70860B7070AD}" srcOrd="2" destOrd="0" presId="urn:microsoft.com/office/officeart/2005/8/layout/orgChart1"/>
    <dgm:cxn modelId="{BA55DC80-55B8-704E-9FAB-72B1B170DC4E}" type="presParOf" srcId="{3C3A97BB-6F00-3842-9BF6-EEBCC1753E0D}" destId="{16EB2AE7-D96B-B04C-ADF7-552F629E1CFD}" srcOrd="2" destOrd="0" presId="urn:microsoft.com/office/officeart/2005/8/layout/orgChart1"/>
    <dgm:cxn modelId="{0264F12E-DB79-924E-9591-E7783C867318}" type="presParOf" srcId="{3C3A97BB-6F00-3842-9BF6-EEBCC1753E0D}" destId="{6C01C557-8D93-4B4F-A69C-741781D21EFC}" srcOrd="3" destOrd="0" presId="urn:microsoft.com/office/officeart/2005/8/layout/orgChart1"/>
    <dgm:cxn modelId="{FF081797-FBAA-C144-B424-3C4B7C3053AF}" type="presParOf" srcId="{6C01C557-8D93-4B4F-A69C-741781D21EFC}" destId="{57221045-0848-4343-8370-3FB2DDAEFE8D}" srcOrd="0" destOrd="0" presId="urn:microsoft.com/office/officeart/2005/8/layout/orgChart1"/>
    <dgm:cxn modelId="{ABF90A10-03ED-9141-BB2A-AEC1B832F509}" type="presParOf" srcId="{57221045-0848-4343-8370-3FB2DDAEFE8D}" destId="{226837FA-B05D-7F40-9904-C7F66C6CC5AC}" srcOrd="0" destOrd="0" presId="urn:microsoft.com/office/officeart/2005/8/layout/orgChart1"/>
    <dgm:cxn modelId="{33DC8FC3-28CC-AD4E-966F-CC118713E612}" type="presParOf" srcId="{57221045-0848-4343-8370-3FB2DDAEFE8D}" destId="{4A573476-3B03-1C45-B13D-13D13111E044}" srcOrd="1" destOrd="0" presId="urn:microsoft.com/office/officeart/2005/8/layout/orgChart1"/>
    <dgm:cxn modelId="{DF2EAF31-7C6B-E943-B22E-08F68C60F0EB}" type="presParOf" srcId="{6C01C557-8D93-4B4F-A69C-741781D21EFC}" destId="{BC1396BD-2132-2548-BFFC-691FA603102C}" srcOrd="1" destOrd="0" presId="urn:microsoft.com/office/officeart/2005/8/layout/orgChart1"/>
    <dgm:cxn modelId="{FA04CE99-BC8D-C945-A021-F56AECB93651}" type="presParOf" srcId="{6C01C557-8D93-4B4F-A69C-741781D21EFC}" destId="{488E4F14-C651-3741-96C6-4955B9066B0D}" srcOrd="2" destOrd="0" presId="urn:microsoft.com/office/officeart/2005/8/layout/orgChart1"/>
    <dgm:cxn modelId="{EFC5B43E-5615-0D45-93F6-9890719F2A13}" type="presParOf" srcId="{488E4F14-C651-3741-96C6-4955B9066B0D}" destId="{77195C92-2DB8-9A48-82C6-E2F1BFE67C08}" srcOrd="0" destOrd="0" presId="urn:microsoft.com/office/officeart/2005/8/layout/orgChart1"/>
    <dgm:cxn modelId="{C42F576B-984D-DF4E-A7E7-15CC8E6A19C2}" type="presParOf" srcId="{488E4F14-C651-3741-96C6-4955B9066B0D}" destId="{8243ABE7-6481-424C-8844-47846F1CF07E}" srcOrd="1" destOrd="0" presId="urn:microsoft.com/office/officeart/2005/8/layout/orgChart1"/>
    <dgm:cxn modelId="{9A850513-BA2A-8149-B148-4E9FADFAAADA}" type="presParOf" srcId="{8243ABE7-6481-424C-8844-47846F1CF07E}" destId="{1A83968B-3819-E24D-B475-A62299415F4B}" srcOrd="0" destOrd="0" presId="urn:microsoft.com/office/officeart/2005/8/layout/orgChart1"/>
    <dgm:cxn modelId="{A8D912C9-3EFB-6E44-B83B-5466F74FD722}" type="presParOf" srcId="{1A83968B-3819-E24D-B475-A62299415F4B}" destId="{9260F51D-5AA4-1C4B-895C-557C154E725A}" srcOrd="0" destOrd="0" presId="urn:microsoft.com/office/officeart/2005/8/layout/orgChart1"/>
    <dgm:cxn modelId="{EDE9737D-1A5F-3F4B-8559-F01578E1EB38}" type="presParOf" srcId="{1A83968B-3819-E24D-B475-A62299415F4B}" destId="{A77431CD-A3A8-B248-85E4-EDB5FED1993C}" srcOrd="1" destOrd="0" presId="urn:microsoft.com/office/officeart/2005/8/layout/orgChart1"/>
    <dgm:cxn modelId="{35D06156-8CBC-5E43-913D-AA1CD1760959}" type="presParOf" srcId="{8243ABE7-6481-424C-8844-47846F1CF07E}" destId="{059BAFC2-94B7-3648-8205-7E8798ED8D9E}" srcOrd="1" destOrd="0" presId="urn:microsoft.com/office/officeart/2005/8/layout/orgChart1"/>
    <dgm:cxn modelId="{40F13D48-FF08-3C44-95E9-71DACAEC23BF}" type="presParOf" srcId="{8243ABE7-6481-424C-8844-47846F1CF07E}" destId="{C9CC46DB-99AB-A94D-9078-25D0B43C99A7}" srcOrd="2" destOrd="0" presId="urn:microsoft.com/office/officeart/2005/8/layout/orgChart1"/>
    <dgm:cxn modelId="{C53308F1-F466-9346-BCD4-04EA717B3A1E}" type="presParOf" srcId="{C9CC46DB-99AB-A94D-9078-25D0B43C99A7}" destId="{46E8BC18-D1DE-664A-AE45-8E5DD90C44D5}" srcOrd="0" destOrd="0" presId="urn:microsoft.com/office/officeart/2005/8/layout/orgChart1"/>
    <dgm:cxn modelId="{73D6D759-DB71-1D49-B1FD-4702C19866EA}" type="presParOf" srcId="{C9CC46DB-99AB-A94D-9078-25D0B43C99A7}" destId="{82B639E7-A3F7-8644-9F32-4856A4DDAC2B}" srcOrd="1" destOrd="0" presId="urn:microsoft.com/office/officeart/2005/8/layout/orgChart1"/>
    <dgm:cxn modelId="{5ECCFA77-1149-2F48-A8AA-5D78A615FA6D}" type="presParOf" srcId="{82B639E7-A3F7-8644-9F32-4856A4DDAC2B}" destId="{B032F5B4-9441-8449-B6B1-127CB40858AB}" srcOrd="0" destOrd="0" presId="urn:microsoft.com/office/officeart/2005/8/layout/orgChart1"/>
    <dgm:cxn modelId="{C5E18BED-E0C0-E540-875F-D86A4484C104}" type="presParOf" srcId="{B032F5B4-9441-8449-B6B1-127CB40858AB}" destId="{F9A834E8-8295-FF4B-ADDF-2D5FEF7FB917}" srcOrd="0" destOrd="0" presId="urn:microsoft.com/office/officeart/2005/8/layout/orgChart1"/>
    <dgm:cxn modelId="{E6A9781A-C81D-1C40-833B-11813F4F0FCD}" type="presParOf" srcId="{B032F5B4-9441-8449-B6B1-127CB40858AB}" destId="{A2CF8C5A-472F-0A4B-826E-FAB5EF456977}" srcOrd="1" destOrd="0" presId="urn:microsoft.com/office/officeart/2005/8/layout/orgChart1"/>
    <dgm:cxn modelId="{A5993721-3991-EF4F-A8CA-A45CC5B9CE5B}" type="presParOf" srcId="{82B639E7-A3F7-8644-9F32-4856A4DDAC2B}" destId="{40FE79A7-B5AC-3045-8FC7-0CEF4CD6F67C}" srcOrd="1" destOrd="0" presId="urn:microsoft.com/office/officeart/2005/8/layout/orgChart1"/>
    <dgm:cxn modelId="{3BE4E4B7-CE36-F744-8D1D-3C73A930A72B}" type="presParOf" srcId="{82B639E7-A3F7-8644-9F32-4856A4DDAC2B}" destId="{B43CAB66-1DF6-1544-91C7-4F56308780D1}" srcOrd="2" destOrd="0" presId="urn:microsoft.com/office/officeart/2005/8/layout/orgChart1"/>
    <dgm:cxn modelId="{B79FA55D-341C-CF41-81FE-4EE68E613560}" type="presParOf" srcId="{C9CC46DB-99AB-A94D-9078-25D0B43C99A7}" destId="{9CCD19E7-FA60-BB4C-85B4-EB2F7D0A41E8}" srcOrd="2" destOrd="0" presId="urn:microsoft.com/office/officeart/2005/8/layout/orgChart1"/>
    <dgm:cxn modelId="{44AD3838-3D02-BF46-BAA4-64D6E3DB3794}" type="presParOf" srcId="{C9CC46DB-99AB-A94D-9078-25D0B43C99A7}" destId="{8E73D4B3-8078-8D49-9CC6-CE77BB923269}" srcOrd="3" destOrd="0" presId="urn:microsoft.com/office/officeart/2005/8/layout/orgChart1"/>
    <dgm:cxn modelId="{D33D5C4E-731D-8E4B-884D-7B50E91E1245}" type="presParOf" srcId="{8E73D4B3-8078-8D49-9CC6-CE77BB923269}" destId="{00136713-6F2E-9041-A2B3-FA419EFAAD48}" srcOrd="0" destOrd="0" presId="urn:microsoft.com/office/officeart/2005/8/layout/orgChart1"/>
    <dgm:cxn modelId="{9E8B552D-76FD-6B49-900D-185116405407}" type="presParOf" srcId="{00136713-6F2E-9041-A2B3-FA419EFAAD48}" destId="{5E33A708-B51F-7948-9CC0-DA91EB4DC00D}" srcOrd="0" destOrd="0" presId="urn:microsoft.com/office/officeart/2005/8/layout/orgChart1"/>
    <dgm:cxn modelId="{9AA62DA0-FD85-AA45-98BD-022DD8F67F95}" type="presParOf" srcId="{00136713-6F2E-9041-A2B3-FA419EFAAD48}" destId="{295B7490-69C8-ED42-8927-D1E59E7AC71B}" srcOrd="1" destOrd="0" presId="urn:microsoft.com/office/officeart/2005/8/layout/orgChart1"/>
    <dgm:cxn modelId="{EB08E4A7-D7A8-F045-8B57-78C691B5E3D0}" type="presParOf" srcId="{8E73D4B3-8078-8D49-9CC6-CE77BB923269}" destId="{96E65E86-9A2B-BC4B-8CF3-3B9051D294E4}" srcOrd="1" destOrd="0" presId="urn:microsoft.com/office/officeart/2005/8/layout/orgChart1"/>
    <dgm:cxn modelId="{3B9CBDF1-7CFD-3B43-90C6-8DA7F7E60482}" type="presParOf" srcId="{8E73D4B3-8078-8D49-9CC6-CE77BB923269}" destId="{AE303559-DA6E-F84B-920F-D96FD35A2E2E}" srcOrd="2" destOrd="0" presId="urn:microsoft.com/office/officeart/2005/8/layout/orgChart1"/>
    <dgm:cxn modelId="{F2B622CF-8A67-3C44-8E71-199A545CFF5E}" type="presParOf" srcId="{488E4F14-C651-3741-96C6-4955B9066B0D}" destId="{511C5535-00A2-BC4C-B582-81497C845505}" srcOrd="2" destOrd="0" presId="urn:microsoft.com/office/officeart/2005/8/layout/orgChart1"/>
    <dgm:cxn modelId="{E470DDB2-CCC4-B048-88BC-4C4CD31AAE7E}" type="presParOf" srcId="{488E4F14-C651-3741-96C6-4955B9066B0D}" destId="{49B8DD0E-575A-914F-B3B9-B8637BE09F08}" srcOrd="3" destOrd="0" presId="urn:microsoft.com/office/officeart/2005/8/layout/orgChart1"/>
    <dgm:cxn modelId="{E27DAA83-5DB0-C241-AC42-2E4E9DCD80C9}" type="presParOf" srcId="{49B8DD0E-575A-914F-B3B9-B8637BE09F08}" destId="{1C4B3924-496B-7B46-8808-9695F2E358AA}" srcOrd="0" destOrd="0" presId="urn:microsoft.com/office/officeart/2005/8/layout/orgChart1"/>
    <dgm:cxn modelId="{25384F58-CB3E-C642-879E-F2947CFA1821}" type="presParOf" srcId="{1C4B3924-496B-7B46-8808-9695F2E358AA}" destId="{0211AD57-CF34-0941-9586-AB68A7FD565E}" srcOrd="0" destOrd="0" presId="urn:microsoft.com/office/officeart/2005/8/layout/orgChart1"/>
    <dgm:cxn modelId="{0143D506-06BE-B545-9F0D-8899FFE2F8EA}" type="presParOf" srcId="{1C4B3924-496B-7B46-8808-9695F2E358AA}" destId="{82F616C7-93E4-4141-89F7-5BAF3CD4FF4E}" srcOrd="1" destOrd="0" presId="urn:microsoft.com/office/officeart/2005/8/layout/orgChart1"/>
    <dgm:cxn modelId="{88236656-3C4B-D24E-9322-B4B04CCEAD29}" type="presParOf" srcId="{49B8DD0E-575A-914F-B3B9-B8637BE09F08}" destId="{76838392-E553-E047-9F5D-DA26E909653F}" srcOrd="1" destOrd="0" presId="urn:microsoft.com/office/officeart/2005/8/layout/orgChart1"/>
    <dgm:cxn modelId="{F011BBDE-A6C7-224F-B26C-EB6509E2DE30}" type="presParOf" srcId="{49B8DD0E-575A-914F-B3B9-B8637BE09F08}" destId="{A9933E24-E787-8346-9449-5FE91DEA4457}" srcOrd="2" destOrd="0" presId="urn:microsoft.com/office/officeart/2005/8/layout/orgChart1"/>
    <dgm:cxn modelId="{C9C837C5-AFE0-274A-9229-B59822D8F039}" type="presParOf" srcId="{A9933E24-E787-8346-9449-5FE91DEA4457}" destId="{FA0FB34E-FB90-8D4D-8ABE-D596D7664E9B}" srcOrd="0" destOrd="0" presId="urn:microsoft.com/office/officeart/2005/8/layout/orgChart1"/>
    <dgm:cxn modelId="{040FB617-5636-7545-BC4B-206B8281AEAD}" type="presParOf" srcId="{A9933E24-E787-8346-9449-5FE91DEA4457}" destId="{6B732E1B-383D-EE41-8646-2147D046C483}" srcOrd="1" destOrd="0" presId="urn:microsoft.com/office/officeart/2005/8/layout/orgChart1"/>
    <dgm:cxn modelId="{6C0ABEA9-7C96-8C4E-BD42-C15577162A21}" type="presParOf" srcId="{6B732E1B-383D-EE41-8646-2147D046C483}" destId="{A018A2C1-FAAB-F349-B258-4A5D55F8FC4E}" srcOrd="0" destOrd="0" presId="urn:microsoft.com/office/officeart/2005/8/layout/orgChart1"/>
    <dgm:cxn modelId="{CAFAD9B3-77A1-2147-B9E5-95B0CECFDA18}" type="presParOf" srcId="{A018A2C1-FAAB-F349-B258-4A5D55F8FC4E}" destId="{3A50C57C-5DE2-684F-BB59-4EB3704C0B92}" srcOrd="0" destOrd="0" presId="urn:microsoft.com/office/officeart/2005/8/layout/orgChart1"/>
    <dgm:cxn modelId="{1E6255D3-9CDB-074C-9E7E-C80CB4311D08}" type="presParOf" srcId="{A018A2C1-FAAB-F349-B258-4A5D55F8FC4E}" destId="{35D088BA-6924-354A-BAAF-40DDE4FE84A0}" srcOrd="1" destOrd="0" presId="urn:microsoft.com/office/officeart/2005/8/layout/orgChart1"/>
    <dgm:cxn modelId="{C46B4D5D-F6AD-2C40-A10C-DCAB8B337271}" type="presParOf" srcId="{6B732E1B-383D-EE41-8646-2147D046C483}" destId="{6571B394-9CF0-934D-B11B-402085611130}" srcOrd="1" destOrd="0" presId="urn:microsoft.com/office/officeart/2005/8/layout/orgChart1"/>
    <dgm:cxn modelId="{230E9928-7A2A-3645-84ED-DA7044DC8F68}" type="presParOf" srcId="{6B732E1B-383D-EE41-8646-2147D046C483}" destId="{35366785-C6D0-184B-A980-C1E54B42B079}" srcOrd="2" destOrd="0" presId="urn:microsoft.com/office/officeart/2005/8/layout/orgChart1"/>
    <dgm:cxn modelId="{77FB852D-F3B1-1144-93C9-E253C3B0A26A}" type="presParOf" srcId="{A9933E24-E787-8346-9449-5FE91DEA4457}" destId="{7712EE4F-5650-9B4E-A4B1-CA45044B5647}" srcOrd="2" destOrd="0" presId="urn:microsoft.com/office/officeart/2005/8/layout/orgChart1"/>
    <dgm:cxn modelId="{7395A532-7F97-DF4B-AB65-E8BF86E70202}" type="presParOf" srcId="{A9933E24-E787-8346-9449-5FE91DEA4457}" destId="{0268E82D-C23F-7142-A1B5-BFF2D267993A}" srcOrd="3" destOrd="0" presId="urn:microsoft.com/office/officeart/2005/8/layout/orgChart1"/>
    <dgm:cxn modelId="{86DA2A8B-8C01-114C-8A9E-21B21F24D17A}" type="presParOf" srcId="{0268E82D-C23F-7142-A1B5-BFF2D267993A}" destId="{5D99CCA6-93DE-9A46-A920-0316A73CBA79}" srcOrd="0" destOrd="0" presId="urn:microsoft.com/office/officeart/2005/8/layout/orgChart1"/>
    <dgm:cxn modelId="{A6D6DD43-D47D-D048-91B6-A0F94A3CEFC7}" type="presParOf" srcId="{5D99CCA6-93DE-9A46-A920-0316A73CBA79}" destId="{70C67309-D4C6-A241-8922-7FE6F9C2530F}" srcOrd="0" destOrd="0" presId="urn:microsoft.com/office/officeart/2005/8/layout/orgChart1"/>
    <dgm:cxn modelId="{8E76AC15-16DA-9743-88A4-8DE37E856A82}" type="presParOf" srcId="{5D99CCA6-93DE-9A46-A920-0316A73CBA79}" destId="{EA1E0DBE-987F-C445-8D87-C1B505C5E529}" srcOrd="1" destOrd="0" presId="urn:microsoft.com/office/officeart/2005/8/layout/orgChart1"/>
    <dgm:cxn modelId="{5918A877-163C-9749-A2D4-D740F457466A}" type="presParOf" srcId="{0268E82D-C23F-7142-A1B5-BFF2D267993A}" destId="{6329AEC4-1970-5A47-B082-0C8503D3BDB4}" srcOrd="1" destOrd="0" presId="urn:microsoft.com/office/officeart/2005/8/layout/orgChart1"/>
    <dgm:cxn modelId="{52E98258-676A-EE4B-89F2-402D38DB444A}" type="presParOf" srcId="{0268E82D-C23F-7142-A1B5-BFF2D267993A}" destId="{53F9C3B5-01E7-594E-A795-A4ADC612C7FE}" srcOrd="2" destOrd="0" presId="urn:microsoft.com/office/officeart/2005/8/layout/orgChart1"/>
    <dgm:cxn modelId="{D1404EA9-DE96-B342-A0FD-939D6819339D}" type="presParOf" srcId="{3C3A97BB-6F00-3842-9BF6-EEBCC1753E0D}" destId="{5DAA4B67-2EC7-CA4D-8693-ED0E2E176959}" srcOrd="4" destOrd="0" presId="urn:microsoft.com/office/officeart/2005/8/layout/orgChart1"/>
    <dgm:cxn modelId="{2765FCF5-3CA2-E640-AD01-0FB21FCBF0D1}" type="presParOf" srcId="{3C3A97BB-6F00-3842-9BF6-EEBCC1753E0D}" destId="{AF1ED88E-F5AE-E842-9361-E3C47A9619D3}" srcOrd="5" destOrd="0" presId="urn:microsoft.com/office/officeart/2005/8/layout/orgChart1"/>
    <dgm:cxn modelId="{428463B1-D278-AF4D-8AF3-DD8C282702DE}" type="presParOf" srcId="{AF1ED88E-F5AE-E842-9361-E3C47A9619D3}" destId="{7BBC1BFE-9319-3449-9A54-3039A4CD963B}" srcOrd="0" destOrd="0" presId="urn:microsoft.com/office/officeart/2005/8/layout/orgChart1"/>
    <dgm:cxn modelId="{A78A718E-6BB1-544D-A1A2-3C063DB74553}" type="presParOf" srcId="{7BBC1BFE-9319-3449-9A54-3039A4CD963B}" destId="{38C2C90A-23C0-A54C-809A-2861698F89C1}" srcOrd="0" destOrd="0" presId="urn:microsoft.com/office/officeart/2005/8/layout/orgChart1"/>
    <dgm:cxn modelId="{F34E5ED2-C802-044E-A5D5-FFC3742D73C0}" type="presParOf" srcId="{7BBC1BFE-9319-3449-9A54-3039A4CD963B}" destId="{4DDA9013-A8E8-3C4A-AE1E-82CCAAD9C353}" srcOrd="1" destOrd="0" presId="urn:microsoft.com/office/officeart/2005/8/layout/orgChart1"/>
    <dgm:cxn modelId="{4F110F07-A3D8-F847-AD9B-F9B5F1080608}" type="presParOf" srcId="{AF1ED88E-F5AE-E842-9361-E3C47A9619D3}" destId="{AD6284E6-D09A-7348-A8D3-788516C11E57}" srcOrd="1" destOrd="0" presId="urn:microsoft.com/office/officeart/2005/8/layout/orgChart1"/>
    <dgm:cxn modelId="{188BF95C-14E4-914F-9456-3DE0E7DB42FE}" type="presParOf" srcId="{AF1ED88E-F5AE-E842-9361-E3C47A9619D3}" destId="{C5877FB9-54B5-854B-AB46-3C06DF285A3D}" srcOrd="2" destOrd="0" presId="urn:microsoft.com/office/officeart/2005/8/layout/orgChart1"/>
    <dgm:cxn modelId="{B397CD78-584F-234F-82E7-41F08C48B5E8}" type="presParOf" srcId="{C5877FB9-54B5-854B-AB46-3C06DF285A3D}" destId="{B8371D13-7B72-B648-9800-0FB493337624}" srcOrd="0" destOrd="0" presId="urn:microsoft.com/office/officeart/2005/8/layout/orgChart1"/>
    <dgm:cxn modelId="{DDFA36C3-C7D2-9747-9B60-04B36DCF6EDF}" type="presParOf" srcId="{C5877FB9-54B5-854B-AB46-3C06DF285A3D}" destId="{04DA3EC9-6283-B24B-A5E3-EF2AA7267ECD}" srcOrd="1" destOrd="0" presId="urn:microsoft.com/office/officeart/2005/8/layout/orgChart1"/>
    <dgm:cxn modelId="{A4AA4F5A-9622-6D4E-958D-9DEDE921E1A7}" type="presParOf" srcId="{04DA3EC9-6283-B24B-A5E3-EF2AA7267ECD}" destId="{7C67199B-418A-1444-B7E9-79D6A46E7DA1}" srcOrd="0" destOrd="0" presId="urn:microsoft.com/office/officeart/2005/8/layout/orgChart1"/>
    <dgm:cxn modelId="{8E85A108-A429-C64D-AD53-CB3245038F7C}" type="presParOf" srcId="{7C67199B-418A-1444-B7E9-79D6A46E7DA1}" destId="{B87DFE75-6B55-4B44-9281-8827CA948640}" srcOrd="0" destOrd="0" presId="urn:microsoft.com/office/officeart/2005/8/layout/orgChart1"/>
    <dgm:cxn modelId="{FDF5C897-C157-D644-BEE8-3A4544349D77}" type="presParOf" srcId="{7C67199B-418A-1444-B7E9-79D6A46E7DA1}" destId="{4CDD0FF2-8A2B-1243-BCCB-135B6475B850}" srcOrd="1" destOrd="0" presId="urn:microsoft.com/office/officeart/2005/8/layout/orgChart1"/>
    <dgm:cxn modelId="{D3C78CD2-387D-AE4E-91AB-D833750E6E32}" type="presParOf" srcId="{04DA3EC9-6283-B24B-A5E3-EF2AA7267ECD}" destId="{D6B070CA-6963-BD45-9658-0D43D21FD224}" srcOrd="1" destOrd="0" presId="urn:microsoft.com/office/officeart/2005/8/layout/orgChart1"/>
    <dgm:cxn modelId="{1DACA7E8-5786-9741-8DB1-0909F60B430C}" type="presParOf" srcId="{04DA3EC9-6283-B24B-A5E3-EF2AA7267ECD}" destId="{DB4A2F80-58A0-A14D-B106-EF1997D7F33D}" srcOrd="2" destOrd="0" presId="urn:microsoft.com/office/officeart/2005/8/layout/orgChart1"/>
    <dgm:cxn modelId="{07A34A6D-C8FA-BA40-90EA-0E667F3A8E05}" type="presParOf" srcId="{C5877FB9-54B5-854B-AB46-3C06DF285A3D}" destId="{D73F3C06-7796-F94A-8031-9C028C24EAB5}" srcOrd="2" destOrd="0" presId="urn:microsoft.com/office/officeart/2005/8/layout/orgChart1"/>
    <dgm:cxn modelId="{F0C8FAC5-0186-4248-80B6-AF1C8B6613D6}" type="presParOf" srcId="{C5877FB9-54B5-854B-AB46-3C06DF285A3D}" destId="{A837A398-77DF-D647-B323-AA7980117E2C}" srcOrd="3" destOrd="0" presId="urn:microsoft.com/office/officeart/2005/8/layout/orgChart1"/>
    <dgm:cxn modelId="{88118A0B-1A93-EE4E-A95E-9B2F6FCE2BC7}" type="presParOf" srcId="{A837A398-77DF-D647-B323-AA7980117E2C}" destId="{D5AC0EB5-A3F2-D84F-80BD-479FDDEA3680}" srcOrd="0" destOrd="0" presId="urn:microsoft.com/office/officeart/2005/8/layout/orgChart1"/>
    <dgm:cxn modelId="{3DA66C25-15BA-7949-8459-97360D805A8D}" type="presParOf" srcId="{D5AC0EB5-A3F2-D84F-80BD-479FDDEA3680}" destId="{A09E9787-460D-9E4B-92E6-9036937DE1DA}" srcOrd="0" destOrd="0" presId="urn:microsoft.com/office/officeart/2005/8/layout/orgChart1"/>
    <dgm:cxn modelId="{D186BD51-3909-1443-AEE1-1273F32BAC0B}" type="presParOf" srcId="{D5AC0EB5-A3F2-D84F-80BD-479FDDEA3680}" destId="{17FA90CF-EA0F-6840-9EE5-DDF3FF47AFB0}" srcOrd="1" destOrd="0" presId="urn:microsoft.com/office/officeart/2005/8/layout/orgChart1"/>
    <dgm:cxn modelId="{2A57089C-F903-B74D-8BEF-A157073F724E}" type="presParOf" srcId="{A837A398-77DF-D647-B323-AA7980117E2C}" destId="{50F06A66-9A4B-BC4D-A35B-FA1D2F0FBB3B}" srcOrd="1" destOrd="0" presId="urn:microsoft.com/office/officeart/2005/8/layout/orgChart1"/>
    <dgm:cxn modelId="{70AF1CFF-E623-724E-BC36-05A9F2EA6CD5}" type="presParOf" srcId="{A837A398-77DF-D647-B323-AA7980117E2C}" destId="{B0B49946-A3EB-AB47-8658-7E5B41D36E3A}" srcOrd="2" destOrd="0" presId="urn:microsoft.com/office/officeart/2005/8/layout/orgChart1"/>
    <dgm:cxn modelId="{CB989BCC-8594-EB4F-A461-20F4A32BE68E}" type="presParOf" srcId="{B0B49946-A3EB-AB47-8658-7E5B41D36E3A}" destId="{9767731E-F5BA-834E-90EB-0D27A483AA96}" srcOrd="0" destOrd="0" presId="urn:microsoft.com/office/officeart/2005/8/layout/orgChart1"/>
    <dgm:cxn modelId="{57F1AE20-9CEA-4449-A1A7-FBC708BE0D8C}" type="presParOf" srcId="{B0B49946-A3EB-AB47-8658-7E5B41D36E3A}" destId="{40188216-9B77-C246-B4EF-0B02A65E901C}" srcOrd="1" destOrd="0" presId="urn:microsoft.com/office/officeart/2005/8/layout/orgChart1"/>
    <dgm:cxn modelId="{4BF7E957-0294-F846-A030-AC648EA62B8E}" type="presParOf" srcId="{40188216-9B77-C246-B4EF-0B02A65E901C}" destId="{69498103-A2CC-6645-AC48-F3A2E1A2ADFD}" srcOrd="0" destOrd="0" presId="urn:microsoft.com/office/officeart/2005/8/layout/orgChart1"/>
    <dgm:cxn modelId="{98B5346C-41AD-114E-9940-2B51A360467D}" type="presParOf" srcId="{69498103-A2CC-6645-AC48-F3A2E1A2ADFD}" destId="{301324A1-8AD8-9748-821B-E9498CF13087}" srcOrd="0" destOrd="0" presId="urn:microsoft.com/office/officeart/2005/8/layout/orgChart1"/>
    <dgm:cxn modelId="{A3377181-A950-DC47-B5C5-AA6A63771EEF}" type="presParOf" srcId="{69498103-A2CC-6645-AC48-F3A2E1A2ADFD}" destId="{54A81693-943C-3343-88B5-296D19C212A2}" srcOrd="1" destOrd="0" presId="urn:microsoft.com/office/officeart/2005/8/layout/orgChart1"/>
    <dgm:cxn modelId="{EFF20755-1FDC-E143-95D4-61A4FD25BB58}" type="presParOf" srcId="{40188216-9B77-C246-B4EF-0B02A65E901C}" destId="{15DBA6AD-F9A1-8A45-9516-35227EEF5471}" srcOrd="1" destOrd="0" presId="urn:microsoft.com/office/officeart/2005/8/layout/orgChart1"/>
    <dgm:cxn modelId="{4CACE0E8-FF1D-F449-9EE8-78FB5936C2FF}" type="presParOf" srcId="{40188216-9B77-C246-B4EF-0B02A65E901C}" destId="{88E01391-A76D-6741-B7ED-5033E0430449}" srcOrd="2" destOrd="0" presId="urn:microsoft.com/office/officeart/2005/8/layout/orgChart1"/>
    <dgm:cxn modelId="{521490FC-ACF9-8049-931A-8FCC55D08BD0}" type="presParOf" srcId="{B0B49946-A3EB-AB47-8658-7E5B41D36E3A}" destId="{17025691-0569-F040-821F-881E80C55B87}" srcOrd="2" destOrd="0" presId="urn:microsoft.com/office/officeart/2005/8/layout/orgChart1"/>
    <dgm:cxn modelId="{93E92078-144C-4B42-A304-E8F204301C6A}" type="presParOf" srcId="{B0B49946-A3EB-AB47-8658-7E5B41D36E3A}" destId="{4594EEA6-95DB-9A42-A261-F2283A637A3A}" srcOrd="3" destOrd="0" presId="urn:microsoft.com/office/officeart/2005/8/layout/orgChart1"/>
    <dgm:cxn modelId="{A5955188-A0F6-4445-AD62-39588027E0B7}" type="presParOf" srcId="{4594EEA6-95DB-9A42-A261-F2283A637A3A}" destId="{65764B18-724B-1C4B-98A8-A9EDDD2BE659}" srcOrd="0" destOrd="0" presId="urn:microsoft.com/office/officeart/2005/8/layout/orgChart1"/>
    <dgm:cxn modelId="{A4042D48-AAC6-EE47-843C-ED7E27FAD1FA}" type="presParOf" srcId="{65764B18-724B-1C4B-98A8-A9EDDD2BE659}" destId="{E6436C1C-F5EB-F84D-878E-25996855B495}" srcOrd="0" destOrd="0" presId="urn:microsoft.com/office/officeart/2005/8/layout/orgChart1"/>
    <dgm:cxn modelId="{970E6681-B526-064A-9CF7-CECDFE87C014}" type="presParOf" srcId="{65764B18-724B-1C4B-98A8-A9EDDD2BE659}" destId="{1B80AECD-68E4-0346-887A-DB3AD2A042A8}" srcOrd="1" destOrd="0" presId="urn:microsoft.com/office/officeart/2005/8/layout/orgChart1"/>
    <dgm:cxn modelId="{1EE5CC05-8D79-E844-9927-20BE3D3712C6}" type="presParOf" srcId="{4594EEA6-95DB-9A42-A261-F2283A637A3A}" destId="{864968B6-9B34-AE40-ADC5-A61E7A29734F}" srcOrd="1" destOrd="0" presId="urn:microsoft.com/office/officeart/2005/8/layout/orgChart1"/>
    <dgm:cxn modelId="{01014318-20F9-5240-B8A0-977DF8B32195}" type="presParOf" srcId="{4594EEA6-95DB-9A42-A261-F2283A637A3A}" destId="{A49EDFA6-35AB-D745-8337-F6E9BD091E91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4EBC4F-FB83-5D4C-BD7B-B9A2CE2BA926}">
      <dsp:nvSpPr>
        <dsp:cNvPr id="0" name=""/>
        <dsp:cNvSpPr/>
      </dsp:nvSpPr>
      <dsp:spPr>
        <a:xfrm>
          <a:off x="7754577" y="2645991"/>
          <a:ext cx="498505" cy="109454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94543"/>
              </a:lnTo>
              <a:lnTo>
                <a:pt x="498505" y="109454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6670558-5B9A-EB48-8144-6C2B633A9621}">
      <dsp:nvSpPr>
        <dsp:cNvPr id="0" name=""/>
        <dsp:cNvSpPr/>
      </dsp:nvSpPr>
      <dsp:spPr>
        <a:xfrm>
          <a:off x="7754577" y="2645991"/>
          <a:ext cx="498505" cy="3251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5112"/>
              </a:lnTo>
              <a:lnTo>
                <a:pt x="498505" y="32511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6673B46-AB8D-504E-B67A-E30EFFF6B893}">
      <dsp:nvSpPr>
        <dsp:cNvPr id="0" name=""/>
        <dsp:cNvSpPr/>
      </dsp:nvSpPr>
      <dsp:spPr>
        <a:xfrm>
          <a:off x="6443292" y="1876559"/>
          <a:ext cx="1311285" cy="2275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3789"/>
              </a:lnTo>
              <a:lnTo>
                <a:pt x="1311285" y="113789"/>
              </a:lnTo>
              <a:lnTo>
                <a:pt x="1311285" y="22757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4B78446-27CF-8B47-A8D5-2E617EA2947E}">
      <dsp:nvSpPr>
        <dsp:cNvPr id="0" name=""/>
        <dsp:cNvSpPr/>
      </dsp:nvSpPr>
      <dsp:spPr>
        <a:xfrm>
          <a:off x="6397572" y="1876559"/>
          <a:ext cx="91440" cy="22757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757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02DBD55-C522-2F4D-AF76-7964F32DB612}">
      <dsp:nvSpPr>
        <dsp:cNvPr id="0" name=""/>
        <dsp:cNvSpPr/>
      </dsp:nvSpPr>
      <dsp:spPr>
        <a:xfrm>
          <a:off x="5132007" y="1876559"/>
          <a:ext cx="1311285" cy="227578"/>
        </a:xfrm>
        <a:custGeom>
          <a:avLst/>
          <a:gdLst/>
          <a:ahLst/>
          <a:cxnLst/>
          <a:rect l="0" t="0" r="0" b="0"/>
          <a:pathLst>
            <a:path>
              <a:moveTo>
                <a:pt x="1311285" y="0"/>
              </a:moveTo>
              <a:lnTo>
                <a:pt x="1311285" y="113789"/>
              </a:lnTo>
              <a:lnTo>
                <a:pt x="0" y="113789"/>
              </a:lnTo>
              <a:lnTo>
                <a:pt x="0" y="22757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8ED6537-D97B-2143-8522-D6DBCD055FFF}">
      <dsp:nvSpPr>
        <dsp:cNvPr id="0" name=""/>
        <dsp:cNvSpPr/>
      </dsp:nvSpPr>
      <dsp:spPr>
        <a:xfrm>
          <a:off x="4476364" y="1107128"/>
          <a:ext cx="1761023" cy="3251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5112"/>
              </a:lnTo>
              <a:lnTo>
                <a:pt x="1761023" y="32511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531761E-53FA-7240-B336-E5AD87B845B1}">
      <dsp:nvSpPr>
        <dsp:cNvPr id="0" name=""/>
        <dsp:cNvSpPr/>
      </dsp:nvSpPr>
      <dsp:spPr>
        <a:xfrm>
          <a:off x="2715341" y="3415423"/>
          <a:ext cx="449738" cy="325112"/>
        </a:xfrm>
        <a:custGeom>
          <a:avLst/>
          <a:gdLst/>
          <a:ahLst/>
          <a:cxnLst/>
          <a:rect l="0" t="0" r="0" b="0"/>
          <a:pathLst>
            <a:path>
              <a:moveTo>
                <a:pt x="449738" y="0"/>
              </a:moveTo>
              <a:lnTo>
                <a:pt x="449738" y="325112"/>
              </a:lnTo>
              <a:lnTo>
                <a:pt x="0" y="32511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91F4645-8E1D-D04B-B3FA-6E5296339B00}">
      <dsp:nvSpPr>
        <dsp:cNvPr id="0" name=""/>
        <dsp:cNvSpPr/>
      </dsp:nvSpPr>
      <dsp:spPr>
        <a:xfrm>
          <a:off x="3370983" y="2645991"/>
          <a:ext cx="449738" cy="325112"/>
        </a:xfrm>
        <a:custGeom>
          <a:avLst/>
          <a:gdLst/>
          <a:ahLst/>
          <a:cxnLst/>
          <a:rect l="0" t="0" r="0" b="0"/>
          <a:pathLst>
            <a:path>
              <a:moveTo>
                <a:pt x="449738" y="0"/>
              </a:moveTo>
              <a:lnTo>
                <a:pt x="449738" y="325112"/>
              </a:lnTo>
              <a:lnTo>
                <a:pt x="0" y="32511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FC3A1ED-A187-1840-844A-45051D5048AD}">
      <dsp:nvSpPr>
        <dsp:cNvPr id="0" name=""/>
        <dsp:cNvSpPr/>
      </dsp:nvSpPr>
      <dsp:spPr>
        <a:xfrm>
          <a:off x="1853794" y="1876559"/>
          <a:ext cx="1761023" cy="3251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5112"/>
              </a:lnTo>
              <a:lnTo>
                <a:pt x="1761023" y="32511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08F9C95-F4F4-6140-8974-2BAD8327F559}">
      <dsp:nvSpPr>
        <dsp:cNvPr id="0" name=""/>
        <dsp:cNvSpPr/>
      </dsp:nvSpPr>
      <dsp:spPr>
        <a:xfrm>
          <a:off x="748413" y="2645991"/>
          <a:ext cx="449738" cy="325112"/>
        </a:xfrm>
        <a:custGeom>
          <a:avLst/>
          <a:gdLst/>
          <a:ahLst/>
          <a:cxnLst/>
          <a:rect l="0" t="0" r="0" b="0"/>
          <a:pathLst>
            <a:path>
              <a:moveTo>
                <a:pt x="449738" y="0"/>
              </a:moveTo>
              <a:lnTo>
                <a:pt x="449738" y="325112"/>
              </a:lnTo>
              <a:lnTo>
                <a:pt x="0" y="32511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5D9A1C2-1408-E64A-BEEE-DC79A2EDE8C2}">
      <dsp:nvSpPr>
        <dsp:cNvPr id="0" name=""/>
        <dsp:cNvSpPr/>
      </dsp:nvSpPr>
      <dsp:spPr>
        <a:xfrm>
          <a:off x="1404056" y="1876559"/>
          <a:ext cx="449738" cy="325112"/>
        </a:xfrm>
        <a:custGeom>
          <a:avLst/>
          <a:gdLst/>
          <a:ahLst/>
          <a:cxnLst/>
          <a:rect l="0" t="0" r="0" b="0"/>
          <a:pathLst>
            <a:path>
              <a:moveTo>
                <a:pt x="449738" y="0"/>
              </a:moveTo>
              <a:lnTo>
                <a:pt x="449738" y="325112"/>
              </a:lnTo>
              <a:lnTo>
                <a:pt x="0" y="32511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11D4346-4494-4E4E-B934-74C613026046}">
      <dsp:nvSpPr>
        <dsp:cNvPr id="0" name=""/>
        <dsp:cNvSpPr/>
      </dsp:nvSpPr>
      <dsp:spPr>
        <a:xfrm>
          <a:off x="2059698" y="1107128"/>
          <a:ext cx="2416665" cy="325112"/>
        </a:xfrm>
        <a:custGeom>
          <a:avLst/>
          <a:gdLst/>
          <a:ahLst/>
          <a:cxnLst/>
          <a:rect l="0" t="0" r="0" b="0"/>
          <a:pathLst>
            <a:path>
              <a:moveTo>
                <a:pt x="2416665" y="0"/>
              </a:moveTo>
              <a:lnTo>
                <a:pt x="2416665" y="325112"/>
              </a:lnTo>
              <a:lnTo>
                <a:pt x="0" y="32511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F8539A1-B097-8C42-B0E7-5CE9BA7CB008}">
      <dsp:nvSpPr>
        <dsp:cNvPr id="0" name=""/>
        <dsp:cNvSpPr/>
      </dsp:nvSpPr>
      <dsp:spPr>
        <a:xfrm>
          <a:off x="4205437" y="565274"/>
          <a:ext cx="541853" cy="541853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5687472-EB26-FB47-8A4E-ABDEE8C130A2}">
      <dsp:nvSpPr>
        <dsp:cNvPr id="0" name=""/>
        <dsp:cNvSpPr/>
      </dsp:nvSpPr>
      <dsp:spPr>
        <a:xfrm>
          <a:off x="4205437" y="565274"/>
          <a:ext cx="541853" cy="541853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DFC2EA-32FB-2143-97DD-C4BC302FC892}">
      <dsp:nvSpPr>
        <dsp:cNvPr id="0" name=""/>
        <dsp:cNvSpPr/>
      </dsp:nvSpPr>
      <dsp:spPr>
        <a:xfrm>
          <a:off x="3934511" y="662808"/>
          <a:ext cx="1083706" cy="346786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 noProof="0" dirty="0"/>
            <a:t>Projekt</a:t>
          </a:r>
        </a:p>
      </dsp:txBody>
      <dsp:txXfrm>
        <a:off x="3934511" y="662808"/>
        <a:ext cx="1083706" cy="346786"/>
      </dsp:txXfrm>
    </dsp:sp>
    <dsp:sp modelId="{EB3FED9B-AE53-544F-8EBC-EC8A74C56FE5}">
      <dsp:nvSpPr>
        <dsp:cNvPr id="0" name=""/>
        <dsp:cNvSpPr/>
      </dsp:nvSpPr>
      <dsp:spPr>
        <a:xfrm>
          <a:off x="1582867" y="1334706"/>
          <a:ext cx="541853" cy="541853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3EBCB20-24F6-BD46-9955-72E59B1B0D00}">
      <dsp:nvSpPr>
        <dsp:cNvPr id="0" name=""/>
        <dsp:cNvSpPr/>
      </dsp:nvSpPr>
      <dsp:spPr>
        <a:xfrm>
          <a:off x="1582867" y="1334706"/>
          <a:ext cx="541853" cy="541853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F97FBF8-E6A6-5F44-A121-FCDFDA6FC22B}">
      <dsp:nvSpPr>
        <dsp:cNvPr id="0" name=""/>
        <dsp:cNvSpPr/>
      </dsp:nvSpPr>
      <dsp:spPr>
        <a:xfrm>
          <a:off x="1311940" y="1432240"/>
          <a:ext cx="1083706" cy="346786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 noProof="0" dirty="0"/>
            <a:t>Pracovní balíček 1</a:t>
          </a:r>
        </a:p>
      </dsp:txBody>
      <dsp:txXfrm>
        <a:off x="1311940" y="1432240"/>
        <a:ext cx="1083706" cy="346786"/>
      </dsp:txXfrm>
    </dsp:sp>
    <dsp:sp modelId="{D5FF8893-7482-8D4E-A054-B69E14767396}">
      <dsp:nvSpPr>
        <dsp:cNvPr id="0" name=""/>
        <dsp:cNvSpPr/>
      </dsp:nvSpPr>
      <dsp:spPr>
        <a:xfrm>
          <a:off x="927225" y="2104138"/>
          <a:ext cx="541853" cy="541853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131F78-4006-854D-8999-6C1464EB9A3F}">
      <dsp:nvSpPr>
        <dsp:cNvPr id="0" name=""/>
        <dsp:cNvSpPr/>
      </dsp:nvSpPr>
      <dsp:spPr>
        <a:xfrm>
          <a:off x="927225" y="2104138"/>
          <a:ext cx="541853" cy="541853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19B996B-9BD5-9344-AE26-948BBB735A72}">
      <dsp:nvSpPr>
        <dsp:cNvPr id="0" name=""/>
        <dsp:cNvSpPr/>
      </dsp:nvSpPr>
      <dsp:spPr>
        <a:xfrm>
          <a:off x="656298" y="2201671"/>
          <a:ext cx="1083706" cy="346786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 noProof="0" dirty="0"/>
            <a:t>Výstup 1.1</a:t>
          </a:r>
        </a:p>
      </dsp:txBody>
      <dsp:txXfrm>
        <a:off x="656298" y="2201671"/>
        <a:ext cx="1083706" cy="346786"/>
      </dsp:txXfrm>
    </dsp:sp>
    <dsp:sp modelId="{BB0A33DB-8088-4C4B-AAB3-892AF88885A7}">
      <dsp:nvSpPr>
        <dsp:cNvPr id="0" name=""/>
        <dsp:cNvSpPr/>
      </dsp:nvSpPr>
      <dsp:spPr>
        <a:xfrm>
          <a:off x="271582" y="2873570"/>
          <a:ext cx="541853" cy="541853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85B36C3-9A84-684B-9E4C-466107A1BA51}">
      <dsp:nvSpPr>
        <dsp:cNvPr id="0" name=""/>
        <dsp:cNvSpPr/>
      </dsp:nvSpPr>
      <dsp:spPr>
        <a:xfrm>
          <a:off x="271582" y="2873570"/>
          <a:ext cx="541853" cy="541853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D93FFAA-3C72-0E4C-94AF-6CF24D2ED1B5}">
      <dsp:nvSpPr>
        <dsp:cNvPr id="0" name=""/>
        <dsp:cNvSpPr/>
      </dsp:nvSpPr>
      <dsp:spPr>
        <a:xfrm>
          <a:off x="655" y="2971103"/>
          <a:ext cx="1083706" cy="346786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 noProof="0" dirty="0"/>
            <a:t>Aktivita 1.1.1</a:t>
          </a:r>
        </a:p>
      </dsp:txBody>
      <dsp:txXfrm>
        <a:off x="655" y="2971103"/>
        <a:ext cx="1083706" cy="346786"/>
      </dsp:txXfrm>
    </dsp:sp>
    <dsp:sp modelId="{86C5F699-B9F1-A046-92DD-4D71769B4F6D}">
      <dsp:nvSpPr>
        <dsp:cNvPr id="0" name=""/>
        <dsp:cNvSpPr/>
      </dsp:nvSpPr>
      <dsp:spPr>
        <a:xfrm>
          <a:off x="3549795" y="2104138"/>
          <a:ext cx="541853" cy="541853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CD57D21-E9C0-9C45-BC20-9A8CC040FF62}">
      <dsp:nvSpPr>
        <dsp:cNvPr id="0" name=""/>
        <dsp:cNvSpPr/>
      </dsp:nvSpPr>
      <dsp:spPr>
        <a:xfrm>
          <a:off x="3549795" y="2104138"/>
          <a:ext cx="541853" cy="541853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040BD74-0E93-814A-BD0A-BB90D609920A}">
      <dsp:nvSpPr>
        <dsp:cNvPr id="0" name=""/>
        <dsp:cNvSpPr/>
      </dsp:nvSpPr>
      <dsp:spPr>
        <a:xfrm>
          <a:off x="3278868" y="2201671"/>
          <a:ext cx="1083706" cy="346786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 noProof="0" dirty="0"/>
            <a:t>Výstup 1.2</a:t>
          </a:r>
        </a:p>
      </dsp:txBody>
      <dsp:txXfrm>
        <a:off x="3278868" y="2201671"/>
        <a:ext cx="1083706" cy="346786"/>
      </dsp:txXfrm>
    </dsp:sp>
    <dsp:sp modelId="{5089AA84-E31D-3A4F-97E5-42CE9C0A6CD6}">
      <dsp:nvSpPr>
        <dsp:cNvPr id="0" name=""/>
        <dsp:cNvSpPr/>
      </dsp:nvSpPr>
      <dsp:spPr>
        <a:xfrm>
          <a:off x="2894152" y="2873570"/>
          <a:ext cx="541853" cy="541853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F501627-7AFC-4A4E-92C8-DC6EE24C7CD2}">
      <dsp:nvSpPr>
        <dsp:cNvPr id="0" name=""/>
        <dsp:cNvSpPr/>
      </dsp:nvSpPr>
      <dsp:spPr>
        <a:xfrm>
          <a:off x="2894152" y="2873570"/>
          <a:ext cx="541853" cy="541853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6207551-0C5C-2149-AA1F-D0E0FCB23CDE}">
      <dsp:nvSpPr>
        <dsp:cNvPr id="0" name=""/>
        <dsp:cNvSpPr/>
      </dsp:nvSpPr>
      <dsp:spPr>
        <a:xfrm>
          <a:off x="2623226" y="2971103"/>
          <a:ext cx="1083706" cy="346786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 noProof="0" dirty="0"/>
            <a:t>Aktivita 1.2.1</a:t>
          </a:r>
        </a:p>
      </dsp:txBody>
      <dsp:txXfrm>
        <a:off x="2623226" y="2971103"/>
        <a:ext cx="1083706" cy="346786"/>
      </dsp:txXfrm>
    </dsp:sp>
    <dsp:sp modelId="{8338C19F-300A-4B47-A503-89C487483AC8}">
      <dsp:nvSpPr>
        <dsp:cNvPr id="0" name=""/>
        <dsp:cNvSpPr/>
      </dsp:nvSpPr>
      <dsp:spPr>
        <a:xfrm>
          <a:off x="2238510" y="3643001"/>
          <a:ext cx="541853" cy="541853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0E208C9-454D-E14E-B266-2A8E1F4DA9EF}">
      <dsp:nvSpPr>
        <dsp:cNvPr id="0" name=""/>
        <dsp:cNvSpPr/>
      </dsp:nvSpPr>
      <dsp:spPr>
        <a:xfrm>
          <a:off x="2238510" y="3643001"/>
          <a:ext cx="541853" cy="541853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A4535B0-E758-FE4E-8ECD-F5377A66C908}">
      <dsp:nvSpPr>
        <dsp:cNvPr id="0" name=""/>
        <dsp:cNvSpPr/>
      </dsp:nvSpPr>
      <dsp:spPr>
        <a:xfrm>
          <a:off x="1967583" y="3740535"/>
          <a:ext cx="1083706" cy="346786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 noProof="0" dirty="0"/>
            <a:t>Subaktivita 1.2.1.1</a:t>
          </a:r>
        </a:p>
      </dsp:txBody>
      <dsp:txXfrm>
        <a:off x="1967583" y="3740535"/>
        <a:ext cx="1083706" cy="346786"/>
      </dsp:txXfrm>
    </dsp:sp>
    <dsp:sp modelId="{246A17EF-828F-7A4C-B065-50FBA222ED69}">
      <dsp:nvSpPr>
        <dsp:cNvPr id="0" name=""/>
        <dsp:cNvSpPr/>
      </dsp:nvSpPr>
      <dsp:spPr>
        <a:xfrm>
          <a:off x="6172365" y="1334706"/>
          <a:ext cx="541853" cy="541853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A7BA9BC-140E-3A43-BA7F-A542A1947A7A}">
      <dsp:nvSpPr>
        <dsp:cNvPr id="0" name=""/>
        <dsp:cNvSpPr/>
      </dsp:nvSpPr>
      <dsp:spPr>
        <a:xfrm>
          <a:off x="6172365" y="1334706"/>
          <a:ext cx="541853" cy="541853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F53B576-FFCC-C543-AAC4-E9082D40BD2E}">
      <dsp:nvSpPr>
        <dsp:cNvPr id="0" name=""/>
        <dsp:cNvSpPr/>
      </dsp:nvSpPr>
      <dsp:spPr>
        <a:xfrm>
          <a:off x="5901438" y="1432240"/>
          <a:ext cx="1083706" cy="346786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 noProof="0" dirty="0"/>
            <a:t>Pracovní balíček 2</a:t>
          </a:r>
        </a:p>
      </dsp:txBody>
      <dsp:txXfrm>
        <a:off x="5901438" y="1432240"/>
        <a:ext cx="1083706" cy="346786"/>
      </dsp:txXfrm>
    </dsp:sp>
    <dsp:sp modelId="{327D8134-59FC-8E41-84D9-DAE38EA22CF8}">
      <dsp:nvSpPr>
        <dsp:cNvPr id="0" name=""/>
        <dsp:cNvSpPr/>
      </dsp:nvSpPr>
      <dsp:spPr>
        <a:xfrm>
          <a:off x="4861080" y="2104138"/>
          <a:ext cx="541853" cy="541853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B9EB2A6-B5A3-A142-9D79-8ED4FCD2CFBB}">
      <dsp:nvSpPr>
        <dsp:cNvPr id="0" name=""/>
        <dsp:cNvSpPr/>
      </dsp:nvSpPr>
      <dsp:spPr>
        <a:xfrm>
          <a:off x="4861080" y="2104138"/>
          <a:ext cx="541853" cy="541853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60B33E8-5417-7540-8068-6CFD79815716}">
      <dsp:nvSpPr>
        <dsp:cNvPr id="0" name=""/>
        <dsp:cNvSpPr/>
      </dsp:nvSpPr>
      <dsp:spPr>
        <a:xfrm>
          <a:off x="4590153" y="2201671"/>
          <a:ext cx="1083706" cy="346786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 noProof="0" dirty="0"/>
            <a:t>Výstup 2.1</a:t>
          </a:r>
        </a:p>
      </dsp:txBody>
      <dsp:txXfrm>
        <a:off x="4590153" y="2201671"/>
        <a:ext cx="1083706" cy="346786"/>
      </dsp:txXfrm>
    </dsp:sp>
    <dsp:sp modelId="{5D984384-AF43-134E-9B4A-299E9A0059F3}">
      <dsp:nvSpPr>
        <dsp:cNvPr id="0" name=""/>
        <dsp:cNvSpPr/>
      </dsp:nvSpPr>
      <dsp:spPr>
        <a:xfrm>
          <a:off x="6172365" y="2104138"/>
          <a:ext cx="541853" cy="541853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4342C91-8BA4-C943-9A2E-1226DC5CA471}">
      <dsp:nvSpPr>
        <dsp:cNvPr id="0" name=""/>
        <dsp:cNvSpPr/>
      </dsp:nvSpPr>
      <dsp:spPr>
        <a:xfrm>
          <a:off x="6172365" y="2104138"/>
          <a:ext cx="541853" cy="541853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C7F489B-5988-DB41-941C-2C821C9613BC}">
      <dsp:nvSpPr>
        <dsp:cNvPr id="0" name=""/>
        <dsp:cNvSpPr/>
      </dsp:nvSpPr>
      <dsp:spPr>
        <a:xfrm>
          <a:off x="5901438" y="2201671"/>
          <a:ext cx="1083706" cy="346786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 noProof="0" dirty="0"/>
            <a:t>Výstup 2.2</a:t>
          </a:r>
        </a:p>
      </dsp:txBody>
      <dsp:txXfrm>
        <a:off x="5901438" y="2201671"/>
        <a:ext cx="1083706" cy="346786"/>
      </dsp:txXfrm>
    </dsp:sp>
    <dsp:sp modelId="{BA005245-27B4-E14F-A201-F3F302C9A439}">
      <dsp:nvSpPr>
        <dsp:cNvPr id="0" name=""/>
        <dsp:cNvSpPr/>
      </dsp:nvSpPr>
      <dsp:spPr>
        <a:xfrm>
          <a:off x="7483650" y="2104138"/>
          <a:ext cx="541853" cy="541853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D669AD8-D667-D442-8831-39A70B68AE1E}">
      <dsp:nvSpPr>
        <dsp:cNvPr id="0" name=""/>
        <dsp:cNvSpPr/>
      </dsp:nvSpPr>
      <dsp:spPr>
        <a:xfrm>
          <a:off x="7483650" y="2104138"/>
          <a:ext cx="541853" cy="541853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EF14F17-B9B8-8B4E-84BA-3FB1C7FC0BEE}">
      <dsp:nvSpPr>
        <dsp:cNvPr id="0" name=""/>
        <dsp:cNvSpPr/>
      </dsp:nvSpPr>
      <dsp:spPr>
        <a:xfrm>
          <a:off x="7212724" y="2201671"/>
          <a:ext cx="1083706" cy="346786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 noProof="0" dirty="0"/>
            <a:t>Výstup 2.3</a:t>
          </a:r>
        </a:p>
      </dsp:txBody>
      <dsp:txXfrm>
        <a:off x="7212724" y="2201671"/>
        <a:ext cx="1083706" cy="346786"/>
      </dsp:txXfrm>
    </dsp:sp>
    <dsp:sp modelId="{77FD187E-F07B-AD45-A84C-39248E7324F2}">
      <dsp:nvSpPr>
        <dsp:cNvPr id="0" name=""/>
        <dsp:cNvSpPr/>
      </dsp:nvSpPr>
      <dsp:spPr>
        <a:xfrm>
          <a:off x="8188060" y="2873570"/>
          <a:ext cx="541853" cy="541853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8F3F05F-A952-D046-B59C-7EC18275C3A3}">
      <dsp:nvSpPr>
        <dsp:cNvPr id="0" name=""/>
        <dsp:cNvSpPr/>
      </dsp:nvSpPr>
      <dsp:spPr>
        <a:xfrm>
          <a:off x="8188060" y="2873570"/>
          <a:ext cx="541853" cy="541853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4B958A9-DD91-BD42-92E3-B2A2A95E3F83}">
      <dsp:nvSpPr>
        <dsp:cNvPr id="0" name=""/>
        <dsp:cNvSpPr/>
      </dsp:nvSpPr>
      <dsp:spPr>
        <a:xfrm>
          <a:off x="7917133" y="2971103"/>
          <a:ext cx="1083706" cy="346786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 noProof="0" dirty="0"/>
            <a:t>Aktivita 2.3.1</a:t>
          </a:r>
        </a:p>
      </dsp:txBody>
      <dsp:txXfrm>
        <a:off x="7917133" y="2971103"/>
        <a:ext cx="1083706" cy="346786"/>
      </dsp:txXfrm>
    </dsp:sp>
    <dsp:sp modelId="{11CAEDCD-D8A1-2646-8E50-160C4EE1EB2E}">
      <dsp:nvSpPr>
        <dsp:cNvPr id="0" name=""/>
        <dsp:cNvSpPr/>
      </dsp:nvSpPr>
      <dsp:spPr>
        <a:xfrm>
          <a:off x="8188060" y="3643001"/>
          <a:ext cx="541853" cy="541853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EDE79F1-2470-2E48-97D8-4BFE30BCE775}">
      <dsp:nvSpPr>
        <dsp:cNvPr id="0" name=""/>
        <dsp:cNvSpPr/>
      </dsp:nvSpPr>
      <dsp:spPr>
        <a:xfrm>
          <a:off x="8188060" y="3643001"/>
          <a:ext cx="541853" cy="541853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4B6D2FF-EA5E-E446-8492-7E52C4736C05}">
      <dsp:nvSpPr>
        <dsp:cNvPr id="0" name=""/>
        <dsp:cNvSpPr/>
      </dsp:nvSpPr>
      <dsp:spPr>
        <a:xfrm>
          <a:off x="7917133" y="3740535"/>
          <a:ext cx="1083706" cy="346786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 noProof="0" dirty="0"/>
            <a:t>Aktivita 2.3.2</a:t>
          </a:r>
        </a:p>
      </dsp:txBody>
      <dsp:txXfrm>
        <a:off x="7917133" y="3740535"/>
        <a:ext cx="1083706" cy="34678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7025691-0569-F040-821F-881E80C55B87}">
      <dsp:nvSpPr>
        <dsp:cNvPr id="0" name=""/>
        <dsp:cNvSpPr/>
      </dsp:nvSpPr>
      <dsp:spPr>
        <a:xfrm>
          <a:off x="2523848" y="4621541"/>
          <a:ext cx="114366" cy="5010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01032"/>
              </a:lnTo>
              <a:lnTo>
                <a:pt x="114366" y="501032"/>
              </a:lnTo>
            </a:path>
          </a:pathLst>
        </a:custGeom>
        <a:noFill/>
        <a:ln w="25400" cap="flat" cmpd="sng" algn="ctr">
          <a:solidFill>
            <a:schemeClr val="accent3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767731E-F5BA-834E-90EB-0D27A483AA96}">
      <dsp:nvSpPr>
        <dsp:cNvPr id="0" name=""/>
        <dsp:cNvSpPr/>
      </dsp:nvSpPr>
      <dsp:spPr>
        <a:xfrm>
          <a:off x="2409482" y="4621541"/>
          <a:ext cx="114366" cy="501032"/>
        </a:xfrm>
        <a:custGeom>
          <a:avLst/>
          <a:gdLst/>
          <a:ahLst/>
          <a:cxnLst/>
          <a:rect l="0" t="0" r="0" b="0"/>
          <a:pathLst>
            <a:path>
              <a:moveTo>
                <a:pt x="114366" y="0"/>
              </a:moveTo>
              <a:lnTo>
                <a:pt x="114366" y="501032"/>
              </a:lnTo>
              <a:lnTo>
                <a:pt x="0" y="501032"/>
              </a:lnTo>
            </a:path>
          </a:pathLst>
        </a:custGeom>
        <a:noFill/>
        <a:ln w="25400" cap="flat" cmpd="sng" algn="ctr">
          <a:solidFill>
            <a:schemeClr val="accent3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3F3C06-7796-F94A-8031-9C028C24EAB5}">
      <dsp:nvSpPr>
        <dsp:cNvPr id="0" name=""/>
        <dsp:cNvSpPr/>
      </dsp:nvSpPr>
      <dsp:spPr>
        <a:xfrm>
          <a:off x="1205915" y="3848209"/>
          <a:ext cx="773332" cy="5010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01032"/>
              </a:lnTo>
              <a:lnTo>
                <a:pt x="773332" y="501032"/>
              </a:lnTo>
            </a:path>
          </a:pathLst>
        </a:custGeom>
        <a:noFill/>
        <a:ln w="25400" cap="flat" cmpd="sng" algn="ctr">
          <a:solidFill>
            <a:schemeClr val="accent3">
              <a:tint val="7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8371D13-7B72-B648-9800-0FB493337624}">
      <dsp:nvSpPr>
        <dsp:cNvPr id="0" name=""/>
        <dsp:cNvSpPr/>
      </dsp:nvSpPr>
      <dsp:spPr>
        <a:xfrm>
          <a:off x="1091549" y="3848209"/>
          <a:ext cx="114366" cy="501032"/>
        </a:xfrm>
        <a:custGeom>
          <a:avLst/>
          <a:gdLst/>
          <a:ahLst/>
          <a:cxnLst/>
          <a:rect l="0" t="0" r="0" b="0"/>
          <a:pathLst>
            <a:path>
              <a:moveTo>
                <a:pt x="114366" y="0"/>
              </a:moveTo>
              <a:lnTo>
                <a:pt x="114366" y="501032"/>
              </a:lnTo>
              <a:lnTo>
                <a:pt x="0" y="501032"/>
              </a:lnTo>
            </a:path>
          </a:pathLst>
        </a:custGeom>
        <a:noFill/>
        <a:ln w="25400" cap="flat" cmpd="sng" algn="ctr">
          <a:solidFill>
            <a:schemeClr val="accent3">
              <a:tint val="7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DAA4B67-2EC7-CA4D-8693-ED0E2E176959}">
      <dsp:nvSpPr>
        <dsp:cNvPr id="0" name=""/>
        <dsp:cNvSpPr/>
      </dsp:nvSpPr>
      <dsp:spPr>
        <a:xfrm>
          <a:off x="2180260" y="754879"/>
          <a:ext cx="1661521" cy="2821030"/>
        </a:xfrm>
        <a:custGeom>
          <a:avLst/>
          <a:gdLst/>
          <a:ahLst/>
          <a:cxnLst/>
          <a:rect l="0" t="0" r="0" b="0"/>
          <a:pathLst>
            <a:path>
              <a:moveTo>
                <a:pt x="1661521" y="0"/>
              </a:moveTo>
              <a:lnTo>
                <a:pt x="1661521" y="2821030"/>
              </a:lnTo>
              <a:lnTo>
                <a:pt x="0" y="2821030"/>
              </a:lnTo>
            </a:path>
          </a:pathLst>
        </a:custGeom>
        <a:noFill/>
        <a:ln w="25400" cap="flat" cmpd="sng" algn="ctr">
          <a:solidFill>
            <a:schemeClr val="accent3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712EE4F-5650-9B4E-A4B1-CA45044B5647}">
      <dsp:nvSpPr>
        <dsp:cNvPr id="0" name=""/>
        <dsp:cNvSpPr/>
      </dsp:nvSpPr>
      <dsp:spPr>
        <a:xfrm>
          <a:off x="7795580" y="2301544"/>
          <a:ext cx="114366" cy="5010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01032"/>
              </a:lnTo>
              <a:lnTo>
                <a:pt x="114366" y="501032"/>
              </a:lnTo>
            </a:path>
          </a:pathLst>
        </a:custGeom>
        <a:noFill/>
        <a:ln w="25400" cap="flat" cmpd="sng" algn="ctr">
          <a:solidFill>
            <a:schemeClr val="accent3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0FB34E-FB90-8D4D-8ABE-D596D7664E9B}">
      <dsp:nvSpPr>
        <dsp:cNvPr id="0" name=""/>
        <dsp:cNvSpPr/>
      </dsp:nvSpPr>
      <dsp:spPr>
        <a:xfrm>
          <a:off x="7681214" y="2301544"/>
          <a:ext cx="114366" cy="501032"/>
        </a:xfrm>
        <a:custGeom>
          <a:avLst/>
          <a:gdLst/>
          <a:ahLst/>
          <a:cxnLst/>
          <a:rect l="0" t="0" r="0" b="0"/>
          <a:pathLst>
            <a:path>
              <a:moveTo>
                <a:pt x="114366" y="0"/>
              </a:moveTo>
              <a:lnTo>
                <a:pt x="114366" y="501032"/>
              </a:lnTo>
              <a:lnTo>
                <a:pt x="0" y="501032"/>
              </a:lnTo>
            </a:path>
          </a:pathLst>
        </a:custGeom>
        <a:noFill/>
        <a:ln w="25400" cap="flat" cmpd="sng" algn="ctr">
          <a:solidFill>
            <a:schemeClr val="accent3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11C5535-00A2-BC4C-B582-81497C845505}">
      <dsp:nvSpPr>
        <dsp:cNvPr id="0" name=""/>
        <dsp:cNvSpPr/>
      </dsp:nvSpPr>
      <dsp:spPr>
        <a:xfrm>
          <a:off x="6477647" y="1528211"/>
          <a:ext cx="773332" cy="5010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01032"/>
              </a:lnTo>
              <a:lnTo>
                <a:pt x="773332" y="501032"/>
              </a:lnTo>
            </a:path>
          </a:pathLst>
        </a:custGeom>
        <a:noFill/>
        <a:ln w="25400" cap="flat" cmpd="sng" algn="ctr">
          <a:solidFill>
            <a:schemeClr val="accent3">
              <a:tint val="7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CCD19E7-FA60-BB4C-85B4-EB2F7D0A41E8}">
      <dsp:nvSpPr>
        <dsp:cNvPr id="0" name=""/>
        <dsp:cNvSpPr/>
      </dsp:nvSpPr>
      <dsp:spPr>
        <a:xfrm>
          <a:off x="5159714" y="2301544"/>
          <a:ext cx="114366" cy="5010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01032"/>
              </a:lnTo>
              <a:lnTo>
                <a:pt x="114366" y="501032"/>
              </a:lnTo>
            </a:path>
          </a:pathLst>
        </a:custGeom>
        <a:noFill/>
        <a:ln w="25400" cap="flat" cmpd="sng" algn="ctr">
          <a:solidFill>
            <a:schemeClr val="accent3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6E8BC18-D1DE-664A-AE45-8E5DD90C44D5}">
      <dsp:nvSpPr>
        <dsp:cNvPr id="0" name=""/>
        <dsp:cNvSpPr/>
      </dsp:nvSpPr>
      <dsp:spPr>
        <a:xfrm>
          <a:off x="5045348" y="2301544"/>
          <a:ext cx="114366" cy="501032"/>
        </a:xfrm>
        <a:custGeom>
          <a:avLst/>
          <a:gdLst/>
          <a:ahLst/>
          <a:cxnLst/>
          <a:rect l="0" t="0" r="0" b="0"/>
          <a:pathLst>
            <a:path>
              <a:moveTo>
                <a:pt x="114366" y="0"/>
              </a:moveTo>
              <a:lnTo>
                <a:pt x="114366" y="501032"/>
              </a:lnTo>
              <a:lnTo>
                <a:pt x="0" y="501032"/>
              </a:lnTo>
            </a:path>
          </a:pathLst>
        </a:custGeom>
        <a:noFill/>
        <a:ln w="25400" cap="flat" cmpd="sng" algn="ctr">
          <a:solidFill>
            <a:schemeClr val="accent3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7195C92-2DB8-9A48-82C6-E2F1BFE67C08}">
      <dsp:nvSpPr>
        <dsp:cNvPr id="0" name=""/>
        <dsp:cNvSpPr/>
      </dsp:nvSpPr>
      <dsp:spPr>
        <a:xfrm>
          <a:off x="5704314" y="1528211"/>
          <a:ext cx="773332" cy="501032"/>
        </a:xfrm>
        <a:custGeom>
          <a:avLst/>
          <a:gdLst/>
          <a:ahLst/>
          <a:cxnLst/>
          <a:rect l="0" t="0" r="0" b="0"/>
          <a:pathLst>
            <a:path>
              <a:moveTo>
                <a:pt x="773332" y="0"/>
              </a:moveTo>
              <a:lnTo>
                <a:pt x="773332" y="501032"/>
              </a:lnTo>
              <a:lnTo>
                <a:pt x="0" y="501032"/>
              </a:lnTo>
            </a:path>
          </a:pathLst>
        </a:custGeom>
        <a:noFill/>
        <a:ln w="25400" cap="flat" cmpd="sng" algn="ctr">
          <a:solidFill>
            <a:schemeClr val="accent3">
              <a:tint val="7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6EB2AE7-D96B-B04C-ADF7-552F629E1CFD}">
      <dsp:nvSpPr>
        <dsp:cNvPr id="0" name=""/>
        <dsp:cNvSpPr/>
      </dsp:nvSpPr>
      <dsp:spPr>
        <a:xfrm>
          <a:off x="3841781" y="754879"/>
          <a:ext cx="1845814" cy="5010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01032"/>
              </a:lnTo>
              <a:lnTo>
                <a:pt x="1845814" y="501032"/>
              </a:lnTo>
            </a:path>
          </a:pathLst>
        </a:custGeom>
        <a:noFill/>
        <a:ln w="25400" cap="flat" cmpd="sng" algn="ctr">
          <a:solidFill>
            <a:schemeClr val="accent3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88C335A-28DB-4C47-AE65-C872581655CC}">
      <dsp:nvSpPr>
        <dsp:cNvPr id="0" name=""/>
        <dsp:cNvSpPr/>
      </dsp:nvSpPr>
      <dsp:spPr>
        <a:xfrm>
          <a:off x="2523848" y="1528211"/>
          <a:ext cx="114366" cy="5010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01032"/>
              </a:lnTo>
              <a:lnTo>
                <a:pt x="114366" y="501032"/>
              </a:lnTo>
            </a:path>
          </a:pathLst>
        </a:custGeom>
        <a:noFill/>
        <a:ln w="25400" cap="flat" cmpd="sng" algn="ctr">
          <a:solidFill>
            <a:schemeClr val="accent3">
              <a:tint val="7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CD0D9EC-BBD8-3E43-8A35-50805A30350E}">
      <dsp:nvSpPr>
        <dsp:cNvPr id="0" name=""/>
        <dsp:cNvSpPr/>
      </dsp:nvSpPr>
      <dsp:spPr>
        <a:xfrm>
          <a:off x="1205915" y="2301544"/>
          <a:ext cx="114366" cy="5010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01032"/>
              </a:lnTo>
              <a:lnTo>
                <a:pt x="114366" y="501032"/>
              </a:lnTo>
            </a:path>
          </a:pathLst>
        </a:custGeom>
        <a:noFill/>
        <a:ln w="25400" cap="flat" cmpd="sng" algn="ctr">
          <a:solidFill>
            <a:schemeClr val="accent3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4C80D0D-0623-6748-8CE1-6B4FE1DC831F}">
      <dsp:nvSpPr>
        <dsp:cNvPr id="0" name=""/>
        <dsp:cNvSpPr/>
      </dsp:nvSpPr>
      <dsp:spPr>
        <a:xfrm>
          <a:off x="1091549" y="2301544"/>
          <a:ext cx="114366" cy="501032"/>
        </a:xfrm>
        <a:custGeom>
          <a:avLst/>
          <a:gdLst/>
          <a:ahLst/>
          <a:cxnLst/>
          <a:rect l="0" t="0" r="0" b="0"/>
          <a:pathLst>
            <a:path>
              <a:moveTo>
                <a:pt x="114366" y="0"/>
              </a:moveTo>
              <a:lnTo>
                <a:pt x="114366" y="501032"/>
              </a:lnTo>
              <a:lnTo>
                <a:pt x="0" y="501032"/>
              </a:lnTo>
            </a:path>
          </a:pathLst>
        </a:custGeom>
        <a:noFill/>
        <a:ln w="25400" cap="flat" cmpd="sng" algn="ctr">
          <a:solidFill>
            <a:schemeClr val="accent3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61665AF-BC3C-074B-A769-7312DFC2D37F}">
      <dsp:nvSpPr>
        <dsp:cNvPr id="0" name=""/>
        <dsp:cNvSpPr/>
      </dsp:nvSpPr>
      <dsp:spPr>
        <a:xfrm>
          <a:off x="1750515" y="1528211"/>
          <a:ext cx="773332" cy="501032"/>
        </a:xfrm>
        <a:custGeom>
          <a:avLst/>
          <a:gdLst/>
          <a:ahLst/>
          <a:cxnLst/>
          <a:rect l="0" t="0" r="0" b="0"/>
          <a:pathLst>
            <a:path>
              <a:moveTo>
                <a:pt x="773332" y="0"/>
              </a:moveTo>
              <a:lnTo>
                <a:pt x="773332" y="501032"/>
              </a:lnTo>
              <a:lnTo>
                <a:pt x="0" y="501032"/>
              </a:lnTo>
            </a:path>
          </a:pathLst>
        </a:custGeom>
        <a:noFill/>
        <a:ln w="25400" cap="flat" cmpd="sng" algn="ctr">
          <a:solidFill>
            <a:schemeClr val="accent3">
              <a:tint val="7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368121D-E70F-434C-AB26-2ACE1C40F245}">
      <dsp:nvSpPr>
        <dsp:cNvPr id="0" name=""/>
        <dsp:cNvSpPr/>
      </dsp:nvSpPr>
      <dsp:spPr>
        <a:xfrm>
          <a:off x="3266400" y="754879"/>
          <a:ext cx="575381" cy="501032"/>
        </a:xfrm>
        <a:custGeom>
          <a:avLst/>
          <a:gdLst/>
          <a:ahLst/>
          <a:cxnLst/>
          <a:rect l="0" t="0" r="0" b="0"/>
          <a:pathLst>
            <a:path>
              <a:moveTo>
                <a:pt x="575381" y="0"/>
              </a:moveTo>
              <a:lnTo>
                <a:pt x="575381" y="501032"/>
              </a:lnTo>
              <a:lnTo>
                <a:pt x="0" y="501032"/>
              </a:lnTo>
            </a:path>
          </a:pathLst>
        </a:custGeom>
        <a:noFill/>
        <a:ln w="25400" cap="flat" cmpd="sng" algn="ctr">
          <a:solidFill>
            <a:schemeClr val="accent3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FE68F13-BF11-7B4B-ADF8-E35D711E1A8A}">
      <dsp:nvSpPr>
        <dsp:cNvPr id="0" name=""/>
        <dsp:cNvSpPr/>
      </dsp:nvSpPr>
      <dsp:spPr>
        <a:xfrm>
          <a:off x="2410920" y="210278"/>
          <a:ext cx="2861722" cy="544600"/>
        </a:xfrm>
        <a:prstGeom prst="rect">
          <a:avLst/>
        </a:prstGeom>
        <a:gradFill rotWithShape="0">
          <a:gsLst>
            <a:gs pos="0">
              <a:schemeClr val="accent3">
                <a:alpha val="8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alpha val="8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alpha val="8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b="1" u="sng" kern="1200" noProof="0" dirty="0"/>
            <a:t>Expanze a Internacionalizace podniku do zahraničí</a:t>
          </a:r>
        </a:p>
      </dsp:txBody>
      <dsp:txXfrm>
        <a:off x="2410920" y="210278"/>
        <a:ext cx="2861722" cy="544600"/>
      </dsp:txXfrm>
    </dsp:sp>
    <dsp:sp modelId="{66CFB8D4-A29F-0345-8943-DB98EE38E7DD}">
      <dsp:nvSpPr>
        <dsp:cNvPr id="0" name=""/>
        <dsp:cNvSpPr/>
      </dsp:nvSpPr>
      <dsp:spPr>
        <a:xfrm>
          <a:off x="1781296" y="983611"/>
          <a:ext cx="1485103" cy="544600"/>
        </a:xfrm>
        <a:prstGeom prst="rect">
          <a:avLst/>
        </a:prstGeom>
        <a:gradFill rotWithShape="0">
          <a:gsLst>
            <a:gs pos="0">
              <a:schemeClr val="accent3">
                <a:alpha val="9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alpha val="9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alpha val="9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b="1" kern="1200" noProof="0" dirty="0"/>
            <a:t>Tvorba kapacit pro světovou produkci</a:t>
          </a:r>
        </a:p>
      </dsp:txBody>
      <dsp:txXfrm>
        <a:off x="1781296" y="983611"/>
        <a:ext cx="1485103" cy="544600"/>
      </dsp:txXfrm>
    </dsp:sp>
    <dsp:sp modelId="{A3CFF988-BD5C-F548-B49A-E95C0503D12E}">
      <dsp:nvSpPr>
        <dsp:cNvPr id="0" name=""/>
        <dsp:cNvSpPr/>
      </dsp:nvSpPr>
      <dsp:spPr>
        <a:xfrm>
          <a:off x="661315" y="1756943"/>
          <a:ext cx="1089200" cy="544600"/>
        </a:xfrm>
        <a:prstGeom prst="rect">
          <a:avLst/>
        </a:prstGeom>
        <a:gradFill rotWithShape="0">
          <a:gsLst>
            <a:gs pos="0">
              <a:schemeClr val="accent3">
                <a:alpha val="9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alpha val="9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alpha val="9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 noProof="0" dirty="0"/>
            <a:t>Rozšíření majetku</a:t>
          </a:r>
        </a:p>
      </dsp:txBody>
      <dsp:txXfrm>
        <a:off x="661315" y="1756943"/>
        <a:ext cx="1089200" cy="544600"/>
      </dsp:txXfrm>
    </dsp:sp>
    <dsp:sp modelId="{0FC5E1B9-991C-8242-B781-D925B505EFE8}">
      <dsp:nvSpPr>
        <dsp:cNvPr id="0" name=""/>
        <dsp:cNvSpPr/>
      </dsp:nvSpPr>
      <dsp:spPr>
        <a:xfrm>
          <a:off x="2348" y="2530276"/>
          <a:ext cx="1089200" cy="544600"/>
        </a:xfrm>
        <a:prstGeom prst="rect">
          <a:avLst/>
        </a:prstGeom>
        <a:gradFill rotWithShape="0">
          <a:gsLst>
            <a:gs pos="0">
              <a:schemeClr val="accent3">
                <a:alpha val="9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alpha val="9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alpha val="9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 noProof="0" dirty="0"/>
            <a:t>analýza trhu</a:t>
          </a:r>
        </a:p>
      </dsp:txBody>
      <dsp:txXfrm>
        <a:off x="2348" y="2530276"/>
        <a:ext cx="1089200" cy="544600"/>
      </dsp:txXfrm>
    </dsp:sp>
    <dsp:sp modelId="{AC8A1EE0-4B13-DC48-8508-33BE2EDED307}">
      <dsp:nvSpPr>
        <dsp:cNvPr id="0" name=""/>
        <dsp:cNvSpPr/>
      </dsp:nvSpPr>
      <dsp:spPr>
        <a:xfrm>
          <a:off x="1320281" y="2530276"/>
          <a:ext cx="1089200" cy="544600"/>
        </a:xfrm>
        <a:prstGeom prst="rect">
          <a:avLst/>
        </a:prstGeom>
        <a:gradFill rotWithShape="0">
          <a:gsLst>
            <a:gs pos="0">
              <a:schemeClr val="accent3">
                <a:alpha val="9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alpha val="9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alpha val="9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 noProof="0" dirty="0"/>
            <a:t>výběrové řízení</a:t>
          </a:r>
        </a:p>
      </dsp:txBody>
      <dsp:txXfrm>
        <a:off x="1320281" y="2530276"/>
        <a:ext cx="1089200" cy="544600"/>
      </dsp:txXfrm>
    </dsp:sp>
    <dsp:sp modelId="{841B133A-A233-1C42-8D95-B263DA7421C4}">
      <dsp:nvSpPr>
        <dsp:cNvPr id="0" name=""/>
        <dsp:cNvSpPr/>
      </dsp:nvSpPr>
      <dsp:spPr>
        <a:xfrm>
          <a:off x="2638214" y="1756943"/>
          <a:ext cx="1089200" cy="544600"/>
        </a:xfrm>
        <a:prstGeom prst="rect">
          <a:avLst/>
        </a:prstGeom>
        <a:gradFill rotWithShape="0">
          <a:gsLst>
            <a:gs pos="0">
              <a:schemeClr val="accent3">
                <a:alpha val="9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alpha val="9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alpha val="9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 noProof="0" dirty="0"/>
            <a:t>Školení pracovníků k obsluze nového majetku</a:t>
          </a:r>
        </a:p>
      </dsp:txBody>
      <dsp:txXfrm>
        <a:off x="2638214" y="1756943"/>
        <a:ext cx="1089200" cy="544600"/>
      </dsp:txXfrm>
    </dsp:sp>
    <dsp:sp modelId="{226837FA-B05D-7F40-9904-C7F66C6CC5AC}">
      <dsp:nvSpPr>
        <dsp:cNvPr id="0" name=""/>
        <dsp:cNvSpPr/>
      </dsp:nvSpPr>
      <dsp:spPr>
        <a:xfrm>
          <a:off x="5687595" y="983611"/>
          <a:ext cx="1580103" cy="544600"/>
        </a:xfrm>
        <a:prstGeom prst="rect">
          <a:avLst/>
        </a:prstGeom>
        <a:gradFill rotWithShape="0">
          <a:gsLst>
            <a:gs pos="0">
              <a:schemeClr val="accent3">
                <a:alpha val="9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alpha val="9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alpha val="9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b="1" kern="1200" noProof="0" dirty="0"/>
            <a:t>Internacionalizace podniku</a:t>
          </a:r>
        </a:p>
      </dsp:txBody>
      <dsp:txXfrm>
        <a:off x="5687595" y="983611"/>
        <a:ext cx="1580103" cy="544600"/>
      </dsp:txXfrm>
    </dsp:sp>
    <dsp:sp modelId="{9260F51D-5AA4-1C4B-895C-557C154E725A}">
      <dsp:nvSpPr>
        <dsp:cNvPr id="0" name=""/>
        <dsp:cNvSpPr/>
      </dsp:nvSpPr>
      <dsp:spPr>
        <a:xfrm>
          <a:off x="4615114" y="1756943"/>
          <a:ext cx="1089200" cy="544600"/>
        </a:xfrm>
        <a:prstGeom prst="rect">
          <a:avLst/>
        </a:prstGeom>
        <a:gradFill rotWithShape="0">
          <a:gsLst>
            <a:gs pos="0">
              <a:schemeClr val="accent3">
                <a:alpha val="9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alpha val="9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alpha val="9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 noProof="0" dirty="0"/>
            <a:t>Tvorba mezinárodních vztahů</a:t>
          </a:r>
        </a:p>
      </dsp:txBody>
      <dsp:txXfrm>
        <a:off x="4615114" y="1756943"/>
        <a:ext cx="1089200" cy="544600"/>
      </dsp:txXfrm>
    </dsp:sp>
    <dsp:sp modelId="{F9A834E8-8295-FF4B-ADDF-2D5FEF7FB917}">
      <dsp:nvSpPr>
        <dsp:cNvPr id="0" name=""/>
        <dsp:cNvSpPr/>
      </dsp:nvSpPr>
      <dsp:spPr>
        <a:xfrm>
          <a:off x="3956147" y="2530276"/>
          <a:ext cx="1089200" cy="544600"/>
        </a:xfrm>
        <a:prstGeom prst="rect">
          <a:avLst/>
        </a:prstGeom>
        <a:gradFill rotWithShape="0">
          <a:gsLst>
            <a:gs pos="0">
              <a:schemeClr val="accent3">
                <a:alpha val="9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alpha val="9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alpha val="9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 noProof="0" dirty="0"/>
            <a:t>Služební cesty vedení</a:t>
          </a:r>
        </a:p>
      </dsp:txBody>
      <dsp:txXfrm>
        <a:off x="3956147" y="2530276"/>
        <a:ext cx="1089200" cy="544600"/>
      </dsp:txXfrm>
    </dsp:sp>
    <dsp:sp modelId="{5E33A708-B51F-7948-9CC0-DA91EB4DC00D}">
      <dsp:nvSpPr>
        <dsp:cNvPr id="0" name=""/>
        <dsp:cNvSpPr/>
      </dsp:nvSpPr>
      <dsp:spPr>
        <a:xfrm>
          <a:off x="5274080" y="2530276"/>
          <a:ext cx="1089200" cy="544600"/>
        </a:xfrm>
        <a:prstGeom prst="rect">
          <a:avLst/>
        </a:prstGeom>
        <a:gradFill rotWithShape="0">
          <a:gsLst>
            <a:gs pos="0">
              <a:schemeClr val="accent3">
                <a:alpha val="9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alpha val="9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alpha val="9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 noProof="0" dirty="0"/>
            <a:t>Uzavírání smluv</a:t>
          </a:r>
        </a:p>
      </dsp:txBody>
      <dsp:txXfrm>
        <a:off x="5274080" y="2530276"/>
        <a:ext cx="1089200" cy="544600"/>
      </dsp:txXfrm>
    </dsp:sp>
    <dsp:sp modelId="{0211AD57-CF34-0941-9586-AB68A7FD565E}">
      <dsp:nvSpPr>
        <dsp:cNvPr id="0" name=""/>
        <dsp:cNvSpPr/>
      </dsp:nvSpPr>
      <dsp:spPr>
        <a:xfrm>
          <a:off x="7250980" y="1756943"/>
          <a:ext cx="1089200" cy="544600"/>
        </a:xfrm>
        <a:prstGeom prst="rect">
          <a:avLst/>
        </a:prstGeom>
        <a:gradFill rotWithShape="0">
          <a:gsLst>
            <a:gs pos="0">
              <a:schemeClr val="accent3">
                <a:alpha val="9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alpha val="9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alpha val="9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 noProof="0" dirty="0"/>
            <a:t>Hledání lokality k expanzi</a:t>
          </a:r>
        </a:p>
      </dsp:txBody>
      <dsp:txXfrm>
        <a:off x="7250980" y="1756943"/>
        <a:ext cx="1089200" cy="544600"/>
      </dsp:txXfrm>
    </dsp:sp>
    <dsp:sp modelId="{3A50C57C-5DE2-684F-BB59-4EB3704C0B92}">
      <dsp:nvSpPr>
        <dsp:cNvPr id="0" name=""/>
        <dsp:cNvSpPr/>
      </dsp:nvSpPr>
      <dsp:spPr>
        <a:xfrm>
          <a:off x="6592013" y="2530276"/>
          <a:ext cx="1089200" cy="544600"/>
        </a:xfrm>
        <a:prstGeom prst="rect">
          <a:avLst/>
        </a:prstGeom>
        <a:gradFill rotWithShape="0">
          <a:gsLst>
            <a:gs pos="0">
              <a:schemeClr val="accent3">
                <a:alpha val="9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alpha val="9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alpha val="9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 noProof="0" dirty="0"/>
            <a:t>analýza země</a:t>
          </a:r>
        </a:p>
      </dsp:txBody>
      <dsp:txXfrm>
        <a:off x="6592013" y="2530276"/>
        <a:ext cx="1089200" cy="544600"/>
      </dsp:txXfrm>
    </dsp:sp>
    <dsp:sp modelId="{70C67309-D4C6-A241-8922-7FE6F9C2530F}">
      <dsp:nvSpPr>
        <dsp:cNvPr id="0" name=""/>
        <dsp:cNvSpPr/>
      </dsp:nvSpPr>
      <dsp:spPr>
        <a:xfrm>
          <a:off x="7909946" y="2530276"/>
          <a:ext cx="1089200" cy="544600"/>
        </a:xfrm>
        <a:prstGeom prst="rect">
          <a:avLst/>
        </a:prstGeom>
        <a:gradFill rotWithShape="0">
          <a:gsLst>
            <a:gs pos="0">
              <a:schemeClr val="accent3">
                <a:alpha val="9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alpha val="9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alpha val="9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 noProof="0" dirty="0"/>
            <a:t>finanční analýza</a:t>
          </a:r>
        </a:p>
      </dsp:txBody>
      <dsp:txXfrm>
        <a:off x="7909946" y="2530276"/>
        <a:ext cx="1089200" cy="544600"/>
      </dsp:txXfrm>
    </dsp:sp>
    <dsp:sp modelId="{38C2C90A-23C0-A54C-809A-2861698F89C1}">
      <dsp:nvSpPr>
        <dsp:cNvPr id="0" name=""/>
        <dsp:cNvSpPr/>
      </dsp:nvSpPr>
      <dsp:spPr>
        <a:xfrm>
          <a:off x="231571" y="3303608"/>
          <a:ext cx="1948689" cy="544600"/>
        </a:xfrm>
        <a:prstGeom prst="rect">
          <a:avLst/>
        </a:prstGeom>
        <a:gradFill rotWithShape="0">
          <a:gsLst>
            <a:gs pos="0">
              <a:schemeClr val="accent3">
                <a:alpha val="9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alpha val="9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alpha val="9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b="1" kern="1200" noProof="0" dirty="0"/>
            <a:t>Koncepce celosvětově konkurenčního podniku</a:t>
          </a:r>
        </a:p>
      </dsp:txBody>
      <dsp:txXfrm>
        <a:off x="231571" y="3303608"/>
        <a:ext cx="1948689" cy="544600"/>
      </dsp:txXfrm>
    </dsp:sp>
    <dsp:sp modelId="{B87DFE75-6B55-4B44-9281-8827CA948640}">
      <dsp:nvSpPr>
        <dsp:cNvPr id="0" name=""/>
        <dsp:cNvSpPr/>
      </dsp:nvSpPr>
      <dsp:spPr>
        <a:xfrm>
          <a:off x="2348" y="4076941"/>
          <a:ext cx="1089200" cy="544600"/>
        </a:xfrm>
        <a:prstGeom prst="rect">
          <a:avLst/>
        </a:prstGeom>
        <a:gradFill rotWithShape="0">
          <a:gsLst>
            <a:gs pos="0">
              <a:schemeClr val="accent3">
                <a:alpha val="9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alpha val="9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alpha val="9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 noProof="0" dirty="0"/>
            <a:t>PR a Marketing v globálním prostředí</a:t>
          </a:r>
        </a:p>
      </dsp:txBody>
      <dsp:txXfrm>
        <a:off x="2348" y="4076941"/>
        <a:ext cx="1089200" cy="544600"/>
      </dsp:txXfrm>
    </dsp:sp>
    <dsp:sp modelId="{A09E9787-460D-9E4B-92E6-9036937DE1DA}">
      <dsp:nvSpPr>
        <dsp:cNvPr id="0" name=""/>
        <dsp:cNvSpPr/>
      </dsp:nvSpPr>
      <dsp:spPr>
        <a:xfrm>
          <a:off x="1979248" y="4076941"/>
          <a:ext cx="1089200" cy="544600"/>
        </a:xfrm>
        <a:prstGeom prst="rect">
          <a:avLst/>
        </a:prstGeom>
        <a:gradFill rotWithShape="0">
          <a:gsLst>
            <a:gs pos="0">
              <a:schemeClr val="accent3">
                <a:alpha val="9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alpha val="9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alpha val="9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 noProof="0" dirty="0"/>
            <a:t>Vzdělání pracovníků</a:t>
          </a:r>
        </a:p>
      </dsp:txBody>
      <dsp:txXfrm>
        <a:off x="1979248" y="4076941"/>
        <a:ext cx="1089200" cy="544600"/>
      </dsp:txXfrm>
    </dsp:sp>
    <dsp:sp modelId="{301324A1-8AD8-9748-821B-E9498CF13087}">
      <dsp:nvSpPr>
        <dsp:cNvPr id="0" name=""/>
        <dsp:cNvSpPr/>
      </dsp:nvSpPr>
      <dsp:spPr>
        <a:xfrm>
          <a:off x="1320281" y="4850273"/>
          <a:ext cx="1089200" cy="544600"/>
        </a:xfrm>
        <a:prstGeom prst="rect">
          <a:avLst/>
        </a:prstGeom>
        <a:gradFill rotWithShape="0">
          <a:gsLst>
            <a:gs pos="0">
              <a:schemeClr val="accent3">
                <a:alpha val="9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alpha val="9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alpha val="9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 noProof="0" dirty="0"/>
            <a:t>Interkulturní</a:t>
          </a:r>
        </a:p>
      </dsp:txBody>
      <dsp:txXfrm>
        <a:off x="1320281" y="4850273"/>
        <a:ext cx="1089200" cy="544600"/>
      </dsp:txXfrm>
    </dsp:sp>
    <dsp:sp modelId="{E6436C1C-F5EB-F84D-878E-25996855B495}">
      <dsp:nvSpPr>
        <dsp:cNvPr id="0" name=""/>
        <dsp:cNvSpPr/>
      </dsp:nvSpPr>
      <dsp:spPr>
        <a:xfrm>
          <a:off x="2638214" y="4850273"/>
          <a:ext cx="1089200" cy="544600"/>
        </a:xfrm>
        <a:prstGeom prst="rect">
          <a:avLst/>
        </a:prstGeom>
        <a:gradFill rotWithShape="0">
          <a:gsLst>
            <a:gs pos="0">
              <a:schemeClr val="accent3">
                <a:alpha val="9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alpha val="9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alpha val="9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 noProof="0" dirty="0"/>
            <a:t>Jazykové</a:t>
          </a:r>
        </a:p>
      </dsp:txBody>
      <dsp:txXfrm>
        <a:off x="2638214" y="4850273"/>
        <a:ext cx="1089200" cy="5446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alfCircleOrganizationChart">
  <dgm:title val=""/>
  <dgm:desc val=""/>
  <dgm:catLst>
    <dgm:cat type="hierarchy" pri="1500"/>
  </dgm:catLst>
  <dgm:samp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Name0">
    <dgm:varLst>
      <dgm:orgChart val="1"/>
      <dgm:chPref val="1"/>
      <dgm:dir/>
      <dgm:animOne val="branch"/>
      <dgm:animLvl val="lvl"/>
      <dgm:resizeHandles/>
    </dgm:varLst>
    <dgm:choose name="Name1">
      <dgm:if name="Name2" func="var" arg="dir" op="equ" val="norm">
        <dgm:alg type="hierChild">
          <dgm:param type="linDir" val="fromL"/>
        </dgm:alg>
      </dgm:if>
      <dgm:else name="Name3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2" refType="w" fact="10"/>
      <dgm:constr type="h" for="des" forName="rootComposite2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forEach name="Name4" axis="ch">
      <dgm:forEach name="Name5" axis="self" ptType="node">
        <dgm:layoutNode name="hierRoot1">
          <dgm:varLst>
            <dgm:hierBranch val="init"/>
          </dgm:varLst>
          <dgm:choose name="Name6">
            <dgm:if name="Name7" func="var" arg="hierBranch" op="equ" val="l">
              <dgm:alg type="hierRoot">
                <dgm:param type="hierAlign" val="tR"/>
              </dgm:alg>
              <dgm:constrLst>
                <dgm:constr type="alignOff" val="0.65"/>
              </dgm:constrLst>
            </dgm:if>
            <dgm:if name="Name8" func="var" arg="hierBranch" op="equ" val="r">
              <dgm:alg type="hierRoot">
                <dgm:param type="hierAlign" val="tL"/>
              </dgm:alg>
              <dgm:constrLst>
                <dgm:constr type="alignOff" val="0.65"/>
              </dgm:constrLst>
            </dgm:if>
            <dgm:if name="Name9" func="var" arg="hierBranch" op="equ" val="hang">
              <dgm:alg type="hierRoot"/>
              <dgm:constrLst>
                <dgm:constr type="alignOff" val="0.65"/>
              </dgm:constrLst>
            </dgm:if>
            <dgm:else name="Name10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1">
              <dgm:if name="Name12" func="var" arg="hierBranch" op="equ" val="init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3" func="var" arg="hierBranch" op="equ" val="l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4" func="var" arg="hierBranch" op="equ" val="r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else name="Name15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else>
            </dgm:choose>
            <dgm:layoutNode name="rootText1" styleLbl="alignAcc1">
              <dgm:varLst>
                <dgm:chPref val="3"/>
              </dgm:varLst>
              <dgm:alg type="tx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top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-140"/>
                  <dgm:adj idx="2" val="-40"/>
                </dgm:adjLst>
              </dgm:shape>
              <dgm:presOf/>
            </dgm:layoutNode>
            <dgm:layoutNode name="bottom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40"/>
                  <dgm:adj idx="2" val="140"/>
                </dgm:adjLst>
              </dgm:shape>
              <dgm:presOf/>
            </dgm:layoutNode>
            <dgm:layoutNode name="topConnNode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</dgm:layoutNode>
          </dgm:layoutNode>
          <dgm:layoutNode name="hierChild2">
            <dgm:choose name="Name16">
              <dgm:if name="Name17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18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19" func="var" arg="hierBranch" op="equ" val="hang">
                <dgm:choose name="Name20">
                  <dgm:if name="Name21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2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3">
                <dgm:choose name="Name24">
                  <dgm:if name="Name25" func="var" arg="dir" op="equ" val="norm">
                    <dgm:alg type="hierChild"/>
                  </dgm:if>
                  <dgm:else name="Name26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a" axis="ch" ptType="nonAsst">
              <dgm:forEach name="Name27" axis="precedSib" ptType="parTrans" st="-1" cnt="1">
                <dgm:layoutNode name="Name28">
                  <dgm:choose name="Name29">
                    <dgm:if name="Name30" func="var" arg="hierBranch" op="equ" val="std">
                      <dgm:choose name="Name31">
                        <dgm:if name="Name32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1"/>
                            <dgm:param type="dstNode" val="topArc2"/>
                          </dgm:alg>
                        </dgm:if>
                        <dgm:if name="Name33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3"/>
                            <dgm:param type="dstNode" val="topArc2"/>
                          </dgm:alg>
                        </dgm:if>
                        <dgm:else name="Name3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2"/>
                            <dgm:param type="dstNode" val="topArc2"/>
                          </dgm:alg>
                        </dgm:else>
                      </dgm:choose>
                    </dgm:if>
                    <dgm:if name="Name35" func="var" arg="hierBranch" op="equ" val="init">
                      <dgm:choose name="Name36">
                        <dgm:if name="Name37" axis="self" func="depth" op="lte" val="2">
                          <dgm:choose name="Name38">
                            <dgm:if name="Name39" axis="self" func="depth" op="lte" val="2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1"/>
                                <dgm:param type="dstNode" val="topArc2"/>
                              </dgm:alg>
                            </dgm:if>
                            <dgm:if name="Name40" axis="par" ptType="asst" func="cnt" op="equ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3"/>
                                <dgm:param type="dstNode" val="topArc2"/>
                              </dgm:alg>
                            </dgm:if>
                            <dgm:else name="Name4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2"/>
                                <dgm:param type="dstNode" val="topArc2"/>
                              </dgm:alg>
                            </dgm:else>
                          </dgm:choose>
                        </dgm:if>
                        <dgm:else name="Name42">
                          <dgm:choose name="Name43">
                            <dgm:if name="Name44" axis="par des" func="maxDepth" op="lte" val="1">
                              <dgm:choose name="Name45">
                                <dgm:if name="Name46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1"/>
                                    <dgm:param type="dstNode" val="topConnNode2"/>
                                  </dgm:alg>
                                </dgm:if>
                                <dgm:if name="Name47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3"/>
                                    <dgm:param type="dstNode" val="topConnNode2"/>
                                  </dgm:alg>
                                </dgm:if>
                                <dgm:else name="Name48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2"/>
                                    <dgm:param type="dstNode" val="topConnNode2"/>
                                  </dgm:alg>
                                </dgm:else>
                              </dgm:choose>
                            </dgm:if>
                            <dgm:else name="Name49">
                              <dgm:choose name="Name50">
                                <dgm:if name="Name51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1"/>
                                    <dgm:param type="dstNode" val="topArc2"/>
                                  </dgm:alg>
                                </dgm:if>
                                <dgm:if name="Name52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3"/>
                                    <dgm:param type="dstNode" val="topArc2"/>
                                  </dgm:alg>
                                </dgm:if>
                                <dgm:else name="Name53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2"/>
                                    <dgm:param type="dstNode" val="topArc2"/>
                                  </dgm:alg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54">
                      <dgm:choose name="Name55">
                        <dgm:if name="Name56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1"/>
                            <dgm:param type="dstNode" val="topConnNode2"/>
                          </dgm:alg>
                        </dgm:if>
                        <dgm:if name="Name57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3"/>
                            <dgm:param type="dstNode" val="topConnNode2"/>
                          </dgm:alg>
                        </dgm:if>
                        <dgm:else name="Name58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2"/>
                            <dgm:param type="dstNode" val="topConnNode2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2">
                <dgm:varLst>
                  <dgm:hierBranch val="init"/>
                </dgm:varLst>
                <dgm:choose name="Name59">
                  <dgm:if name="Name60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1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2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3" func="var" arg="hierBranch" op="equ" val="init">
                    <dgm:choose name="Name64">
                      <dgm:if name="Name65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6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layoutNode name="rootComposite2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8">
                    <dgm:if name="Name69" func="var" arg="hierBranch" op="equ" val="init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0" func="var" arg="hierBranch" op="equ" val="l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1" func="var" arg="hierBranch" op="equ" val="r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else name="Name72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else>
                  </dgm:choose>
                  <dgm:layoutNode name="rootText2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2" moveWith="rootText2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4">
                  <dgm:choose name="Name73">
                    <dgm:if name="Name7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6" func="var" arg="hierBranch" op="equ" val="hang">
                      <dgm:choose name="Name77">
                        <dgm:if name="Name7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80" func="var" arg="hierBranch" op="equ" val="std">
                      <dgm:choose name="Name81">
                        <dgm:if name="Name82" func="var" arg="dir" op="equ" val="norm">
                          <dgm:alg type="hierChild"/>
                        </dgm:if>
                        <dgm:else name="Name8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4" func="var" arg="hierBranch" op="equ" val="init">
                      <dgm:choose name="Name85">
                        <dgm:if name="Name8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87">
                          <dgm:choose name="Name88">
                            <dgm:if name="Name89" func="var" arg="dir" op="equ" val="norm">
                              <dgm:alg type="hierChild"/>
                            </dgm:if>
                            <dgm:else name="Name9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91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2" ref="rep2a"/>
                </dgm:layoutNode>
                <dgm:layoutNode name="hierChild5">
                  <dgm:choose name="Name93">
                    <dgm:if name="Name9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6" ref="rep2b"/>
                </dgm:layoutNode>
              </dgm:layoutNode>
            </dgm:forEach>
          </dgm:layoutNode>
          <dgm:layoutNode name="hierChild3">
            <dgm:choose name="Name97">
              <dgm:if name="Name9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b" axis="ch" ptType="asst">
              <dgm:forEach name="Name100" axis="precedSib" ptType="parTrans" st="-1" cnt="1">
                <dgm:layoutNode name="Name101">
                  <dgm:choose name="Name102">
                    <dgm:if name="Name103" axis="self" func="depth" op="lte" val="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1"/>
                        <dgm:param type="dstNode" val="topConnNode3"/>
                      </dgm:alg>
                    </dgm:if>
                    <dgm:if name="Name104" axis="par" ptType="asst" func="cnt" op="equ" val="1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3"/>
                        <dgm:param type="dstNode" val="topConnNode3"/>
                      </dgm:alg>
                    </dgm:if>
                    <dgm:else name="Name10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2"/>
                        <dgm:param type="dstNode" val="topConnNode3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3">
                <dgm:varLst>
                  <dgm:hierBranch val="init"/>
                </dgm:varLst>
                <dgm:choose name="Name106">
                  <dgm:if name="Name107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8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9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0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1" func="var" arg="hierBranch" op="equ" val="init">
                    <dgm:choose name="Name112">
                      <dgm:if name="Name113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14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15"/>
                </dgm:choose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16">
                    <dgm:if name="Name117" func="var" arg="hierBranch" op="equ" val="init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8" func="var" arg="hierBranch" op="equ" val="l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9" func="var" arg="hierBranch" op="equ" val="r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else name="Name120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else>
                  </dgm:choose>
                  <dgm:layoutNode name="rootText3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3" moveWith="rootText3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6">
                  <dgm:choose name="Name121">
                    <dgm:if name="Name12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24" func="var" arg="hierBranch" op="equ" val="hang">
                      <dgm:choose name="Name125">
                        <dgm:if name="Name12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2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28" func="var" arg="hierBranch" op="equ" val="std">
                      <dgm:choose name="Name129">
                        <dgm:if name="Name130" func="var" arg="dir" op="equ" val="norm">
                          <dgm:alg type="hierChild"/>
                        </dgm:if>
                        <dgm:else name="Name13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2" func="var" arg="hierBranch" op="equ" val="init">
                      <dgm:choose name="Name133">
                        <dgm:if name="Name134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35">
                          <dgm:alg type="hierChild"/>
                        </dgm:else>
                      </dgm:choose>
                    </dgm:if>
                    <dgm:else name="Name136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37" ref="rep2a"/>
                </dgm:layoutNode>
                <dgm:layoutNode name="hierChild7">
                  <dgm:choose name="Name138">
                    <dgm:if name="Name13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41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7C3C8C-A922-49A0-97A4-33795E32CF72}" type="datetimeFigureOut">
              <a:rPr lang="cs-CZ" smtClean="0"/>
              <a:t>18.10.2024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46A18E-5D6F-46EF-9309-DCF107FC596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1815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724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822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058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807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023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874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223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651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00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378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601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B1EB3-18E5-3B48-B1FD-09B9226D6C2A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04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spv.cz/cz/O-ISPV.aspx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05365"/>
            <a:ext cx="7610061" cy="1071686"/>
          </a:xfrm>
        </p:spPr>
        <p:txBody>
          <a:bodyPr lIns="0" tIns="0" rIns="0" bIns="0" anchor="t" anchorCtr="0">
            <a:noAutofit/>
          </a:bodyPr>
          <a:lstStyle/>
          <a:p>
            <a:pPr algn="l"/>
            <a:r>
              <a:rPr lang="cs-CZ" sz="4000" b="1" dirty="0">
                <a:solidFill>
                  <a:srgbClr val="D10202"/>
                </a:solidFill>
                <a:cs typeface="Arial"/>
              </a:rPr>
              <a:t>Projektový a dotační management</a:t>
            </a:r>
            <a:endParaRPr lang="en-US" sz="4000" b="1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685801" y="4845745"/>
            <a:ext cx="7835347" cy="107168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000" b="1">
                <a:cs typeface="Arial"/>
              </a:rPr>
              <a:t>Projektové </a:t>
            </a:r>
            <a:r>
              <a:rPr lang="cs-CZ" sz="2000" b="1" dirty="0">
                <a:cs typeface="Arial"/>
              </a:rPr>
              <a:t>aktivity</a:t>
            </a:r>
          </a:p>
          <a:p>
            <a:pPr algn="l"/>
            <a:endParaRPr lang="cs-CZ" sz="2000" b="1" dirty="0">
              <a:cs typeface="Arial"/>
            </a:endParaRPr>
          </a:p>
          <a:p>
            <a:pPr algn="l"/>
            <a:r>
              <a:rPr lang="cs-CZ" sz="2000" b="1" dirty="0">
                <a:cs typeface="Arial"/>
              </a:rPr>
              <a:t>Ing. Daniel Němec</a:t>
            </a:r>
          </a:p>
          <a:p>
            <a:pPr algn="l"/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17350848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93298"/>
            <a:ext cx="8229600" cy="1143000"/>
          </a:xfrm>
        </p:spPr>
        <p:txBody>
          <a:bodyPr>
            <a:normAutofit/>
          </a:bodyPr>
          <a:lstStyle/>
          <a:p>
            <a:r>
              <a:rPr lang="cs-CZ" altLang="cs-CZ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Drobný hmotný majetek</a:t>
            </a:r>
            <a:endParaRPr lang="cs-CZ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38739"/>
            <a:ext cx="8229600" cy="452596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altLang="cs-CZ" sz="2800" dirty="0"/>
              <a:t>Pořízení hardware, PC </a:t>
            </a:r>
            <a:r>
              <a:rPr lang="cs-CZ" altLang="cs-CZ" sz="2800" dirty="0" err="1"/>
              <a:t>přísluš</a:t>
            </a:r>
            <a:r>
              <a:rPr lang="cs-CZ" altLang="cs-CZ" sz="2800" dirty="0"/>
              <a:t>., ochranné pracovní prostředky, (malé spotřebiče?) apod.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altLang="cs-CZ" sz="2800" b="1" dirty="0"/>
              <a:t>Pořizovací cena nižší než 80 000 Kč a doba použitelnosti kratší než 1 rok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altLang="cs-CZ" sz="2800" dirty="0"/>
              <a:t>Způsobilým výdajem je pořizovací cena včetně nutných vedlejších výdajů a případně i DPH (včetně montáže, dopravy, zapojení apod.)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172805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79438"/>
            <a:ext cx="8229600" cy="1143000"/>
          </a:xfrm>
        </p:spPr>
        <p:txBody>
          <a:bodyPr>
            <a:normAutofit/>
          </a:bodyPr>
          <a:lstStyle/>
          <a:p>
            <a:r>
              <a:rPr lang="cs-CZ" altLang="cs-CZ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Materiál</a:t>
            </a:r>
            <a:endParaRPr lang="cs-CZ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44756"/>
            <a:ext cx="8229600" cy="4525963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cs-CZ" altLang="cs-CZ" sz="2800" dirty="0"/>
              <a:t>Výzkumný či výukový materiál (chemikálie, součástky, materiál pro praktickou výuku apod.)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altLang="cs-CZ" sz="2800" dirty="0"/>
              <a:t>Musí sloužit </a:t>
            </a:r>
            <a:r>
              <a:rPr lang="cs-CZ" altLang="cs-CZ" sz="2800" b="1" dirty="0"/>
              <a:t>pro odborné klíčové aktivity </a:t>
            </a:r>
            <a:r>
              <a:rPr lang="cs-CZ" altLang="cs-CZ" sz="2800" dirty="0"/>
              <a:t>nebo přímou práci s cílovou skupinou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altLang="cs-CZ" sz="2800" dirty="0"/>
              <a:t>Kancelářský materiál, materiál pro administrativu – obvykle nepřímé náklady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247436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49011"/>
            <a:ext cx="8229600" cy="1143000"/>
          </a:xfrm>
        </p:spPr>
        <p:txBody>
          <a:bodyPr>
            <a:normAutofit/>
          </a:bodyPr>
          <a:lstStyle/>
          <a:p>
            <a:r>
              <a:rPr lang="cs-CZ" altLang="cs-CZ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Drobný nehmotný majetek</a:t>
            </a:r>
            <a:endParaRPr lang="cs-CZ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11280"/>
            <a:ext cx="8229600" cy="452596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altLang="cs-CZ" sz="2800" dirty="0"/>
              <a:t>Nákup softwaru, databází, práv duševního vlastnictví (know-how, licence, patenty apod.)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altLang="cs-CZ" sz="2800" b="1" dirty="0"/>
              <a:t>Pořizovací cena nehmotného neinvestičního majetku rovna či nižší než 60 000 Kč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altLang="cs-CZ" sz="2800" dirty="0"/>
              <a:t>Způsobilým výdajem pořizovací cena včetně nutných vedlejších výdajů, případně i DPH, u know-how ocenění znaleckým posudkem od příslušného soudního znalce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855961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3542"/>
            <a:ext cx="8229600" cy="1143000"/>
          </a:xfrm>
        </p:spPr>
        <p:txBody>
          <a:bodyPr>
            <a:normAutofit/>
          </a:bodyPr>
          <a:lstStyle/>
          <a:p>
            <a:r>
              <a:rPr lang="cs-CZ" altLang="cs-CZ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Nákup služeb</a:t>
            </a:r>
            <a:endParaRPr lang="cs-CZ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96542"/>
            <a:ext cx="8229600" cy="4529621"/>
          </a:xfrm>
        </p:spPr>
        <p:txBody>
          <a:bodyPr>
            <a:normAutofit fontScale="77500" lnSpcReduction="20000"/>
          </a:bodyPr>
          <a:lstStyle/>
          <a:p>
            <a:pPr>
              <a:buFont typeface="Wingdings" panose="05000000000000000000" pitchFamily="2" charset="2"/>
              <a:buChar char="Ø"/>
              <a:defRPr/>
            </a:pPr>
            <a:r>
              <a:rPr lang="cs-CZ" sz="3600" dirty="0"/>
              <a:t>Nákup na zakázku vyvíjených nebo vytvářených publikací, školicích materiálů a multimediálních pomůcek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cs-CZ" sz="3600" dirty="0"/>
              <a:t>Odborné služby/studie a výzkum 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cs-CZ" sz="3600" dirty="0"/>
              <a:t>Audit projektu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cs-CZ" sz="3600" dirty="0"/>
              <a:t>Výdaje na konference, kurzy, školení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cs-CZ" sz="3600" dirty="0"/>
              <a:t>(Energie), nájemné (pro realizaci aktivit projektu)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cs-CZ" sz="3600" dirty="0"/>
              <a:t>Opravy a údržba (</a:t>
            </a:r>
            <a:r>
              <a:rPr lang="pl-PL" sz="3600" dirty="0"/>
              <a:t>ve vazbě na aktivity projektu)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cs-CZ" sz="3600" dirty="0"/>
              <a:t>Jiné výdaje (právní poradenství, znalecké posudky, vzdělávání členů odborného týmu související s projektem)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07850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37931"/>
            <a:ext cx="8229600" cy="1143000"/>
          </a:xfrm>
        </p:spPr>
        <p:txBody>
          <a:bodyPr>
            <a:normAutofit/>
          </a:bodyPr>
          <a:lstStyle/>
          <a:p>
            <a:r>
              <a:rPr lang="cs-CZ" altLang="cs-CZ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Přímá podpora</a:t>
            </a:r>
            <a:endParaRPr lang="cs-CZ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98714"/>
            <a:ext cx="8229600" cy="5102086"/>
          </a:xfrm>
        </p:spPr>
        <p:txBody>
          <a:bodyPr>
            <a:normAutofit fontScale="70000" lnSpcReduction="20000"/>
          </a:bodyPr>
          <a:lstStyle/>
          <a:p>
            <a:pPr marL="571500" lvl="1" indent="-571500">
              <a:buFont typeface="Wingdings" panose="05000000000000000000" pitchFamily="2" charset="2"/>
              <a:buChar char="Ø"/>
              <a:defRPr/>
            </a:pPr>
            <a:r>
              <a:rPr lang="cs-CZ" sz="4000" b="1" dirty="0"/>
              <a:t>Mzdové příspěvky </a:t>
            </a:r>
          </a:p>
          <a:p>
            <a:pPr lvl="1">
              <a:buFont typeface="Calibri" panose="020F0502020204030204" pitchFamily="34" charset="0"/>
              <a:buChar char="‐"/>
              <a:defRPr/>
            </a:pPr>
            <a:r>
              <a:rPr lang="cs-CZ" sz="3400" dirty="0"/>
              <a:t>náhrada části mzdových výdajů zaměstnavateli za zaměstnance účastnícího se školení</a:t>
            </a:r>
          </a:p>
          <a:p>
            <a:pPr marL="571500" lvl="1" indent="-571500">
              <a:buFont typeface="Wingdings" panose="05000000000000000000" pitchFamily="2" charset="2"/>
              <a:buChar char="Ø"/>
              <a:defRPr/>
            </a:pPr>
            <a:r>
              <a:rPr lang="cs-CZ" sz="4000" b="1" dirty="0"/>
              <a:t>Cestovné, ubytování a stravné</a:t>
            </a:r>
            <a:r>
              <a:rPr lang="cs-CZ" sz="3600" dirty="0"/>
              <a:t> </a:t>
            </a:r>
          </a:p>
          <a:p>
            <a:pPr lvl="1">
              <a:buFont typeface="Calibri" panose="020F0502020204030204" pitchFamily="34" charset="0"/>
              <a:buChar char="‐"/>
              <a:defRPr/>
            </a:pPr>
            <a:r>
              <a:rPr lang="cs-CZ" sz="3400" dirty="0"/>
              <a:t>realizací praxí, stáží, exkurzí a vícedenních vzdělávacích pobytů</a:t>
            </a:r>
          </a:p>
          <a:p>
            <a:pPr lvl="1">
              <a:buFont typeface="Calibri" panose="020F0502020204030204" pitchFamily="34" charset="0"/>
              <a:buChar char="‐"/>
              <a:defRPr/>
            </a:pPr>
            <a:r>
              <a:rPr lang="cs-CZ" sz="3400" dirty="0"/>
              <a:t>hrazeno formou přímé úhrady jednotlivci</a:t>
            </a:r>
          </a:p>
          <a:p>
            <a:pPr lvl="1">
              <a:buFont typeface="Calibri" panose="020F0502020204030204" pitchFamily="34" charset="0"/>
              <a:buChar char="‐"/>
              <a:defRPr/>
            </a:pPr>
            <a:r>
              <a:rPr lang="cs-CZ" sz="3400" dirty="0"/>
              <a:t>cestovné, ubytování a stravné realizované formou služby je vykazováno v kapitole rozpočtu Nákup služeb</a:t>
            </a:r>
          </a:p>
          <a:p>
            <a:pPr marL="571500" lvl="1" indent="-571500">
              <a:buFont typeface="Wingdings" panose="05000000000000000000" pitchFamily="2" charset="2"/>
              <a:buChar char="Ø"/>
              <a:defRPr/>
            </a:pPr>
            <a:r>
              <a:rPr lang="cs-CZ" sz="4000" b="1" dirty="0"/>
              <a:t>Doprovodné aktivity</a:t>
            </a:r>
          </a:p>
          <a:p>
            <a:pPr lvl="1">
              <a:buFont typeface="Calibri" panose="020F0502020204030204" pitchFamily="34" charset="0"/>
              <a:buChar char="‐"/>
              <a:defRPr/>
            </a:pPr>
            <a:r>
              <a:rPr lang="cs-CZ" sz="3400" dirty="0"/>
              <a:t>výdaje související se zapojením cílové skupiny v projektu</a:t>
            </a:r>
          </a:p>
          <a:p>
            <a:pPr lvl="1">
              <a:buFont typeface="Calibri" panose="020F0502020204030204" pitchFamily="34" charset="0"/>
              <a:buChar char="‐"/>
              <a:defRPr/>
            </a:pPr>
            <a:r>
              <a:rPr lang="cs-CZ" sz="3400" dirty="0"/>
              <a:t>zajištěním asistenta/asistentských služeb poskytovaných přímo zástupcům cílových skupin, výdaje na pedagogický dozor dětí, žáků a studentů jako cílové skupiny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708730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79438"/>
            <a:ext cx="8229600" cy="1143000"/>
          </a:xfrm>
        </p:spPr>
        <p:txBody>
          <a:bodyPr>
            <a:normAutofit/>
          </a:bodyPr>
          <a:lstStyle/>
          <a:p>
            <a:r>
              <a:rPr lang="cs-CZ" altLang="cs-CZ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Přímé výdaje investiční</a:t>
            </a:r>
            <a:endParaRPr lang="cs-CZ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22438"/>
            <a:ext cx="8229600" cy="4333805"/>
          </a:xfrm>
        </p:spPr>
        <p:txBody>
          <a:bodyPr>
            <a:normAutofit/>
          </a:bodyPr>
          <a:lstStyle/>
          <a:p>
            <a:pPr marL="457200" lvl="1" indent="-457200">
              <a:lnSpc>
                <a:spcPct val="80000"/>
              </a:lnSpc>
              <a:buFont typeface="Wingdings" panose="05000000000000000000" pitchFamily="2" charset="2"/>
              <a:buChar char="Ø"/>
              <a:defRPr/>
            </a:pPr>
            <a:r>
              <a:rPr lang="cs-CZ" altLang="cs-CZ" b="1" dirty="0"/>
              <a:t>Dlouhodobý hmotný majetek</a:t>
            </a:r>
          </a:p>
          <a:p>
            <a:pPr lvl="1">
              <a:lnSpc>
                <a:spcPct val="80000"/>
              </a:lnSpc>
              <a:buFont typeface="Calibri" panose="020F0502020204030204" pitchFamily="34" charset="0"/>
              <a:buChar char="‐"/>
              <a:defRPr/>
            </a:pPr>
            <a:r>
              <a:rPr lang="cs-CZ" altLang="cs-CZ" sz="2400" dirty="0"/>
              <a:t>stroje a zařízení</a:t>
            </a:r>
          </a:p>
          <a:p>
            <a:pPr lvl="1">
              <a:lnSpc>
                <a:spcPct val="80000"/>
              </a:lnSpc>
              <a:buFont typeface="Calibri" panose="020F0502020204030204" pitchFamily="34" charset="0"/>
              <a:buChar char="‐"/>
              <a:defRPr/>
            </a:pPr>
            <a:r>
              <a:rPr lang="cs-CZ" altLang="cs-CZ" sz="2400" dirty="0"/>
              <a:t>stavební práce</a:t>
            </a:r>
          </a:p>
          <a:p>
            <a:pPr lvl="1">
              <a:lnSpc>
                <a:spcPct val="80000"/>
              </a:lnSpc>
              <a:buFont typeface="Calibri" panose="020F0502020204030204" pitchFamily="34" charset="0"/>
              <a:buChar char="‐"/>
              <a:defRPr/>
            </a:pPr>
            <a:r>
              <a:rPr lang="cs-CZ" altLang="cs-CZ" sz="2400" dirty="0"/>
              <a:t>pozemky</a:t>
            </a:r>
          </a:p>
          <a:p>
            <a:pPr lvl="1">
              <a:lnSpc>
                <a:spcPct val="80000"/>
              </a:lnSpc>
              <a:buFont typeface="Calibri" panose="020F0502020204030204" pitchFamily="34" charset="0"/>
              <a:buChar char="‐"/>
              <a:defRPr/>
            </a:pPr>
            <a:r>
              <a:rPr lang="cs-CZ" altLang="cs-CZ" sz="2400" dirty="0"/>
              <a:t>hardware a osobní vybavení</a:t>
            </a:r>
          </a:p>
          <a:p>
            <a:pPr lvl="1">
              <a:lnSpc>
                <a:spcPct val="80000"/>
              </a:lnSpc>
              <a:buFont typeface="Calibri" panose="020F0502020204030204" pitchFamily="34" charset="0"/>
              <a:buChar char="‐"/>
              <a:defRPr/>
            </a:pPr>
            <a:r>
              <a:rPr lang="cs-CZ" altLang="cs-CZ" sz="2400" dirty="0"/>
              <a:t>PC větší než 80 000 Kč a doba použitelnosti delší než 1 rok</a:t>
            </a:r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cs-CZ" altLang="cs-CZ" sz="2400" dirty="0"/>
          </a:p>
          <a:p>
            <a:pPr marL="457200" lvl="1" indent="-457200">
              <a:lnSpc>
                <a:spcPct val="80000"/>
              </a:lnSpc>
              <a:buFont typeface="Wingdings" panose="05000000000000000000" pitchFamily="2" charset="2"/>
              <a:buChar char="Ø"/>
              <a:defRPr/>
            </a:pPr>
            <a:r>
              <a:rPr lang="cs-CZ" altLang="cs-CZ" b="1" dirty="0"/>
              <a:t>Dlouhodobý nehmotný majetek</a:t>
            </a:r>
          </a:p>
          <a:p>
            <a:pPr lvl="1">
              <a:lnSpc>
                <a:spcPct val="80000"/>
              </a:lnSpc>
              <a:buFont typeface="Calibri" panose="020F0502020204030204" pitchFamily="34" charset="0"/>
              <a:buChar char="‐"/>
              <a:defRPr/>
            </a:pPr>
            <a:r>
              <a:rPr lang="cs-CZ" sz="2400" dirty="0"/>
              <a:t>licence, SW apod.</a:t>
            </a:r>
          </a:p>
          <a:p>
            <a:pPr lvl="1">
              <a:lnSpc>
                <a:spcPct val="80000"/>
              </a:lnSpc>
              <a:buFont typeface="Calibri" panose="020F0502020204030204" pitchFamily="34" charset="0"/>
              <a:buChar char="‐"/>
              <a:defRPr/>
            </a:pPr>
            <a:r>
              <a:rPr lang="cs-CZ" altLang="cs-CZ" sz="2400" dirty="0"/>
              <a:t>PC větší než 60 000 Kč a doba použitelnosti delší než 1 rok</a:t>
            </a:r>
            <a:endParaRPr lang="cs-CZ" sz="2400" dirty="0"/>
          </a:p>
          <a:p>
            <a:pPr lvl="1"/>
            <a:endParaRPr lang="cs-CZ" sz="2500" dirty="0"/>
          </a:p>
        </p:txBody>
      </p:sp>
    </p:spTree>
    <p:extLst>
      <p:ext uri="{BB962C8B-B14F-4D97-AF65-F5344CB8AC3E}">
        <p14:creationId xmlns:p14="http://schemas.microsoft.com/office/powerpoint/2010/main" val="12004680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93299"/>
            <a:ext cx="8229600" cy="11430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Další uznatelné výdaje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2800" dirty="0"/>
              <a:t>Správní a jiné poplatky</a:t>
            </a:r>
          </a:p>
          <a:p>
            <a:pPr lvl="1">
              <a:buFont typeface="Calibri" panose="020F0502020204030204" pitchFamily="34" charset="0"/>
              <a:buChar char="‐"/>
            </a:pPr>
            <a:r>
              <a:rPr lang="cs-CZ" altLang="cs-CZ" sz="2400" dirty="0"/>
              <a:t>pojištění majetku, správní a místní poplatky, poplatky v zájmových organizacích či jiných uskupeních</a:t>
            </a:r>
            <a:endParaRPr lang="cs-CZ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sz="2800" dirty="0"/>
              <a:t>Nájem a leasing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800" dirty="0"/>
              <a:t>Odpisy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2800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sz="2800" b="1" dirty="0"/>
              <a:t>Vždy dle pravidel uznatelnosti výdajů definovaných ve výzvě!</a:t>
            </a:r>
          </a:p>
          <a:p>
            <a:pPr lvl="1"/>
            <a:endParaRPr lang="cs-CZ" alt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900214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13958"/>
            <a:ext cx="8229600" cy="11430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Nepřímé náklady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11426" y="1497323"/>
            <a:ext cx="8229600" cy="6586504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2400" dirty="0"/>
              <a:t>Výše stanovena výzvou – </a:t>
            </a:r>
            <a:r>
              <a:rPr lang="cs-CZ" sz="2400" b="1" dirty="0"/>
              <a:t>obvykle % z přímých 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/>
              <a:t>Většinou se z nich hradí administrace projektu</a:t>
            </a:r>
          </a:p>
          <a:p>
            <a:pPr lvl="1">
              <a:buFont typeface="Calibri" panose="020F0502020204030204" pitchFamily="34" charset="0"/>
              <a:buChar char="‐"/>
              <a:defRPr/>
            </a:pPr>
            <a:r>
              <a:rPr lang="cs-CZ" sz="2400" dirty="0"/>
              <a:t>osobní náklady realizačního týmu (pozice spojené s řízením projektu, účetnictví, personalistika, ostraha, úklid, IT podpora)</a:t>
            </a:r>
          </a:p>
          <a:p>
            <a:pPr lvl="1">
              <a:buFont typeface="Calibri" panose="020F0502020204030204" pitchFamily="34" charset="0"/>
              <a:buChar char="‐"/>
              <a:defRPr/>
            </a:pPr>
            <a:r>
              <a:rPr lang="cs-CZ" sz="2400" dirty="0"/>
              <a:t>zařízení , vybavení a materiál související s administrací projektu</a:t>
            </a:r>
          </a:p>
          <a:p>
            <a:pPr lvl="1">
              <a:buFont typeface="Calibri" panose="020F0502020204030204" pitchFamily="34" charset="0"/>
              <a:buChar char="‐"/>
              <a:defRPr/>
            </a:pPr>
            <a:r>
              <a:rPr lang="cs-CZ" sz="2400" dirty="0"/>
              <a:t>cestovní náhrady - tuzemské služební cesty RT</a:t>
            </a:r>
          </a:p>
          <a:p>
            <a:pPr lvl="1">
              <a:buFont typeface="Calibri" panose="020F0502020204030204" pitchFamily="34" charset="0"/>
              <a:buChar char="‐"/>
              <a:defRPr/>
            </a:pPr>
            <a:r>
              <a:rPr lang="cs-CZ" sz="2400" dirty="0"/>
              <a:t>služby (nájem kanceláře, energie, internetové připojení, poštovné, publicita, bankovní poplatky)</a:t>
            </a:r>
          </a:p>
        </p:txBody>
      </p:sp>
    </p:spTree>
    <p:extLst>
      <p:ext uri="{BB962C8B-B14F-4D97-AF65-F5344CB8AC3E}">
        <p14:creationId xmlns:p14="http://schemas.microsoft.com/office/powerpoint/2010/main" val="1536596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35B1EE-7231-C54B-9461-ACB5EB6434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9076" y="0"/>
            <a:ext cx="8229600" cy="1143000"/>
          </a:xfrm>
        </p:spPr>
        <p:txBody>
          <a:bodyPr>
            <a:normAutofit/>
          </a:bodyPr>
          <a:lstStyle/>
          <a:p>
            <a:r>
              <a:rPr lang="cs-CZ" sz="3600" b="1" dirty="0"/>
              <a:t>Příklad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4DA5D745-2D6E-0E4C-8E72-D8DF9201B3B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97685342"/>
              </p:ext>
            </p:extLst>
          </p:nvPr>
        </p:nvGraphicFramePr>
        <p:xfrm>
          <a:off x="142504" y="751136"/>
          <a:ext cx="9001496" cy="56051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8630913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Semestrální práce - úkol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lvl="1" indent="0">
              <a:spcAft>
                <a:spcPts val="1200"/>
              </a:spcAft>
              <a:buClr>
                <a:srgbClr val="CC0000"/>
              </a:buClr>
              <a:buNone/>
            </a:pPr>
            <a:r>
              <a:rPr lang="cs-CZ" b="1" dirty="0">
                <a:solidFill>
                  <a:srgbClr val="C00000"/>
                </a:solidFill>
              </a:rPr>
              <a:t>Tvorba projektových aktivit – Realizační fáze</a:t>
            </a:r>
            <a:endParaRPr lang="en-US" b="1" dirty="0">
              <a:solidFill>
                <a:srgbClr val="C00000"/>
              </a:solidFill>
            </a:endParaRPr>
          </a:p>
          <a:p>
            <a:pPr marL="342900" lvl="1" indent="-342900"/>
            <a:r>
              <a:rPr lang="cs-CZ" dirty="0"/>
              <a:t>Grafické znázornění realizační fáze (inspirace snímkem 3/18)</a:t>
            </a:r>
          </a:p>
          <a:p>
            <a:pPr marL="342900" lvl="1" indent="-342900"/>
            <a:r>
              <a:rPr lang="cs-CZ" dirty="0"/>
              <a:t>GANTT – aktivity realizační fáze </a:t>
            </a:r>
          </a:p>
          <a:p>
            <a:pPr marL="342900" lvl="1" indent="-342900"/>
            <a:r>
              <a:rPr lang="cs-CZ" dirty="0"/>
              <a:t>Tvorba pracovních balíčků/klíčových aktivit</a:t>
            </a:r>
          </a:p>
          <a:p>
            <a:pPr marL="742950" lvl="2" indent="-342900"/>
            <a:r>
              <a:rPr lang="cs-CZ" dirty="0"/>
              <a:t>Popis WP/KA – cca 2-3 řádky za každý WP/KA</a:t>
            </a:r>
          </a:p>
          <a:p>
            <a:pPr marL="342900" lvl="1" indent="-342900"/>
            <a:r>
              <a:rPr lang="cs-CZ" dirty="0"/>
              <a:t>Názvy a krátké formulace výstupů </a:t>
            </a:r>
          </a:p>
          <a:p>
            <a:pPr marL="342900" lvl="1" indent="-342900"/>
            <a:r>
              <a:rPr lang="cs-CZ" dirty="0"/>
              <a:t>Definování aktivit vedoucích k jednotlivým výstupům </a:t>
            </a:r>
          </a:p>
          <a:p>
            <a:pPr marL="742950" lvl="2" indent="-342900"/>
            <a:r>
              <a:rPr lang="cs-CZ" dirty="0"/>
              <a:t>Popis cca 2-3 řádky za každou aktivitu</a:t>
            </a:r>
          </a:p>
          <a:p>
            <a:pPr marL="400050" lvl="2" indent="0">
              <a:buNone/>
            </a:pPr>
            <a:endParaRPr lang="cs-CZ" dirty="0"/>
          </a:p>
          <a:p>
            <a:pPr marL="342900" lvl="1" indent="-342900"/>
            <a:r>
              <a:rPr lang="cs-CZ" dirty="0"/>
              <a:t>FINANČNÍ ČÁST AKTIVIT NE</a:t>
            </a:r>
          </a:p>
          <a:p>
            <a:pPr marL="0" lvl="1" indent="0">
              <a:buNone/>
            </a:pPr>
            <a:endParaRPr lang="cs-CZ" dirty="0"/>
          </a:p>
          <a:p>
            <a:pPr marL="342900" lvl="1" indent="-342900"/>
            <a:r>
              <a:rPr lang="cs-CZ" dirty="0"/>
              <a:t>Všechny WP/KA by měly společně tvořit jednotný cíl projektu</a:t>
            </a:r>
          </a:p>
          <a:p>
            <a:pPr marL="342900" lvl="1" indent="-342900"/>
            <a:endParaRPr lang="cs-CZ" dirty="0"/>
          </a:p>
          <a:p>
            <a:pPr marL="342900" lvl="1" indent="-342900"/>
            <a:endParaRPr lang="cs-CZ" dirty="0"/>
          </a:p>
          <a:p>
            <a:pPr marL="0" lvl="1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71247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5B540C-92F4-A24F-8696-E2A81BD6EE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/>
              <a:t>Projektové aktivity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816D47-3E1F-9D4E-8174-43C42CECB6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i="1" dirty="0"/>
              <a:t>Činnosti, události a práce vedoucí ke splnění projektových cílů ve formě projektových výstupů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Mohou být členěny (v rámci výstupů) do:</a:t>
            </a:r>
          </a:p>
          <a:p>
            <a:pPr lvl="1"/>
            <a:r>
              <a:rPr lang="cs-CZ" dirty="0"/>
              <a:t>Klíčových aktivit (KA1, KA2, …)</a:t>
            </a:r>
          </a:p>
          <a:p>
            <a:pPr lvl="1"/>
            <a:r>
              <a:rPr lang="cs-CZ" dirty="0"/>
              <a:t>Projektových balíčků (Work packages = WP1, …)</a:t>
            </a:r>
          </a:p>
          <a:p>
            <a:pPr marL="457200" lvl="1" indent="0">
              <a:buNone/>
            </a:pPr>
            <a:endParaRPr lang="cs-CZ" dirty="0"/>
          </a:p>
          <a:p>
            <a:r>
              <a:rPr lang="cs-CZ" dirty="0"/>
              <a:t>Aktivity bývají odděleny projektovými milníky</a:t>
            </a:r>
          </a:p>
        </p:txBody>
      </p:sp>
    </p:spTree>
    <p:extLst>
      <p:ext uri="{BB962C8B-B14F-4D97-AF65-F5344CB8AC3E}">
        <p14:creationId xmlns:p14="http://schemas.microsoft.com/office/powerpoint/2010/main" val="27336952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ontent Placeholder 2">
            <a:extLst>
              <a:ext uri="{FF2B5EF4-FFF2-40B4-BE49-F238E27FC236}">
                <a16:creationId xmlns:a16="http://schemas.microsoft.com/office/drawing/2014/main" id="{9B042FA9-9AC1-8947-9B8E-2AE08BD118B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2809487"/>
              </p:ext>
            </p:extLst>
          </p:nvPr>
        </p:nvGraphicFramePr>
        <p:xfrm>
          <a:off x="142504" y="783771"/>
          <a:ext cx="9001496" cy="47501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733468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246803-E131-034A-BA93-1720C4BEF1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0871" y="584881"/>
            <a:ext cx="8229600" cy="1143000"/>
          </a:xfrm>
        </p:spPr>
        <p:txBody>
          <a:bodyPr>
            <a:noAutofit/>
          </a:bodyPr>
          <a:lstStyle/>
          <a:p>
            <a:r>
              <a:rPr lang="cs-CZ" sz="3600" b="1" dirty="0"/>
              <a:t>Projektové aktivity z finančního hlediska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2F7F8DBB-6C9A-5F48-94A6-0745B6D031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Aktivity jsou z projektu financovány v různých formách:</a:t>
            </a:r>
          </a:p>
          <a:p>
            <a:pPr lvl="1"/>
            <a:r>
              <a:rPr lang="cs-CZ" dirty="0"/>
              <a:t>Mzdy</a:t>
            </a:r>
          </a:p>
          <a:p>
            <a:pPr lvl="1"/>
            <a:r>
              <a:rPr lang="cs-CZ" dirty="0"/>
              <a:t>Pořízení hmotného/nehmotného majetku</a:t>
            </a:r>
          </a:p>
          <a:p>
            <a:pPr lvl="1"/>
            <a:r>
              <a:rPr lang="cs-CZ" dirty="0"/>
              <a:t>Materiál</a:t>
            </a:r>
          </a:p>
          <a:p>
            <a:pPr lvl="1"/>
            <a:r>
              <a:rPr lang="cs-CZ" dirty="0"/>
              <a:t>Služby</a:t>
            </a:r>
          </a:p>
          <a:p>
            <a:pPr lvl="1"/>
            <a:r>
              <a:rPr lang="cs-CZ" dirty="0"/>
              <a:t>Cestovní náhrady</a:t>
            </a:r>
          </a:p>
          <a:p>
            <a:pPr lvl="1"/>
            <a:r>
              <a:rPr lang="cs-CZ" dirty="0"/>
              <a:t>Odpisy</a:t>
            </a:r>
          </a:p>
          <a:p>
            <a:pPr lvl="1"/>
            <a:r>
              <a:rPr lang="cs-CZ" dirty="0"/>
              <a:t>…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Nutno sledovat podmínky vyhlášené dotační výzvy z hlediska uznatelnosti způsobilých/nezpůsobilých výdajů </a:t>
            </a:r>
          </a:p>
          <a:p>
            <a:pPr marL="4572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393346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r>
              <a:rPr lang="cs-CZ" altLang="cs-CZ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Přímé výdaje neinvestiční</a:t>
            </a:r>
            <a:endParaRPr lang="cs-CZ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51722"/>
            <a:ext cx="8229600" cy="4774441"/>
          </a:xfrm>
        </p:spPr>
        <p:txBody>
          <a:bodyPr>
            <a:normAutofit fontScale="62500" lnSpcReduction="20000"/>
          </a:bodyPr>
          <a:lstStyle/>
          <a:p>
            <a:pPr>
              <a:buFont typeface="Wingdings" panose="05000000000000000000" pitchFamily="2" charset="2"/>
              <a:buChar char="Ø"/>
              <a:defRPr/>
            </a:pPr>
            <a:r>
              <a:rPr lang="cs-CZ" sz="4400" b="1" dirty="0"/>
              <a:t>Osobní výdaje 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cs-CZ" sz="4400" b="1" dirty="0"/>
              <a:t>Cestovní náhrady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cs-CZ" sz="4400" b="1" dirty="0"/>
              <a:t>Drobný hmotný majetek a materiál</a:t>
            </a:r>
          </a:p>
          <a:p>
            <a:pPr lvl="1">
              <a:buFont typeface="Calibri" panose="020F0502020204030204" pitchFamily="34" charset="0"/>
              <a:buChar char="‐"/>
              <a:defRPr/>
            </a:pPr>
            <a:r>
              <a:rPr lang="cs-CZ" sz="4000" dirty="0"/>
              <a:t>HW, osobní vybavení, stroje a zařízení – PC do 80 tis. Kč</a:t>
            </a:r>
          </a:p>
          <a:p>
            <a:pPr lvl="1">
              <a:buFont typeface="Calibri" panose="020F0502020204030204" pitchFamily="34" charset="0"/>
              <a:buChar char="‐"/>
              <a:defRPr/>
            </a:pPr>
            <a:r>
              <a:rPr lang="cs-CZ" sz="4000" dirty="0"/>
              <a:t>materiál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cs-CZ" sz="4400" b="1" dirty="0"/>
              <a:t>Drobný nehmotný majetek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cs-CZ" sz="4400" b="1" dirty="0"/>
              <a:t>Odpisy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cs-CZ" sz="4400" b="1" dirty="0"/>
              <a:t>Nákup služeb</a:t>
            </a:r>
          </a:p>
          <a:p>
            <a:pPr lvl="1">
              <a:buFont typeface="Calibri" panose="020F0502020204030204" pitchFamily="34" charset="0"/>
              <a:buChar char="‐"/>
              <a:defRPr/>
            </a:pPr>
            <a:r>
              <a:rPr lang="cs-CZ" sz="4000" dirty="0" err="1"/>
              <a:t>outsourcované</a:t>
            </a:r>
            <a:r>
              <a:rPr lang="cs-CZ" sz="4000" dirty="0"/>
              <a:t> služby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cs-CZ" sz="4400" b="1" dirty="0"/>
              <a:t>Přímá podpora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326477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93299"/>
            <a:ext cx="8229600" cy="1143000"/>
          </a:xfrm>
        </p:spPr>
        <p:txBody>
          <a:bodyPr>
            <a:normAutofit/>
          </a:bodyPr>
          <a:lstStyle/>
          <a:p>
            <a:r>
              <a:rPr lang="cs-CZ" altLang="cs-CZ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Osobní výdaje </a:t>
            </a:r>
            <a:endParaRPr lang="cs-CZ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38738"/>
            <a:ext cx="8229600" cy="452596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altLang="cs-CZ" sz="2800" dirty="0"/>
              <a:t>Způsobilé výdaje</a:t>
            </a:r>
          </a:p>
          <a:p>
            <a:pPr lvl="1">
              <a:buFont typeface="Calibri" panose="020F0502020204030204" pitchFamily="34" charset="0"/>
              <a:buChar char="‐"/>
            </a:pPr>
            <a:r>
              <a:rPr lang="cs-CZ" altLang="cs-CZ" sz="2400" dirty="0"/>
              <a:t>hrubá mzda, plat nebo odměna z dohod zaměstnanců včetně zákonných náhrad</a:t>
            </a:r>
          </a:p>
          <a:p>
            <a:pPr lvl="1">
              <a:buFont typeface="Calibri" panose="020F0502020204030204" pitchFamily="34" charset="0"/>
              <a:buChar char="‐"/>
            </a:pPr>
            <a:r>
              <a:rPr lang="cs-CZ" altLang="cs-CZ" sz="2400" dirty="0"/>
              <a:t>odvody na sociální a zdravotní pojištění</a:t>
            </a:r>
          </a:p>
          <a:p>
            <a:pPr lvl="1">
              <a:buFont typeface="Calibri" panose="020F0502020204030204" pitchFamily="34" charset="0"/>
              <a:buChar char="‐"/>
            </a:pPr>
            <a:r>
              <a:rPr lang="cs-CZ" altLang="cs-CZ" sz="2400" dirty="0"/>
              <a:t>nemocenská hrazená zaměstnavatelem</a:t>
            </a:r>
          </a:p>
          <a:p>
            <a:pPr lvl="1">
              <a:buFont typeface="Calibri" panose="020F0502020204030204" pitchFamily="34" charset="0"/>
              <a:buChar char="‐"/>
            </a:pPr>
            <a:r>
              <a:rPr lang="cs-CZ" altLang="cs-CZ" sz="2400" dirty="0"/>
              <a:t>zákonné pojištění odpovědnosti zaměstnavatele</a:t>
            </a:r>
          </a:p>
          <a:p>
            <a:pPr lvl="1">
              <a:buFont typeface="Calibri" panose="020F0502020204030204" pitchFamily="34" charset="0"/>
              <a:buChar char="‐"/>
            </a:pPr>
            <a:r>
              <a:rPr lang="cs-CZ" altLang="cs-CZ" sz="2400" dirty="0"/>
              <a:t>ostatní obligatorní výdaje (osobní překážky v práci či službě, indispoziční volno)</a:t>
            </a:r>
          </a:p>
          <a:p>
            <a:pPr lvl="1">
              <a:buFont typeface="Calibri" panose="020F0502020204030204" pitchFamily="34" charset="0"/>
              <a:buChar char="‐"/>
            </a:pPr>
            <a:r>
              <a:rPr lang="cs-CZ" altLang="cs-CZ" sz="2400" dirty="0"/>
              <a:t>FKSP</a:t>
            </a:r>
          </a:p>
        </p:txBody>
      </p:sp>
    </p:spTree>
    <p:extLst>
      <p:ext uri="{BB962C8B-B14F-4D97-AF65-F5344CB8AC3E}">
        <p14:creationId xmlns:p14="http://schemas.microsoft.com/office/powerpoint/2010/main" val="28978427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79438"/>
            <a:ext cx="8229600" cy="1143000"/>
          </a:xfrm>
        </p:spPr>
        <p:txBody>
          <a:bodyPr>
            <a:normAutofit/>
          </a:bodyPr>
          <a:lstStyle/>
          <a:p>
            <a:r>
              <a:rPr lang="cs-CZ" altLang="cs-CZ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Stanovení sazeb mezd/platů</a:t>
            </a:r>
            <a:endParaRPr lang="cs-CZ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91748"/>
            <a:ext cx="8392332" cy="4525963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cs-CZ" altLang="cs-CZ" sz="2800" dirty="0"/>
              <a:t>Stanovení sazby pomocí </a:t>
            </a:r>
            <a:r>
              <a:rPr lang="cs-CZ" altLang="cs-CZ" sz="2800" b="1" dirty="0"/>
              <a:t>ISPV – Informace a statistiky o průměrném výdělku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altLang="cs-CZ" sz="2800" dirty="0"/>
              <a:t>Alternativní způsob výpočtu mzdy/platu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altLang="cs-CZ" sz="2800" dirty="0"/>
              <a:t>Využití limitů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altLang="cs-CZ" sz="2800" dirty="0"/>
              <a:t>Vnitřní směrnice žadatele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altLang="cs-CZ" sz="2800" dirty="0"/>
              <a:t>Mzdová sféra (</a:t>
            </a:r>
            <a:r>
              <a:rPr lang="cs-CZ" altLang="cs-CZ" sz="2800" dirty="0" err="1"/>
              <a:t>soukr</a:t>
            </a:r>
            <a:r>
              <a:rPr lang="cs-CZ" altLang="cs-CZ" sz="2800" dirty="0"/>
              <a:t>. Sektor) / platová sféra (stát, obec, </a:t>
            </a:r>
            <a:r>
              <a:rPr lang="cs-CZ" altLang="cs-CZ" sz="2800" dirty="0" err="1"/>
              <a:t>přísp</a:t>
            </a:r>
            <a:r>
              <a:rPr lang="cs-CZ" altLang="cs-CZ" sz="2800" dirty="0"/>
              <a:t>. org. či školská PO)</a:t>
            </a:r>
            <a:endParaRPr lang="cs-CZ" dirty="0"/>
          </a:p>
          <a:p>
            <a:pPr marL="0" indent="0">
              <a:buNone/>
            </a:pPr>
            <a:r>
              <a:rPr lang="cs-CZ" sz="2800" dirty="0">
                <a:hlinkClick r:id="rId2"/>
              </a:rPr>
              <a:t>https://www.ispv.cz/cz/O-ISPV.aspx</a:t>
            </a:r>
            <a:r>
              <a:rPr lang="cs-CZ" sz="2800" dirty="0"/>
              <a:t>   </a:t>
            </a:r>
            <a:r>
              <a:rPr lang="cs-CZ" sz="1800" dirty="0"/>
              <a:t>(Národní soustava povolání)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30186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r>
              <a:rPr lang="cs-CZ" altLang="cs-CZ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Cestovní náhrady</a:t>
            </a:r>
            <a:endParaRPr lang="cs-CZ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71524"/>
            <a:ext cx="8229600" cy="452596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altLang="cs-CZ" sz="2800" dirty="0"/>
              <a:t>Základní pravidla:</a:t>
            </a:r>
          </a:p>
          <a:p>
            <a:pPr lvl="1">
              <a:buFont typeface="Calibri" panose="020F0502020204030204" pitchFamily="34" charset="0"/>
              <a:buChar char="‐"/>
            </a:pPr>
            <a:r>
              <a:rPr lang="cs-CZ" altLang="cs-CZ" sz="2400" b="1" dirty="0"/>
              <a:t>účel</a:t>
            </a:r>
            <a:r>
              <a:rPr lang="cs-CZ" altLang="cs-CZ" sz="2400" dirty="0"/>
              <a:t> pracovní cesty musí souviset s projektem a být v souladu s cílem projektu</a:t>
            </a:r>
          </a:p>
          <a:p>
            <a:pPr lvl="1">
              <a:buFont typeface="Calibri" panose="020F0502020204030204" pitchFamily="34" charset="0"/>
              <a:buChar char="‐"/>
            </a:pPr>
            <a:r>
              <a:rPr lang="cs-CZ" altLang="cs-CZ" sz="2400" dirty="0"/>
              <a:t>výdaje musí odpovídat </a:t>
            </a:r>
            <a:r>
              <a:rPr lang="cs-CZ" altLang="cs-CZ" sz="2400" b="1" dirty="0"/>
              <a:t>cenám obvyklým </a:t>
            </a:r>
            <a:r>
              <a:rPr lang="cs-CZ" altLang="cs-CZ" sz="2400" dirty="0"/>
              <a:t>v místě a čase realizace projektu</a:t>
            </a:r>
          </a:p>
          <a:p>
            <a:pPr lvl="1">
              <a:buFont typeface="Calibri" panose="020F0502020204030204" pitchFamily="34" charset="0"/>
              <a:buChar char="‐"/>
            </a:pPr>
            <a:r>
              <a:rPr lang="cs-CZ" altLang="cs-CZ" sz="2400" dirty="0"/>
              <a:t>výdaje musí být realizovány osobami zapojenými do projektu (</a:t>
            </a:r>
            <a:r>
              <a:rPr lang="cs-CZ" altLang="cs-CZ" sz="2400" b="1" dirty="0"/>
              <a:t>členy RT</a:t>
            </a:r>
            <a:r>
              <a:rPr lang="cs-CZ" altLang="cs-CZ" sz="2400" dirty="0"/>
              <a:t>) – jinak Přímá podpora – avšak zaměstnanec společnosti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416804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r>
              <a:rPr lang="cs-CZ" altLang="cs-CZ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Cestovní náhrady</a:t>
            </a:r>
            <a:endParaRPr lang="cs-CZ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cs-CZ" altLang="cs-CZ" sz="2800" dirty="0"/>
              <a:t>Způsobilé výdaje:</a:t>
            </a:r>
          </a:p>
          <a:p>
            <a:pPr lvl="1">
              <a:buFont typeface="Calibri" panose="020F0502020204030204" pitchFamily="34" charset="0"/>
              <a:buChar char="‐"/>
            </a:pPr>
            <a:r>
              <a:rPr lang="cs-CZ" altLang="cs-CZ" sz="2400" b="1" dirty="0"/>
              <a:t>cestovné</a:t>
            </a:r>
            <a:r>
              <a:rPr lang="cs-CZ" altLang="cs-CZ" sz="2400" dirty="0"/>
              <a:t> – výdaje </a:t>
            </a:r>
            <a:r>
              <a:rPr lang="pl-PL" altLang="cs-CZ" sz="2400" dirty="0"/>
              <a:t>spojené s dopravou na služební cestě </a:t>
            </a:r>
          </a:p>
          <a:p>
            <a:pPr lvl="1">
              <a:buFont typeface="Calibri" panose="020F0502020204030204" pitchFamily="34" charset="0"/>
              <a:buChar char="‐"/>
            </a:pPr>
            <a:r>
              <a:rPr lang="cs-CZ" altLang="cs-CZ" sz="2400" b="1" dirty="0"/>
              <a:t>ubytování/nocležné</a:t>
            </a:r>
          </a:p>
          <a:p>
            <a:pPr lvl="1">
              <a:buFont typeface="Calibri" panose="020F0502020204030204" pitchFamily="34" charset="0"/>
              <a:buChar char="‐"/>
            </a:pPr>
            <a:r>
              <a:rPr lang="cs-CZ" altLang="cs-CZ" sz="2400" b="1" dirty="0"/>
              <a:t>stravné</a:t>
            </a:r>
            <a:r>
              <a:rPr lang="cs-CZ" altLang="cs-CZ" sz="2400" dirty="0"/>
              <a:t> – v souladu se zákoníkem práce a podle odpovídajících vyhlášek MPSV</a:t>
            </a:r>
          </a:p>
          <a:p>
            <a:pPr lvl="1">
              <a:buFont typeface="Calibri" panose="020F0502020204030204" pitchFamily="34" charset="0"/>
              <a:buChar char="‐"/>
            </a:pPr>
            <a:r>
              <a:rPr lang="cs-CZ" altLang="cs-CZ" sz="2400" b="1" dirty="0"/>
              <a:t>nutné vedlejší výdaje </a:t>
            </a:r>
            <a:r>
              <a:rPr lang="cs-CZ" altLang="cs-CZ" sz="2400" dirty="0"/>
              <a:t>– parkovné, poplatky spojené s pracovní cestou, konferenční poplatky, poplatky za použití telefonu, dálniční poplatek apod. </a:t>
            </a:r>
          </a:p>
          <a:p>
            <a:pPr lvl="1">
              <a:buFont typeface="Calibri" panose="020F0502020204030204" pitchFamily="34" charset="0"/>
              <a:buChar char="‐"/>
            </a:pPr>
            <a:r>
              <a:rPr lang="cs-CZ" altLang="cs-CZ" sz="2400" b="1" dirty="0"/>
              <a:t>per </a:t>
            </a:r>
            <a:r>
              <a:rPr lang="cs-CZ" altLang="cs-CZ" sz="2400" b="1" dirty="0" err="1"/>
              <a:t>diems</a:t>
            </a:r>
            <a:r>
              <a:rPr lang="cs-CZ" altLang="cs-CZ" sz="2400" b="1" dirty="0"/>
              <a:t> </a:t>
            </a:r>
            <a:r>
              <a:rPr lang="cs-CZ" altLang="cs-CZ" sz="2400" dirty="0"/>
              <a:t>– náhrady zahraničním expertům (výdaje za ubytování, stravné a cestovné v ČR); cestovné zahraničního experta – způsobilý výdaj nad rámec per </a:t>
            </a:r>
            <a:r>
              <a:rPr lang="cs-CZ" altLang="cs-CZ" sz="2400" dirty="0" err="1"/>
              <a:t>diems</a:t>
            </a:r>
            <a:endParaRPr lang="cs-CZ" altLang="cs-CZ" sz="2400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329515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1512</TotalTime>
  <Words>989</Words>
  <Application>Microsoft Office PowerPoint</Application>
  <PresentationFormat>Předvádění na obrazovce (4:3)</PresentationFormat>
  <Paragraphs>163</Paragraphs>
  <Slides>19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3" baseType="lpstr">
      <vt:lpstr>Arial</vt:lpstr>
      <vt:lpstr>Calibri</vt:lpstr>
      <vt:lpstr>Wingdings</vt:lpstr>
      <vt:lpstr>Office Theme</vt:lpstr>
      <vt:lpstr>Projektový a dotační management</vt:lpstr>
      <vt:lpstr>Projektové aktivity</vt:lpstr>
      <vt:lpstr>Prezentace aplikace PowerPoint</vt:lpstr>
      <vt:lpstr>Projektové aktivity z finančního hlediska</vt:lpstr>
      <vt:lpstr>Přímé výdaje neinvestiční</vt:lpstr>
      <vt:lpstr>Osobní výdaje </vt:lpstr>
      <vt:lpstr>Stanovení sazeb mezd/platů</vt:lpstr>
      <vt:lpstr>Cestovní náhrady</vt:lpstr>
      <vt:lpstr>Cestovní náhrady</vt:lpstr>
      <vt:lpstr>Drobný hmotný majetek</vt:lpstr>
      <vt:lpstr>Materiál</vt:lpstr>
      <vt:lpstr>Drobný nehmotný majetek</vt:lpstr>
      <vt:lpstr>Nákup služeb</vt:lpstr>
      <vt:lpstr>Přímá podpora</vt:lpstr>
      <vt:lpstr>Přímé výdaje investiční</vt:lpstr>
      <vt:lpstr>Další uznatelné výdaje</vt:lpstr>
      <vt:lpstr>Nepřímé náklady</vt:lpstr>
      <vt:lpstr>Příklad</vt:lpstr>
      <vt:lpstr>Semestrální práce - úkol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Vaculík Marek</dc:creator>
  <cp:keywords/>
  <dc:description/>
  <cp:lastModifiedBy>Němec Daniel</cp:lastModifiedBy>
  <cp:revision>90</cp:revision>
  <dcterms:created xsi:type="dcterms:W3CDTF">2012-07-19T22:32:54Z</dcterms:created>
  <dcterms:modified xsi:type="dcterms:W3CDTF">2024-10-18T12:14:57Z</dcterms:modified>
  <cp:category/>
</cp:coreProperties>
</file>