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360" r:id="rId3"/>
    <p:sldId id="385" r:id="rId4"/>
    <p:sldId id="38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E8610-B359-4356-9409-055651D14149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52926-FD71-4CDF-BD5C-F4E4112986A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71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AF4B2-3DAA-44BC-A4D0-0E4E71EF7F0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391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AF4B2-3DAA-44BC-A4D0-0E4E71EF7F0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2757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AF4B2-3DAA-44BC-A4D0-0E4E71EF7F0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09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6CE0-6371-41D9-B40A-67D6CD3041F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6165-C9ED-442A-AF6B-69957FC6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1258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6CE0-6371-41D9-B40A-67D6CD3041F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6165-C9ED-442A-AF6B-69957FC6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7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6CE0-6371-41D9-B40A-67D6CD3041F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6165-C9ED-442A-AF6B-69957FC6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904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816165-C9ED-442A-AF6B-69957FC6F5F6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527382" y="1844824"/>
            <a:ext cx="11486753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5887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1" y="2130425"/>
            <a:ext cx="10361084" cy="146843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609601" y="6356350"/>
            <a:ext cx="2842684" cy="363538"/>
          </a:xfrm>
        </p:spPr>
        <p:txBody>
          <a:bodyPr/>
          <a:lstStyle>
            <a:lvl1pPr>
              <a:defRPr/>
            </a:lvl1pPr>
          </a:lstStyle>
          <a:p>
            <a:fld id="{FE736CE0-6371-41D9-B40A-67D6CD3041F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8737601" y="6356350"/>
            <a:ext cx="2842684" cy="363538"/>
          </a:xfrm>
        </p:spPr>
        <p:txBody>
          <a:bodyPr/>
          <a:lstStyle>
            <a:lvl1pPr>
              <a:defRPr/>
            </a:lvl1pPr>
          </a:lstStyle>
          <a:p>
            <a:fld id="{C9816165-C9ED-442A-AF6B-69957FC6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0688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E736CE0-6371-41D9-B40A-67D6CD3041F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fld id="{C9816165-C9ED-442A-AF6B-69957FC6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222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2051" y="192089"/>
            <a:ext cx="10883900" cy="14319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17085" y="1905000"/>
            <a:ext cx="10814049" cy="20193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17085" y="4076700"/>
            <a:ext cx="10814049" cy="20193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09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736CE0-6371-41D9-B40A-67D6CD3041F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Rectangle 109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Rectangle 109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16165-C9ED-442A-AF6B-69957FC6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58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6CE0-6371-41D9-B40A-67D6CD3041F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6165-C9ED-442A-AF6B-69957FC6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375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6CE0-6371-41D9-B40A-67D6CD3041F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6165-C9ED-442A-AF6B-69957FC6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77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6CE0-6371-41D9-B40A-67D6CD3041F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6165-C9ED-442A-AF6B-69957FC6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78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6CE0-6371-41D9-B40A-67D6CD3041F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6165-C9ED-442A-AF6B-69957FC6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542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6CE0-6371-41D9-B40A-67D6CD3041F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6165-C9ED-442A-AF6B-69957FC6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01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6CE0-6371-41D9-B40A-67D6CD3041F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6165-C9ED-442A-AF6B-69957FC6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340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6CE0-6371-41D9-B40A-67D6CD3041F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6165-C9ED-442A-AF6B-69957FC6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08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36CE0-6371-41D9-B40A-67D6CD3041F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16165-C9ED-442A-AF6B-69957FC6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292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36CE0-6371-41D9-B40A-67D6CD3041F1}" type="datetimeFigureOut">
              <a:rPr lang="cs-CZ" smtClean="0"/>
              <a:t>02.10.2024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16165-C9ED-442A-AF6B-69957FC6F5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043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Produktivita, hodnotově vyjádřená hospodárnost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III. seminář</a:t>
            </a:r>
          </a:p>
        </p:txBody>
      </p:sp>
    </p:spTree>
    <p:extLst>
      <p:ext uri="{BB962C8B-B14F-4D97-AF65-F5344CB8AC3E}">
        <p14:creationId xmlns:p14="http://schemas.microsoft.com/office/powerpoint/2010/main" val="24571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B98D4E1-C918-81FC-1FE0-FED646FC0E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951" t="33048" r="57083" b="43590"/>
          <a:stretch/>
        </p:blipFill>
        <p:spPr>
          <a:xfrm>
            <a:off x="508977" y="831607"/>
            <a:ext cx="7487975" cy="431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81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0782896-4901-CF62-CCA8-7DACA6B9D4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50" t="37361" r="56753" b="37222"/>
          <a:stretch/>
        </p:blipFill>
        <p:spPr>
          <a:xfrm>
            <a:off x="590550" y="933449"/>
            <a:ext cx="6576470" cy="397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8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3CABC-8AEA-CED1-2AD6-B15E52A9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534" y="2747963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cs-CZ" sz="4400" dirty="0">
                <a:solidFill>
                  <a:srgbClr val="C00000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135512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</Words>
  <Application>Microsoft Office PowerPoint</Application>
  <PresentationFormat>Širokoúhlá obrazovka</PresentationFormat>
  <Paragraphs>6</Paragraphs>
  <Slides>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Calibri</vt:lpstr>
      <vt:lpstr>1_Office Theme</vt:lpstr>
      <vt:lpstr>Produktivita, hodnotově vyjádřená hospodárnost 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Chytilová Ekaterina</dc:creator>
  <cp:lastModifiedBy>Hart Martin</cp:lastModifiedBy>
  <cp:revision>8</cp:revision>
  <dcterms:created xsi:type="dcterms:W3CDTF">2019-10-14T09:08:20Z</dcterms:created>
  <dcterms:modified xsi:type="dcterms:W3CDTF">2024-10-02T07:11:09Z</dcterms:modified>
</cp:coreProperties>
</file>