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6" r:id="rId2"/>
    <p:sldId id="287" r:id="rId3"/>
    <p:sldId id="295" r:id="rId4"/>
    <p:sldId id="305" r:id="rId5"/>
    <p:sldId id="306" r:id="rId6"/>
    <p:sldId id="312" r:id="rId7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50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5B32-0B9D-4B69-A008-F35927401CDC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9378-0451-413D-BF45-2B446312C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0CDF-F5FB-4C25-9B8F-80E08C1D9519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B504D-EC67-4BF0-95FB-242EC3A581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6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96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7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3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2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Čas práce. Pracnost.</a:t>
            </a:r>
            <a:br>
              <a:rPr lang="cs-CZ" b="1" dirty="0"/>
            </a:br>
            <a:r>
              <a:rPr lang="cs-CZ" b="1" dirty="0"/>
              <a:t>Produktivita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II. seminář</a:t>
            </a:r>
          </a:p>
        </p:txBody>
      </p:sp>
    </p:spTree>
    <p:extLst>
      <p:ext uri="{BB962C8B-B14F-4D97-AF65-F5344CB8AC3E}">
        <p14:creationId xmlns:p14="http://schemas.microsoft.com/office/powerpoint/2010/main" val="26076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4AC4CA-8984-2627-31CE-EBCB8EF1B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2085" r="56300" b="38483"/>
          <a:stretch/>
        </p:blipFill>
        <p:spPr>
          <a:xfrm>
            <a:off x="791580" y="620688"/>
            <a:ext cx="75608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2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F90191-E9C9-B544-BD7A-815ABB1D5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4644" r="57875" b="42322"/>
          <a:stretch/>
        </p:blipFill>
        <p:spPr>
          <a:xfrm>
            <a:off x="323528" y="332656"/>
            <a:ext cx="778886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DDD5A8-DEC1-949B-D981-92BB524D0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47440" r="56300" b="47441"/>
          <a:stretch/>
        </p:blipFill>
        <p:spPr>
          <a:xfrm>
            <a:off x="710571" y="2636912"/>
            <a:ext cx="77228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BBE5CC-40D8-8BCF-30C4-CE423C99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43602" r="56300" b="28245"/>
          <a:stretch/>
        </p:blipFill>
        <p:spPr>
          <a:xfrm>
            <a:off x="827584" y="836711"/>
            <a:ext cx="7848872" cy="49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4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5E84B66-569C-C7C2-F7A3-7FF0EA785E6C}"/>
              </a:ext>
            </a:extLst>
          </p:cNvPr>
          <p:cNvSpPr txBox="1"/>
          <p:nvPr/>
        </p:nvSpPr>
        <p:spPr>
          <a:xfrm>
            <a:off x="323528" y="836712"/>
            <a:ext cx="84249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u="sng" dirty="0"/>
              <a:t>Příklad 2-4: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Za jednu směnu bylo vyrobeno 180ks výrobků. Cena jednoho kusu je 800Kč. Výrobu zajistil jeden dělník, čas práce během směny je 8 hodin. Mzda dělníkovi činí 160Kč/hod. Pro výrobu 180 kusů výrobků byl použit jeden stroj, čas práce je 8 hodin. Náklady za hodinu práce stroje jsou 250 Kč/</a:t>
            </a:r>
            <a:r>
              <a:rPr lang="cs-CZ" dirty="0" err="1"/>
              <a:t>stroj.hod</a:t>
            </a:r>
            <a:r>
              <a:rPr lang="cs-CZ" dirty="0"/>
              <a:t>. Bylo použito 90kg materiálu. 1kg materiálu stojí 150Kč.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Normativ parciální produktivity práce je 15ks/</a:t>
            </a:r>
            <a:r>
              <a:rPr lang="cs-CZ" dirty="0" err="1"/>
              <a:t>prac.hod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Normativ parciální produktivity stroje 24ks/</a:t>
            </a:r>
            <a:r>
              <a:rPr lang="cs-CZ" dirty="0" err="1"/>
              <a:t>stroj.hod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Normativ parciální produktivity materiálu 2ks/kg mat.</a:t>
            </a:r>
          </a:p>
          <a:p>
            <a:pPr algn="just"/>
            <a:endParaRPr lang="cs-CZ" dirty="0"/>
          </a:p>
          <a:p>
            <a:pPr algn="just"/>
            <a:r>
              <a:rPr lang="cs-CZ" u="sng" dirty="0"/>
              <a:t>Zjistěte:</a:t>
            </a:r>
          </a:p>
          <a:p>
            <a:pPr algn="just"/>
            <a:endParaRPr lang="cs-CZ" u="sng" dirty="0"/>
          </a:p>
          <a:p>
            <a:pPr marL="342900" indent="-342900" algn="just">
              <a:buAutoNum type="arabicPeriod"/>
            </a:pPr>
            <a:r>
              <a:rPr lang="cs-CZ" dirty="0"/>
              <a:t>Stávající parciální produktivitu vstupů</a:t>
            </a:r>
          </a:p>
          <a:p>
            <a:pPr marL="342900" indent="-342900" algn="just">
              <a:buAutoNum type="arabicPeriod"/>
            </a:pPr>
            <a:r>
              <a:rPr lang="cs-CZ" dirty="0"/>
              <a:t>Index produktivity jednotlivých vstupů</a:t>
            </a:r>
          </a:p>
          <a:p>
            <a:pPr marL="342900" indent="-342900" algn="just">
              <a:buAutoNum type="arabicPeriod"/>
            </a:pPr>
            <a:r>
              <a:rPr lang="cs-CZ" dirty="0"/>
              <a:t>Totální (celkovou) produktivitu</a:t>
            </a:r>
          </a:p>
        </p:txBody>
      </p:sp>
    </p:spTree>
    <p:extLst>
      <p:ext uri="{BB962C8B-B14F-4D97-AF65-F5344CB8AC3E}">
        <p14:creationId xmlns:p14="http://schemas.microsoft.com/office/powerpoint/2010/main" val="2396061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580</Words>
  <Application>Microsoft Office PowerPoint</Application>
  <PresentationFormat>Předvádění na obrazovce (4:3)</PresentationFormat>
  <Paragraphs>24</Paragraphs>
  <Slides>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Čas práce. Pracnost. Produktivita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ChytilovaE</dc:creator>
  <cp:lastModifiedBy>Hart Martin</cp:lastModifiedBy>
  <cp:revision>113</cp:revision>
  <cp:lastPrinted>2019-09-18T10:31:58Z</cp:lastPrinted>
  <dcterms:created xsi:type="dcterms:W3CDTF">2016-09-20T11:02:43Z</dcterms:created>
  <dcterms:modified xsi:type="dcterms:W3CDTF">2024-10-01T12:41:36Z</dcterms:modified>
</cp:coreProperties>
</file>