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handoutMasterIdLst>
    <p:handoutMasterId r:id="rId13"/>
  </p:handoutMasterIdLst>
  <p:sldIdLst>
    <p:sldId id="256" r:id="rId2"/>
    <p:sldId id="283" r:id="rId3"/>
    <p:sldId id="363" r:id="rId4"/>
    <p:sldId id="364" r:id="rId5"/>
    <p:sldId id="365" r:id="rId6"/>
    <p:sldId id="366" r:id="rId7"/>
    <p:sldId id="367" r:id="rId8"/>
    <p:sldId id="368" r:id="rId9"/>
    <p:sldId id="370" r:id="rId10"/>
    <p:sldId id="371" r:id="rId11"/>
  </p:sldIdLst>
  <p:sldSz cx="9144000" cy="6858000" type="screen4x3"/>
  <p:notesSz cx="6797675" cy="992822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649" autoAdjust="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ECE56CB-4852-4F29-AE05-AFA7CC3A4DEE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CF02509-37B8-48EA-907C-9E7B5BD19E2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11770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899" y="0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FB8207E3-F483-4B60-BFA2-2CFB4706CE9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899" y="9430223"/>
            <a:ext cx="2946189" cy="496411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C7FA91E9-D67A-406C-9C72-6918C31F284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2436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65050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6613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2231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95272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07600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31707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044014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56731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07036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FA91E9-D67A-406C-9C72-6918C31F284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7616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text 2"/>
          <p:cNvSpPr>
            <a:spLocks noGrp="1"/>
          </p:cNvSpPr>
          <p:nvPr>
            <p:ph idx="1"/>
          </p:nvPr>
        </p:nvSpPr>
        <p:spPr>
          <a:xfrm>
            <a:off x="395536" y="1844824"/>
            <a:ext cx="8615065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913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B8DAFA-A624-4C3C-A227-AD9B66895426}" type="datetimeFigureOut">
              <a:rPr lang="cs-CZ" smtClean="0"/>
              <a:t>01.10.2024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6C4542-44CF-4617-A2F2-3B8574119C9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b="1" dirty="0"/>
              <a:t>Management výroby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Martin Hart </a:t>
            </a:r>
          </a:p>
          <a:p>
            <a:r>
              <a:rPr lang="cs-CZ" dirty="0"/>
              <a:t>martin.hart@mvso.cz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84928C16-D35F-1861-5D52-47A76D6860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8482885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94694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ovéPole 5">
            <a:extLst>
              <a:ext uri="{FF2B5EF4-FFF2-40B4-BE49-F238E27FC236}">
                <a16:creationId xmlns:a16="http://schemas.microsoft.com/office/drawing/2014/main" id="{64AFD247-5914-4C2A-7B28-779AFC62F88A}"/>
              </a:ext>
            </a:extLst>
          </p:cNvPr>
          <p:cNvSpPr txBox="1"/>
          <p:nvPr/>
        </p:nvSpPr>
        <p:spPr>
          <a:xfrm>
            <a:off x="1835696" y="836712"/>
            <a:ext cx="56166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/>
              <a:t>Analýza ABC</a:t>
            </a:r>
          </a:p>
        </p:txBody>
      </p:sp>
      <p:sp>
        <p:nvSpPr>
          <p:cNvPr id="7" name="TextovéPole 3">
            <a:extLst>
              <a:ext uri="{FF2B5EF4-FFF2-40B4-BE49-F238E27FC236}">
                <a16:creationId xmlns:a16="http://schemas.microsoft.com/office/drawing/2014/main" id="{E703143B-D520-DF0A-9205-1E8B8DD2AF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8035" y="1997868"/>
            <a:ext cx="8358188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/>
            <a:r>
              <a:rPr lang="cs-CZ" altLang="cs-CZ" dirty="0"/>
              <a:t>Pro podnik, který nakupuje </a:t>
            </a:r>
            <a:r>
              <a:rPr lang="cs-CZ" altLang="cs-CZ" b="1" dirty="0"/>
              <a:t>velké množství položek</a:t>
            </a:r>
            <a:r>
              <a:rPr lang="cs-CZ" altLang="cs-CZ" dirty="0"/>
              <a:t>, se doporučuje používat ke zprůhlednění nakupovaného sortimentu </a:t>
            </a:r>
            <a:r>
              <a:rPr lang="cs-CZ" altLang="cs-CZ" b="1" dirty="0"/>
              <a:t>analýzu ABC</a:t>
            </a:r>
            <a:r>
              <a:rPr lang="cs-CZ" altLang="cs-CZ" dirty="0"/>
              <a:t>. S využitím této analýzy je pak následně možné řídit jednotlivé skupiny sortimentních položek pomocí různých technik – různým skupinám sortimentních položek se přisuzuje různý význam.</a:t>
            </a:r>
          </a:p>
          <a:p>
            <a:pPr algn="just"/>
            <a:endParaRPr lang="cs-CZ" altLang="cs-CZ" dirty="0"/>
          </a:p>
          <a:p>
            <a:pPr algn="ctr"/>
            <a:r>
              <a:rPr lang="cs-CZ" altLang="cs-CZ" b="1" dirty="0"/>
              <a:t>ABC analýza = </a:t>
            </a:r>
            <a:r>
              <a:rPr lang="cs-CZ" altLang="cs-CZ" b="1" dirty="0" err="1"/>
              <a:t>Paretův</a:t>
            </a:r>
            <a:r>
              <a:rPr lang="cs-CZ" altLang="cs-CZ" b="1" dirty="0"/>
              <a:t> zákon = 80% důsledků je způsobeno přibližně 20% příčin</a:t>
            </a:r>
          </a:p>
          <a:p>
            <a:pPr algn="ctr"/>
            <a:endParaRPr lang="cs-CZ" altLang="cs-CZ" b="1" dirty="0"/>
          </a:p>
          <a:p>
            <a:r>
              <a:rPr lang="cs-CZ" altLang="cs-CZ" b="1" u="sng" dirty="0"/>
              <a:t>Příklad:</a:t>
            </a:r>
            <a:r>
              <a:rPr lang="cs-CZ" altLang="cs-CZ" dirty="0"/>
              <a:t>    80% tržeb podniku tvoří jen 20% výrobků</a:t>
            </a:r>
          </a:p>
          <a:p>
            <a:r>
              <a:rPr lang="cs-CZ" altLang="cs-CZ" dirty="0"/>
              <a:t> </a:t>
            </a:r>
            <a:endParaRPr lang="cs-CZ" altLang="cs-CZ" b="1" u="sng" dirty="0"/>
          </a:p>
          <a:p>
            <a:r>
              <a:rPr lang="cs-CZ" altLang="cs-CZ" b="1" u="sng" dirty="0"/>
              <a:t>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9496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>
            <a:extLst>
              <a:ext uri="{FF2B5EF4-FFF2-40B4-BE49-F238E27FC236}">
                <a16:creationId xmlns:a16="http://schemas.microsoft.com/office/drawing/2014/main" id="{788BE62C-7277-8467-3D0A-205208DB2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196752"/>
            <a:ext cx="5820612" cy="36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2667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FA7F4CAC-A569-5412-2475-E66456C7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052736"/>
            <a:ext cx="6990777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ovéPole 4">
            <a:extLst>
              <a:ext uri="{FF2B5EF4-FFF2-40B4-BE49-F238E27FC236}">
                <a16:creationId xmlns:a16="http://schemas.microsoft.com/office/drawing/2014/main" id="{4492BDF3-20C7-F7EC-CF1D-CA3B637E12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528" y="1844824"/>
            <a:ext cx="61436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b="1" u="sng" dirty="0"/>
              <a:t>Postup výpočtu:</a:t>
            </a:r>
          </a:p>
        </p:txBody>
      </p:sp>
      <p:pic>
        <p:nvPicPr>
          <p:cNvPr id="7" name="Picture 3">
            <a:extLst>
              <a:ext uri="{FF2B5EF4-FFF2-40B4-BE49-F238E27FC236}">
                <a16:creationId xmlns:a16="http://schemas.microsoft.com/office/drawing/2014/main" id="{A2EFB906-9F51-7D36-1E73-27A8DD2B66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529040"/>
            <a:ext cx="7606762" cy="20882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0095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E02BB411-F05A-A3D4-621F-FBC640623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80728"/>
            <a:ext cx="7664557" cy="280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9C8AECF2-2977-EE42-A1A8-57861F23EB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81128"/>
            <a:ext cx="7918812" cy="5760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79542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3">
            <a:extLst>
              <a:ext uri="{FF2B5EF4-FFF2-40B4-BE49-F238E27FC236}">
                <a16:creationId xmlns:a16="http://schemas.microsoft.com/office/drawing/2014/main" id="{142BDF60-A9CC-F8EF-DAEA-5897DAFEE2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908720"/>
            <a:ext cx="35004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b="1" u="sng" dirty="0"/>
              <a:t>Příklad – zadání:</a:t>
            </a:r>
          </a:p>
        </p:txBody>
      </p:sp>
      <p:sp>
        <p:nvSpPr>
          <p:cNvPr id="4" name="TextovéPole 4">
            <a:extLst>
              <a:ext uri="{FF2B5EF4-FFF2-40B4-BE49-F238E27FC236}">
                <a16:creationId xmlns:a16="http://schemas.microsoft.com/office/drawing/2014/main" id="{D5D61E08-DF1D-CEB6-3014-06A98F605A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1412776"/>
            <a:ext cx="7929562" cy="5078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dirty="0"/>
              <a:t>Společnost působící v automobilovém průmyslu – výrobce elektroniky do aut, skladuje ve skladu vstupních materiálů 10 položek, které jsou následně použity ke kompletaci jednoho z finálních výrobků (např. klíček + dálkové ovládání), určeného pro dodávky do automobilky.</a:t>
            </a:r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  <a:p>
            <a:endParaRPr lang="cs-CZ" altLang="cs-CZ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5E8E4FFA-8C8B-BDDE-B696-D0CEF82606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248" y="2708920"/>
            <a:ext cx="6409026" cy="3477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003750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>
            <a:extLst>
              <a:ext uri="{FF2B5EF4-FFF2-40B4-BE49-F238E27FC236}">
                <a16:creationId xmlns:a16="http://schemas.microsoft.com/office/drawing/2014/main" id="{76C68603-307D-2FC1-8FD4-29F031106A9C}"/>
              </a:ext>
            </a:extLst>
          </p:cNvPr>
          <p:cNvSpPr txBox="1"/>
          <p:nvPr/>
        </p:nvSpPr>
        <p:spPr>
          <a:xfrm>
            <a:off x="323528" y="764704"/>
            <a:ext cx="8568952" cy="5355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b="1" u="sng" dirty="0">
                <a:latin typeface="+mn-lt"/>
                <a:cs typeface="+mn-cs"/>
              </a:rPr>
              <a:t>Úkoly: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b="1" u="sng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Vypočítejte roční obrat pro jednotlivé skladové položky.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Vypočítejte %-ní hodnotu z celkového ročního obratu 10-ti skladových položek, pro jednotlivé skladové položky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>
                <a:latin typeface="+mn-lt"/>
                <a:cs typeface="+mn-cs"/>
              </a:rPr>
              <a:t>Proveďte analýzu ABC 10-ti skladových položek, kritérium kategorizace je hodnota ročního obratu a následující tabulka číslo 1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>
              <a:latin typeface="+mn-lt"/>
              <a:cs typeface="+mn-cs"/>
            </a:endParaRP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 startAt="4"/>
              <a:defRPr/>
            </a:pPr>
            <a:r>
              <a:rPr lang="cs-CZ" dirty="0">
                <a:latin typeface="+mn-lt"/>
                <a:cs typeface="+mn-cs"/>
              </a:rPr>
              <a:t>Doplňte tabulku číslo 1 a 2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B6E1D49-BB18-AE4E-69DC-ED86FC37F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780928"/>
            <a:ext cx="6143625" cy="303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7998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3">
            <a:extLst>
              <a:ext uri="{FF2B5EF4-FFF2-40B4-BE49-F238E27FC236}">
                <a16:creationId xmlns:a16="http://schemas.microsoft.com/office/drawing/2014/main" id="{E154F865-2AAE-EBD4-803F-04C65372E3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520" y="692696"/>
            <a:ext cx="8143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cs-CZ" altLang="cs-CZ" dirty="0"/>
              <a:t>Tabulka číslo 2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7431587-538A-C5B8-E6D9-C84FFCD8A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268760"/>
            <a:ext cx="64293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517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id="{52B00268-99FE-2183-3C39-B67A31E97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836712"/>
            <a:ext cx="8342127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3">
            <a:extLst>
              <a:ext uri="{FF2B5EF4-FFF2-40B4-BE49-F238E27FC236}">
                <a16:creationId xmlns:a16="http://schemas.microsoft.com/office/drawing/2014/main" id="{061E20E7-A203-0BDE-5824-4A31FA8E6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944" y="1612864"/>
            <a:ext cx="8082111" cy="4408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0943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1717d80d-b29e-4564-bcc8-1d711dae1c3a}" enabled="1" method="Privileged" siteId="{96ece526-9c7d-48b0-8daf-8b93c90a5d1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1361</TotalTime>
  <Words>199</Words>
  <Application>Microsoft Office PowerPoint</Application>
  <PresentationFormat>Předvádění na obrazovce (4:3)</PresentationFormat>
  <Paragraphs>54</Paragraphs>
  <Slides>10</Slides>
  <Notes>10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Management výroby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Your Company Name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Logistický management</dc:title>
  <dc:creator>Your User Name</dc:creator>
  <cp:lastModifiedBy>Hart Martin</cp:lastModifiedBy>
  <cp:revision>75</cp:revision>
  <cp:lastPrinted>2018-09-11T09:44:43Z</cp:lastPrinted>
  <dcterms:created xsi:type="dcterms:W3CDTF">2012-02-25T13:45:29Z</dcterms:created>
  <dcterms:modified xsi:type="dcterms:W3CDTF">2024-10-01T11:33:21Z</dcterms:modified>
</cp:coreProperties>
</file>