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2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>
        <p:scale>
          <a:sx n="70" d="100"/>
          <a:sy n="70" d="100"/>
        </p:scale>
        <p:origin x="-7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" y="0"/>
            <a:ext cx="12192000" cy="685800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0" y="131824"/>
            <a:ext cx="2300345" cy="90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570273" y="1248012"/>
            <a:ext cx="11098563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anose="020E0802020502020306" pitchFamily="34" charset="0"/>
              </a:rPr>
              <a:t>MARKETINGOVÝ VÝZKUM</a:t>
            </a:r>
            <a:endParaRPr lang="cs-CZ" sz="6600" b="1" dirty="0">
              <a:ln w="11430">
                <a:solidFill>
                  <a:prstClr val="black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657367" y="4040088"/>
            <a:ext cx="108772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10. </a:t>
            </a:r>
          </a:p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MĚŘENÍ</a:t>
            </a:r>
          </a:p>
        </p:txBody>
      </p:sp>
    </p:spTree>
    <p:extLst>
      <p:ext uri="{BB962C8B-B14F-4D97-AF65-F5344CB8AC3E}">
        <p14:creationId xmlns:p14="http://schemas.microsoft.com/office/powerpoint/2010/main" val="322708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</TotalTime>
  <Words>748</Words>
  <Application>Microsoft Office PowerPoint</Application>
  <PresentationFormat>Vlastní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129</cp:revision>
  <dcterms:created xsi:type="dcterms:W3CDTF">2021-10-06T11:18:58Z</dcterms:created>
  <dcterms:modified xsi:type="dcterms:W3CDTF">2024-10-08T19:07:33Z</dcterms:modified>
</cp:coreProperties>
</file>