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57" r:id="rId3"/>
    <p:sldId id="300" r:id="rId4"/>
    <p:sldId id="303" r:id="rId5"/>
    <p:sldId id="304" r:id="rId6"/>
    <p:sldId id="305" r:id="rId7"/>
    <p:sldId id="306" r:id="rId8"/>
    <p:sldId id="307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308" r:id="rId22"/>
    <p:sldId id="274" r:id="rId23"/>
    <p:sldId id="275" r:id="rId24"/>
    <p:sldId id="276" r:id="rId25"/>
    <p:sldId id="277" r:id="rId26"/>
    <p:sldId id="309" r:id="rId27"/>
    <p:sldId id="278" r:id="rId28"/>
    <p:sldId id="310" r:id="rId29"/>
    <p:sldId id="279" r:id="rId30"/>
    <p:sldId id="299" r:id="rId31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oslava Čechová Závadská" userId="acc6b33ca4c8e38a" providerId="LiveId" clId="{5D9C528C-059E-499F-8FE5-B24D9AB58406}"/>
    <pc:docChg chg="undo redo custSel addSld modSld">
      <pc:chgData name="Miroslava Čechová Závadská" userId="acc6b33ca4c8e38a" providerId="LiveId" clId="{5D9C528C-059E-499F-8FE5-B24D9AB58406}" dt="2024-11-08T08:18:25.857" v="892" actId="113"/>
      <pc:docMkLst>
        <pc:docMk/>
      </pc:docMkLst>
      <pc:sldChg chg="modSp mod">
        <pc:chgData name="Miroslava Čechová Závadská" userId="acc6b33ca4c8e38a" providerId="LiveId" clId="{5D9C528C-059E-499F-8FE5-B24D9AB58406}" dt="2024-11-08T06:57:31.848" v="146" actId="1076"/>
        <pc:sldMkLst>
          <pc:docMk/>
          <pc:sldMk cId="0" sldId="262"/>
        </pc:sldMkLst>
        <pc:spChg chg="mod">
          <ac:chgData name="Miroslava Čechová Závadská" userId="acc6b33ca4c8e38a" providerId="LiveId" clId="{5D9C528C-059E-499F-8FE5-B24D9AB58406}" dt="2024-11-08T06:57:14.715" v="145" actId="20577"/>
          <ac:spMkLst>
            <pc:docMk/>
            <pc:sldMk cId="0" sldId="262"/>
            <ac:spMk id="3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6:57:10.407" v="141" actId="20577"/>
          <ac:spMkLst>
            <pc:docMk/>
            <pc:sldMk cId="0" sldId="262"/>
            <ac:spMk id="4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6:57:31.848" v="146" actId="1076"/>
          <ac:spMkLst>
            <pc:docMk/>
            <pc:sldMk cId="0" sldId="262"/>
            <ac:spMk id="5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6:59:15.345" v="163" actId="20577"/>
        <pc:sldMkLst>
          <pc:docMk/>
          <pc:sldMk cId="0" sldId="263"/>
        </pc:sldMkLst>
        <pc:spChg chg="mod">
          <ac:chgData name="Miroslava Čechová Závadská" userId="acc6b33ca4c8e38a" providerId="LiveId" clId="{5D9C528C-059E-499F-8FE5-B24D9AB58406}" dt="2024-11-08T06:59:15.345" v="163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04:27.324" v="249" actId="20577"/>
        <pc:sldMkLst>
          <pc:docMk/>
          <pc:sldMk cId="0" sldId="264"/>
        </pc:sldMkLst>
        <pc:spChg chg="mod">
          <ac:chgData name="Miroslava Čechová Závadská" userId="acc6b33ca4c8e38a" providerId="LiveId" clId="{5D9C528C-059E-499F-8FE5-B24D9AB58406}" dt="2024-11-08T07:04:27.324" v="249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07:43.209" v="277" actId="20577"/>
        <pc:sldMkLst>
          <pc:docMk/>
          <pc:sldMk cId="0" sldId="266"/>
        </pc:sldMkLst>
        <pc:spChg chg="mod">
          <ac:chgData name="Miroslava Čechová Závadská" userId="acc6b33ca4c8e38a" providerId="LiveId" clId="{5D9C528C-059E-499F-8FE5-B24D9AB58406}" dt="2024-11-08T07:07:43.209" v="277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09:01.573" v="298" actId="20577"/>
        <pc:sldMkLst>
          <pc:docMk/>
          <pc:sldMk cId="0" sldId="267"/>
        </pc:sldMkLst>
        <pc:spChg chg="mod">
          <ac:chgData name="Miroslava Čechová Závadská" userId="acc6b33ca4c8e38a" providerId="LiveId" clId="{5D9C528C-059E-499F-8FE5-B24D9AB58406}" dt="2024-11-08T07:09:01.573" v="298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20:43.770" v="320" actId="115"/>
        <pc:sldMkLst>
          <pc:docMk/>
          <pc:sldMk cId="0" sldId="268"/>
        </pc:sldMkLst>
        <pc:spChg chg="mod">
          <ac:chgData name="Miroslava Čechová Závadská" userId="acc6b33ca4c8e38a" providerId="LiveId" clId="{5D9C528C-059E-499F-8FE5-B24D9AB58406}" dt="2024-11-08T07:20:43.770" v="320" actId="115"/>
          <ac:spMkLst>
            <pc:docMk/>
            <pc:sldMk cId="0" sldId="268"/>
            <ac:spMk id="3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12:25.725" v="301" actId="207"/>
          <ac:spMkLst>
            <pc:docMk/>
            <pc:sldMk cId="0" sldId="268"/>
            <ac:spMk id="4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26:54.752" v="355" actId="113"/>
        <pc:sldMkLst>
          <pc:docMk/>
          <pc:sldMk cId="0" sldId="269"/>
        </pc:sldMkLst>
        <pc:spChg chg="mod">
          <ac:chgData name="Miroslava Čechová Závadská" userId="acc6b33ca4c8e38a" providerId="LiveId" clId="{5D9C528C-059E-499F-8FE5-B24D9AB58406}" dt="2024-11-08T07:26:54.752" v="355" actId="113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32:05.883" v="396" actId="20577"/>
        <pc:sldMkLst>
          <pc:docMk/>
          <pc:sldMk cId="0" sldId="270"/>
        </pc:sldMkLst>
        <pc:spChg chg="mod">
          <ac:chgData name="Miroslava Čechová Závadská" userId="acc6b33ca4c8e38a" providerId="LiveId" clId="{5D9C528C-059E-499F-8FE5-B24D9AB58406}" dt="2024-11-08T07:32:05.883" v="396" actId="20577"/>
          <ac:spMkLst>
            <pc:docMk/>
            <pc:sldMk cId="0" sldId="270"/>
            <ac:spMk id="3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29:06.740" v="359" actId="1076"/>
          <ac:spMkLst>
            <pc:docMk/>
            <pc:sldMk cId="0" sldId="270"/>
            <ac:spMk id="4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29:04.271" v="358" actId="1076"/>
          <ac:spMkLst>
            <pc:docMk/>
            <pc:sldMk cId="0" sldId="270"/>
            <ac:spMk id="5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34:49.693" v="424" actId="115"/>
        <pc:sldMkLst>
          <pc:docMk/>
          <pc:sldMk cId="0" sldId="271"/>
        </pc:sldMkLst>
        <pc:spChg chg="mod">
          <ac:chgData name="Miroslava Čechová Závadská" userId="acc6b33ca4c8e38a" providerId="LiveId" clId="{5D9C528C-059E-499F-8FE5-B24D9AB58406}" dt="2024-11-08T07:34:49.693" v="424" actId="115"/>
          <ac:spMkLst>
            <pc:docMk/>
            <pc:sldMk cId="0" sldId="271"/>
            <ac:spMk id="3" creationId="{00000000-0000-0000-0000-000000000000}"/>
          </ac:spMkLst>
        </pc:spChg>
      </pc:sldChg>
      <pc:sldChg chg="addSp delSp modSp mod">
        <pc:chgData name="Miroslava Čechová Závadská" userId="acc6b33ca4c8e38a" providerId="LiveId" clId="{5D9C528C-059E-499F-8FE5-B24D9AB58406}" dt="2024-11-08T07:42:19.557" v="436" actId="14100"/>
        <pc:sldMkLst>
          <pc:docMk/>
          <pc:sldMk cId="0" sldId="272"/>
        </pc:sldMkLst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3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4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5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37:10.923" v="426" actId="207"/>
          <ac:spMkLst>
            <pc:docMk/>
            <pc:sldMk cId="0" sldId="272"/>
            <ac:spMk id="6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41:42.416" v="433" actId="20577"/>
          <ac:spMkLst>
            <pc:docMk/>
            <pc:sldMk cId="0" sldId="272"/>
            <ac:spMk id="7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37:13.704" v="427" actId="207"/>
          <ac:spMkLst>
            <pc:docMk/>
            <pc:sldMk cId="0" sldId="272"/>
            <ac:spMk id="8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41:17.642" v="430" actId="478"/>
          <ac:spMkLst>
            <pc:docMk/>
            <pc:sldMk cId="0" sldId="272"/>
            <ac:spMk id="9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10" creationId="{00000000-0000-0000-0000-000000000000}"/>
          </ac:spMkLst>
        </pc:spChg>
        <pc:picChg chg="add mod">
          <ac:chgData name="Miroslava Čechová Závadská" userId="acc6b33ca4c8e38a" providerId="LiveId" clId="{5D9C528C-059E-499F-8FE5-B24D9AB58406}" dt="2024-11-08T07:42:19.557" v="436" actId="14100"/>
          <ac:picMkLst>
            <pc:docMk/>
            <pc:sldMk cId="0" sldId="272"/>
            <ac:picMk id="13" creationId="{312526FC-A6EE-9426-1E98-3953DA2D73CB}"/>
          </ac:picMkLst>
        </pc:picChg>
      </pc:sldChg>
      <pc:sldChg chg="modSp mod">
        <pc:chgData name="Miroslava Čechová Závadská" userId="acc6b33ca4c8e38a" providerId="LiveId" clId="{5D9C528C-059E-499F-8FE5-B24D9AB58406}" dt="2024-11-08T07:43:19.555" v="451" actId="115"/>
        <pc:sldMkLst>
          <pc:docMk/>
          <pc:sldMk cId="0" sldId="273"/>
        </pc:sldMkLst>
        <pc:spChg chg="mod">
          <ac:chgData name="Miroslava Čechová Závadská" userId="acc6b33ca4c8e38a" providerId="LiveId" clId="{5D9C528C-059E-499F-8FE5-B24D9AB58406}" dt="2024-11-08T07:43:19.555" v="451" actId="115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55:07.398" v="580" actId="207"/>
        <pc:sldMkLst>
          <pc:docMk/>
          <pc:sldMk cId="0" sldId="274"/>
        </pc:sldMkLst>
        <pc:spChg chg="mod">
          <ac:chgData name="Miroslava Čechová Závadská" userId="acc6b33ca4c8e38a" providerId="LiveId" clId="{5D9C528C-059E-499F-8FE5-B24D9AB58406}" dt="2024-11-08T07:55:07.398" v="580" actId="207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58:01.224" v="590" actId="20577"/>
        <pc:sldMkLst>
          <pc:docMk/>
          <pc:sldMk cId="0" sldId="275"/>
        </pc:sldMkLst>
        <pc:spChg chg="mod">
          <ac:chgData name="Miroslava Čechová Závadská" userId="acc6b33ca4c8e38a" providerId="LiveId" clId="{5D9C528C-059E-499F-8FE5-B24D9AB58406}" dt="2024-11-08T07:58:01.224" v="590" actId="20577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03:16.292" v="621" actId="6549"/>
        <pc:sldMkLst>
          <pc:docMk/>
          <pc:sldMk cId="0" sldId="276"/>
        </pc:sldMkLst>
        <pc:spChg chg="mod">
          <ac:chgData name="Miroslava Čechová Závadská" userId="acc6b33ca4c8e38a" providerId="LiveId" clId="{5D9C528C-059E-499F-8FE5-B24D9AB58406}" dt="2024-11-08T08:03:16.292" v="621" actId="6549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10:04.298" v="815" actId="20577"/>
        <pc:sldMkLst>
          <pc:docMk/>
          <pc:sldMk cId="0" sldId="277"/>
        </pc:sldMkLst>
        <pc:spChg chg="mod">
          <ac:chgData name="Miroslava Čechová Závadská" userId="acc6b33ca4c8e38a" providerId="LiveId" clId="{5D9C528C-059E-499F-8FE5-B24D9AB58406}" dt="2024-11-08T08:05:08.604" v="737" actId="20577"/>
          <ac:spMkLst>
            <pc:docMk/>
            <pc:sldMk cId="0" sldId="277"/>
            <ac:spMk id="2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8:10:04.298" v="815" actId="20577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13:11.684" v="861" actId="20577"/>
        <pc:sldMkLst>
          <pc:docMk/>
          <pc:sldMk cId="0" sldId="278"/>
        </pc:sldMkLst>
        <pc:spChg chg="mod">
          <ac:chgData name="Miroslava Čechová Závadská" userId="acc6b33ca4c8e38a" providerId="LiveId" clId="{5D9C528C-059E-499F-8FE5-B24D9AB58406}" dt="2024-11-08T08:04:56.004" v="718" actId="20577"/>
          <ac:spMkLst>
            <pc:docMk/>
            <pc:sldMk cId="0" sldId="278"/>
            <ac:spMk id="2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8:13:11.684" v="861" actId="20577"/>
          <ac:spMkLst>
            <pc:docMk/>
            <pc:sldMk cId="0" sldId="278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18:25.857" v="892" actId="113"/>
        <pc:sldMkLst>
          <pc:docMk/>
          <pc:sldMk cId="0" sldId="279"/>
        </pc:sldMkLst>
        <pc:spChg chg="mod">
          <ac:chgData name="Miroslava Čechová Závadská" userId="acc6b33ca4c8e38a" providerId="LiveId" clId="{5D9C528C-059E-499F-8FE5-B24D9AB58406}" dt="2024-11-08T08:04:44.056" v="699" actId="20577"/>
          <ac:spMkLst>
            <pc:docMk/>
            <pc:sldMk cId="0" sldId="279"/>
            <ac:spMk id="2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8:18:25.857" v="892" actId="113"/>
          <ac:spMkLst>
            <pc:docMk/>
            <pc:sldMk cId="0" sldId="279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7T13:32:52.668" v="1" actId="1076"/>
        <pc:sldMkLst>
          <pc:docMk/>
          <pc:sldMk cId="963202683" sldId="306"/>
        </pc:sldMkLst>
        <pc:spChg chg="mod">
          <ac:chgData name="Miroslava Čechová Závadská" userId="acc6b33ca4c8e38a" providerId="LiveId" clId="{5D9C528C-059E-499F-8FE5-B24D9AB58406}" dt="2024-11-07T13:32:49.002" v="0" actId="255"/>
          <ac:spMkLst>
            <pc:docMk/>
            <pc:sldMk cId="963202683" sldId="306"/>
            <ac:spMk id="3" creationId="{8A2726E6-12AA-B8B6-58D5-C9B3ECB97840}"/>
          </ac:spMkLst>
        </pc:spChg>
        <pc:picChg chg="mod">
          <ac:chgData name="Miroslava Čechová Závadská" userId="acc6b33ca4c8e38a" providerId="LiveId" clId="{5D9C528C-059E-499F-8FE5-B24D9AB58406}" dt="2024-11-07T13:32:52.668" v="1" actId="1076"/>
          <ac:picMkLst>
            <pc:docMk/>
            <pc:sldMk cId="963202683" sldId="306"/>
            <ac:picMk id="5" creationId="{92278084-982A-CFB5-4D1D-A87DB2BEAB09}"/>
          </ac:picMkLst>
        </pc:picChg>
      </pc:sldChg>
      <pc:sldChg chg="modSp mod">
        <pc:chgData name="Miroslava Čechová Závadská" userId="acc6b33ca4c8e38a" providerId="LiveId" clId="{5D9C528C-059E-499F-8FE5-B24D9AB58406}" dt="2024-11-07T13:34:53.099" v="21" actId="20577"/>
        <pc:sldMkLst>
          <pc:docMk/>
          <pc:sldMk cId="1287331826" sldId="307"/>
        </pc:sldMkLst>
        <pc:spChg chg="mod">
          <ac:chgData name="Miroslava Čechová Závadská" userId="acc6b33ca4c8e38a" providerId="LiveId" clId="{5D9C528C-059E-499F-8FE5-B24D9AB58406}" dt="2024-11-07T13:34:53.099" v="21" actId="20577"/>
          <ac:spMkLst>
            <pc:docMk/>
            <pc:sldMk cId="1287331826" sldId="307"/>
            <ac:spMk id="3" creationId="{AC3F6B42-E0A9-DA59-0E71-D3C2C7720CE1}"/>
          </ac:spMkLst>
        </pc:spChg>
      </pc:sldChg>
      <pc:sldChg chg="modSp new mod">
        <pc:chgData name="Miroslava Čechová Závadská" userId="acc6b33ca4c8e38a" providerId="LiveId" clId="{5D9C528C-059E-499F-8FE5-B24D9AB58406}" dt="2024-11-08T07:53:17.393" v="578" actId="115"/>
        <pc:sldMkLst>
          <pc:docMk/>
          <pc:sldMk cId="1600120623" sldId="308"/>
        </pc:sldMkLst>
        <pc:spChg chg="mod">
          <ac:chgData name="Miroslava Čechová Závadská" userId="acc6b33ca4c8e38a" providerId="LiveId" clId="{5D9C528C-059E-499F-8FE5-B24D9AB58406}" dt="2024-11-08T07:47:19.253" v="469" actId="20577"/>
          <ac:spMkLst>
            <pc:docMk/>
            <pc:sldMk cId="1600120623" sldId="308"/>
            <ac:spMk id="2" creationId="{E49EDF57-732E-728D-B140-7F0C70E2B8CC}"/>
          </ac:spMkLst>
        </pc:spChg>
        <pc:spChg chg="mod">
          <ac:chgData name="Miroslava Čechová Závadská" userId="acc6b33ca4c8e38a" providerId="LiveId" clId="{5D9C528C-059E-499F-8FE5-B24D9AB58406}" dt="2024-11-08T07:53:17.393" v="578" actId="115"/>
          <ac:spMkLst>
            <pc:docMk/>
            <pc:sldMk cId="1600120623" sldId="308"/>
            <ac:spMk id="3" creationId="{C2A5D196-8EB4-8F44-124B-C694801055D4}"/>
          </ac:spMkLst>
        </pc:spChg>
      </pc:sldChg>
      <pc:sldChg chg="modSp new mod">
        <pc:chgData name="Miroslava Čechová Závadská" userId="acc6b33ca4c8e38a" providerId="LiveId" clId="{5D9C528C-059E-499F-8FE5-B24D9AB58406}" dt="2024-11-08T08:09:34.925" v="813" actId="5793"/>
        <pc:sldMkLst>
          <pc:docMk/>
          <pc:sldMk cId="1828365241" sldId="309"/>
        </pc:sldMkLst>
        <pc:spChg chg="mod">
          <ac:chgData name="Miroslava Čechová Závadská" userId="acc6b33ca4c8e38a" providerId="LiveId" clId="{5D9C528C-059E-499F-8FE5-B24D9AB58406}" dt="2024-11-08T08:07:23.926" v="792" actId="20577"/>
          <ac:spMkLst>
            <pc:docMk/>
            <pc:sldMk cId="1828365241" sldId="309"/>
            <ac:spMk id="2" creationId="{88FCE72D-9655-EF70-7FA5-44D220EA8B1A}"/>
          </ac:spMkLst>
        </pc:spChg>
        <pc:spChg chg="mod">
          <ac:chgData name="Miroslava Čechová Závadská" userId="acc6b33ca4c8e38a" providerId="LiveId" clId="{5D9C528C-059E-499F-8FE5-B24D9AB58406}" dt="2024-11-08T08:09:34.925" v="813" actId="5793"/>
          <ac:spMkLst>
            <pc:docMk/>
            <pc:sldMk cId="1828365241" sldId="309"/>
            <ac:spMk id="3" creationId="{450B3AF5-6022-CB14-1B4C-EEEE5406A5E2}"/>
          </ac:spMkLst>
        </pc:spChg>
      </pc:sldChg>
      <pc:sldChg chg="modSp new mod">
        <pc:chgData name="Miroslava Čechová Závadská" userId="acc6b33ca4c8e38a" providerId="LiveId" clId="{5D9C528C-059E-499F-8FE5-B24D9AB58406}" dt="2024-11-08T08:14:32.315" v="868" actId="20577"/>
        <pc:sldMkLst>
          <pc:docMk/>
          <pc:sldMk cId="3793026634" sldId="310"/>
        </pc:sldMkLst>
        <pc:spChg chg="mod">
          <ac:chgData name="Miroslava Čechová Závadská" userId="acc6b33ca4c8e38a" providerId="LiveId" clId="{5D9C528C-059E-499F-8FE5-B24D9AB58406}" dt="2024-11-08T08:12:05.316" v="850" actId="20577"/>
          <ac:spMkLst>
            <pc:docMk/>
            <pc:sldMk cId="3793026634" sldId="310"/>
            <ac:spMk id="2" creationId="{EAEF39C4-6012-4A1B-81B2-95C342120A42}"/>
          </ac:spMkLst>
        </pc:spChg>
        <pc:spChg chg="mod">
          <ac:chgData name="Miroslava Čechová Závadská" userId="acc6b33ca4c8e38a" providerId="LiveId" clId="{5D9C528C-059E-499F-8FE5-B24D9AB58406}" dt="2024-11-08T08:14:32.315" v="868" actId="20577"/>
          <ac:spMkLst>
            <pc:docMk/>
            <pc:sldMk cId="3793026634" sldId="310"/>
            <ac:spMk id="3" creationId="{83C220A7-B1E2-D098-0472-83465827373E}"/>
          </ac:spMkLst>
        </pc:spChg>
      </pc:sldChg>
    </pc:docChg>
  </pc:docChgLst>
  <pc:docChgLst>
    <pc:chgData name="Miroslava Čechová Závadská" userId="acc6b33ca4c8e38a" providerId="LiveId" clId="{2116F1C0-E445-4CD0-A56F-CD270EFC5321}"/>
    <pc:docChg chg="undo redo custSel addSld delSld modSld sldOrd">
      <pc:chgData name="Miroslava Čechová Závadská" userId="acc6b33ca4c8e38a" providerId="LiveId" clId="{2116F1C0-E445-4CD0-A56F-CD270EFC5321}" dt="2024-10-28T13:55:07.180" v="1735" actId="20577"/>
      <pc:docMkLst>
        <pc:docMk/>
      </pc:docMkLst>
      <pc:sldChg chg="modSp mod">
        <pc:chgData name="Miroslava Čechová Závadská" userId="acc6b33ca4c8e38a" providerId="LiveId" clId="{2116F1C0-E445-4CD0-A56F-CD270EFC5321}" dt="2024-10-28T13:55:07.180" v="1735" actId="20577"/>
        <pc:sldMkLst>
          <pc:docMk/>
          <pc:sldMk cId="4071529677" sldId="257"/>
        </pc:sldMkLst>
        <pc:spChg chg="mod">
          <ac:chgData name="Miroslava Čechová Závadská" userId="acc6b33ca4c8e38a" providerId="LiveId" clId="{2116F1C0-E445-4CD0-A56F-CD270EFC5321}" dt="2024-10-28T13:55:07.180" v="1735" actId="20577"/>
          <ac:spMkLst>
            <pc:docMk/>
            <pc:sldMk cId="4071529677" sldId="25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2116F1C0-E445-4CD0-A56F-CD270EFC5321}" dt="2024-10-28T09:21:19.453" v="1" actId="20577"/>
        <pc:sldMkLst>
          <pc:docMk/>
          <pc:sldMk cId="2883301839" sldId="258"/>
        </pc:sldMkLst>
        <pc:spChg chg="mod">
          <ac:chgData name="Miroslava Čechová Závadská" userId="acc6b33ca4c8e38a" providerId="LiveId" clId="{2116F1C0-E445-4CD0-A56F-CD270EFC5321}" dt="2024-10-28T09:21:19.453" v="1" actId="20577"/>
          <ac:spMkLst>
            <pc:docMk/>
            <pc:sldMk cId="2883301839" sldId="258"/>
            <ac:spMk id="2" creationId="{00000000-0000-0000-0000-000000000000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786453262" sldId="259"/>
        </pc:sldMkLst>
      </pc:sldChg>
      <pc:sldChg chg="modSp new mod">
        <pc:chgData name="Miroslava Čechová Závadská" userId="acc6b33ca4c8e38a" providerId="LiveId" clId="{2116F1C0-E445-4CD0-A56F-CD270EFC5321}" dt="2024-10-28T09:29:15.356" v="119" actId="255"/>
        <pc:sldMkLst>
          <pc:docMk/>
          <pc:sldMk cId="1171108451" sldId="259"/>
        </pc:sldMkLst>
        <pc:spChg chg="mod">
          <ac:chgData name="Miroslava Čechová Závadská" userId="acc6b33ca4c8e38a" providerId="LiveId" clId="{2116F1C0-E445-4CD0-A56F-CD270EFC5321}" dt="2024-10-28T09:25:39.610" v="81"/>
          <ac:spMkLst>
            <pc:docMk/>
            <pc:sldMk cId="1171108451" sldId="259"/>
            <ac:spMk id="2" creationId="{FA2706D8-606B-1C32-98CA-B9F57258E55F}"/>
          </ac:spMkLst>
        </pc:spChg>
        <pc:spChg chg="mod">
          <ac:chgData name="Miroslava Čechová Závadská" userId="acc6b33ca4c8e38a" providerId="LiveId" clId="{2116F1C0-E445-4CD0-A56F-CD270EFC5321}" dt="2024-10-28T09:29:15.356" v="119" actId="255"/>
          <ac:spMkLst>
            <pc:docMk/>
            <pc:sldMk cId="1171108451" sldId="259"/>
            <ac:spMk id="3" creationId="{AE0DA4CF-5158-3F28-AB88-E66F1087E8C3}"/>
          </ac:spMkLst>
        </pc:spChg>
      </pc:sldChg>
      <pc:sldChg chg="modSp new mod">
        <pc:chgData name="Miroslava Čechová Závadská" userId="acc6b33ca4c8e38a" providerId="LiveId" clId="{2116F1C0-E445-4CD0-A56F-CD270EFC5321}" dt="2024-10-28T09:29:24.342" v="122" actId="255"/>
        <pc:sldMkLst>
          <pc:docMk/>
          <pc:sldMk cId="1379830191" sldId="260"/>
        </pc:sldMkLst>
        <pc:spChg chg="mod">
          <ac:chgData name="Miroslava Čechová Závadská" userId="acc6b33ca4c8e38a" providerId="LiveId" clId="{2116F1C0-E445-4CD0-A56F-CD270EFC5321}" dt="2024-10-28T09:28:48.332" v="113"/>
          <ac:spMkLst>
            <pc:docMk/>
            <pc:sldMk cId="1379830191" sldId="260"/>
            <ac:spMk id="2" creationId="{3BEC9B10-438E-4C4C-BCB5-5E660FB8AA66}"/>
          </ac:spMkLst>
        </pc:spChg>
        <pc:spChg chg="mod">
          <ac:chgData name="Miroslava Čechová Závadská" userId="acc6b33ca4c8e38a" providerId="LiveId" clId="{2116F1C0-E445-4CD0-A56F-CD270EFC5321}" dt="2024-10-28T09:29:24.342" v="122" actId="255"/>
          <ac:spMkLst>
            <pc:docMk/>
            <pc:sldMk cId="1379830191" sldId="260"/>
            <ac:spMk id="3" creationId="{CDF92446-B3A5-56C2-AFE3-DF073CCC6D27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335107890" sldId="260"/>
        </pc:sldMkLst>
      </pc:sldChg>
      <pc:sldChg chg="addSp delSp modSp new del mod">
        <pc:chgData name="Miroslava Čechová Závadská" userId="acc6b33ca4c8e38a" providerId="LiveId" clId="{2116F1C0-E445-4CD0-A56F-CD270EFC5321}" dt="2024-10-28T09:46:52.255" v="459" actId="2696"/>
        <pc:sldMkLst>
          <pc:docMk/>
          <pc:sldMk cId="2314862857" sldId="261"/>
        </pc:sldMkLst>
        <pc:spChg chg="mod">
          <ac:chgData name="Miroslava Čechová Závadská" userId="acc6b33ca4c8e38a" providerId="LiveId" clId="{2116F1C0-E445-4CD0-A56F-CD270EFC5321}" dt="2024-10-28T09:36:53.050" v="175"/>
          <ac:spMkLst>
            <pc:docMk/>
            <pc:sldMk cId="2314862857" sldId="261"/>
            <ac:spMk id="2" creationId="{6DDDCC0D-AD39-F966-703A-80784161504C}"/>
          </ac:spMkLst>
        </pc:spChg>
        <pc:spChg chg="del">
          <ac:chgData name="Miroslava Čechová Závadská" userId="acc6b33ca4c8e38a" providerId="LiveId" clId="{2116F1C0-E445-4CD0-A56F-CD270EFC5321}" dt="2024-10-28T09:37:25.725" v="176" actId="22"/>
          <ac:spMkLst>
            <pc:docMk/>
            <pc:sldMk cId="2314862857" sldId="261"/>
            <ac:spMk id="3" creationId="{10529D53-D5F1-2167-4336-590DB896CE0B}"/>
          </ac:spMkLst>
        </pc:spChg>
        <pc:picChg chg="add mod ord">
          <ac:chgData name="Miroslava Čechová Závadská" userId="acc6b33ca4c8e38a" providerId="LiveId" clId="{2116F1C0-E445-4CD0-A56F-CD270EFC5321}" dt="2024-10-28T09:38:03.071" v="181" actId="1076"/>
          <ac:picMkLst>
            <pc:docMk/>
            <pc:sldMk cId="2314862857" sldId="261"/>
            <ac:picMk id="5" creationId="{09E48C1E-11E1-3735-B4F7-4C9D5D55B305}"/>
          </ac:picMkLst>
        </pc:pic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143641300" sldId="261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563996309" sldId="262"/>
        </pc:sldMkLst>
      </pc:sldChg>
      <pc:sldChg chg="modSp new mod">
        <pc:chgData name="Miroslava Čechová Závadská" userId="acc6b33ca4c8e38a" providerId="LiveId" clId="{2116F1C0-E445-4CD0-A56F-CD270EFC5321}" dt="2024-10-28T09:36:24.234" v="174" actId="113"/>
        <pc:sldMkLst>
          <pc:docMk/>
          <pc:sldMk cId="2856251333" sldId="262"/>
        </pc:sldMkLst>
        <pc:spChg chg="mod">
          <ac:chgData name="Miroslava Čechová Závadská" userId="acc6b33ca4c8e38a" providerId="LiveId" clId="{2116F1C0-E445-4CD0-A56F-CD270EFC5321}" dt="2024-10-28T09:34:12.044" v="135"/>
          <ac:spMkLst>
            <pc:docMk/>
            <pc:sldMk cId="2856251333" sldId="262"/>
            <ac:spMk id="2" creationId="{6B0C3952-EEAF-0D99-5CC6-FA7E245CF6C3}"/>
          </ac:spMkLst>
        </pc:spChg>
        <pc:spChg chg="mod">
          <ac:chgData name="Miroslava Čechová Závadská" userId="acc6b33ca4c8e38a" providerId="LiveId" clId="{2116F1C0-E445-4CD0-A56F-CD270EFC5321}" dt="2024-10-28T09:36:24.234" v="174" actId="113"/>
          <ac:spMkLst>
            <pc:docMk/>
            <pc:sldMk cId="2856251333" sldId="262"/>
            <ac:spMk id="3" creationId="{0F5E8654-A64A-03CB-6D59-551D2E77A2CE}"/>
          </ac:spMkLst>
        </pc:spChg>
      </pc:sldChg>
      <pc:sldChg chg="modSp new mod">
        <pc:chgData name="Miroslava Čechová Závadská" userId="acc6b33ca4c8e38a" providerId="LiveId" clId="{2116F1C0-E445-4CD0-A56F-CD270EFC5321}" dt="2024-10-28T09:36:19.231" v="173" actId="255"/>
        <pc:sldMkLst>
          <pc:docMk/>
          <pc:sldMk cId="255833549" sldId="263"/>
        </pc:sldMkLst>
        <pc:spChg chg="mod">
          <ac:chgData name="Miroslava Čechová Závadská" userId="acc6b33ca4c8e38a" providerId="LiveId" clId="{2116F1C0-E445-4CD0-A56F-CD270EFC5321}" dt="2024-10-28T09:35:43.567" v="153"/>
          <ac:spMkLst>
            <pc:docMk/>
            <pc:sldMk cId="255833549" sldId="263"/>
            <ac:spMk id="2" creationId="{244476E8-93B2-580A-3832-FB4DA84DAD79}"/>
          </ac:spMkLst>
        </pc:spChg>
        <pc:spChg chg="mod">
          <ac:chgData name="Miroslava Čechová Závadská" userId="acc6b33ca4c8e38a" providerId="LiveId" clId="{2116F1C0-E445-4CD0-A56F-CD270EFC5321}" dt="2024-10-28T09:36:19.231" v="173" actId="255"/>
          <ac:spMkLst>
            <pc:docMk/>
            <pc:sldMk cId="255833549" sldId="263"/>
            <ac:spMk id="3" creationId="{01DE6918-0227-D25B-0F11-4075D01C4942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947937645" sldId="263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45232009" sldId="264"/>
        </pc:sldMkLst>
      </pc:sldChg>
      <pc:sldChg chg="addSp delSp modSp new mod ord">
        <pc:chgData name="Miroslava Čechová Závadská" userId="acc6b33ca4c8e38a" providerId="LiveId" clId="{2116F1C0-E445-4CD0-A56F-CD270EFC5321}" dt="2024-10-28T09:33:48.632" v="134"/>
        <pc:sldMkLst>
          <pc:docMk/>
          <pc:sldMk cId="669192276" sldId="264"/>
        </pc:sldMkLst>
        <pc:spChg chg="mod">
          <ac:chgData name="Miroslava Čechová Závadská" userId="acc6b33ca4c8e38a" providerId="LiveId" clId="{2116F1C0-E445-4CD0-A56F-CD270EFC5321}" dt="2024-10-28T09:33:45.811" v="132" actId="20577"/>
          <ac:spMkLst>
            <pc:docMk/>
            <pc:sldMk cId="669192276" sldId="264"/>
            <ac:spMk id="2" creationId="{D10BA309-F5AE-9199-2062-4A855CA75A65}"/>
          </ac:spMkLst>
        </pc:spChg>
        <pc:spChg chg="del">
          <ac:chgData name="Miroslava Čechová Závadská" userId="acc6b33ca4c8e38a" providerId="LiveId" clId="{2116F1C0-E445-4CD0-A56F-CD270EFC5321}" dt="2024-10-28T09:33:38.711" v="126" actId="22"/>
          <ac:spMkLst>
            <pc:docMk/>
            <pc:sldMk cId="669192276" sldId="264"/>
            <ac:spMk id="3" creationId="{18A2D154-1D3A-5A37-E73C-DF32492CD18D}"/>
          </ac:spMkLst>
        </pc:spChg>
        <pc:picChg chg="add mod ord">
          <ac:chgData name="Miroslava Čechová Závadská" userId="acc6b33ca4c8e38a" providerId="LiveId" clId="{2116F1C0-E445-4CD0-A56F-CD270EFC5321}" dt="2024-10-28T09:33:38.711" v="126" actId="22"/>
          <ac:picMkLst>
            <pc:docMk/>
            <pc:sldMk cId="669192276" sldId="264"/>
            <ac:picMk id="5" creationId="{F7C1D804-432C-269C-04C4-8BD9A10183A5}"/>
          </ac:picMkLst>
        </pc:picChg>
      </pc:sldChg>
      <pc:sldChg chg="addSp delSp modSp new mod">
        <pc:chgData name="Miroslava Čechová Závadská" userId="acc6b33ca4c8e38a" providerId="LiveId" clId="{2116F1C0-E445-4CD0-A56F-CD270EFC5321}" dt="2024-10-28T09:46:39.226" v="458"/>
        <pc:sldMkLst>
          <pc:docMk/>
          <pc:sldMk cId="458937324" sldId="265"/>
        </pc:sldMkLst>
        <pc:spChg chg="mod">
          <ac:chgData name="Miroslava Čechová Závadská" userId="acc6b33ca4c8e38a" providerId="LiveId" clId="{2116F1C0-E445-4CD0-A56F-CD270EFC5321}" dt="2024-10-28T09:46:39.226" v="458"/>
          <ac:spMkLst>
            <pc:docMk/>
            <pc:sldMk cId="458937324" sldId="265"/>
            <ac:spMk id="2" creationId="{6570E769-AA6E-250D-EA9D-441ACC4BE129}"/>
          </ac:spMkLst>
        </pc:spChg>
        <pc:spChg chg="del">
          <ac:chgData name="Miroslava Čechová Závadská" userId="acc6b33ca4c8e38a" providerId="LiveId" clId="{2116F1C0-E445-4CD0-A56F-CD270EFC5321}" dt="2024-10-28T09:39:08.861" v="183" actId="1032"/>
          <ac:spMkLst>
            <pc:docMk/>
            <pc:sldMk cId="458937324" sldId="265"/>
            <ac:spMk id="3" creationId="{7D31A6FA-2DC0-DCD6-48B2-505C44E7993C}"/>
          </ac:spMkLst>
        </pc:spChg>
        <pc:spChg chg="add mod">
          <ac:chgData name="Miroslava Čechová Závadská" userId="acc6b33ca4c8e38a" providerId="LiveId" clId="{2116F1C0-E445-4CD0-A56F-CD270EFC5321}" dt="2024-10-28T09:45:49.682" v="455" actId="115"/>
          <ac:spMkLst>
            <pc:docMk/>
            <pc:sldMk cId="458937324" sldId="265"/>
            <ac:spMk id="5" creationId="{0A4861C4-142C-DA98-01C9-142E9D7E300F}"/>
          </ac:spMkLst>
        </pc:spChg>
        <pc:graphicFrameChg chg="add mod modGraphic">
          <ac:chgData name="Miroslava Čechová Závadská" userId="acc6b33ca4c8e38a" providerId="LiveId" clId="{2116F1C0-E445-4CD0-A56F-CD270EFC5321}" dt="2024-10-28T09:45:56.398" v="457" actId="115"/>
          <ac:graphicFrameMkLst>
            <pc:docMk/>
            <pc:sldMk cId="458937324" sldId="265"/>
            <ac:graphicFrameMk id="4" creationId="{B0D76EBC-F8F5-E5F5-B9CC-41F818D04F48}"/>
          </ac:graphicFrameMkLst>
        </pc:graphicFrame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390414215" sldId="265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984236435" sldId="266"/>
        </pc:sldMkLst>
      </pc:sldChg>
      <pc:sldChg chg="modSp new mod">
        <pc:chgData name="Miroslava Čechová Závadská" userId="acc6b33ca4c8e38a" providerId="LiveId" clId="{2116F1C0-E445-4CD0-A56F-CD270EFC5321}" dt="2024-10-28T09:47:54.660" v="471" actId="20577"/>
        <pc:sldMkLst>
          <pc:docMk/>
          <pc:sldMk cId="2537432286" sldId="266"/>
        </pc:sldMkLst>
        <pc:spChg chg="mod">
          <ac:chgData name="Miroslava Čechová Závadská" userId="acc6b33ca4c8e38a" providerId="LiveId" clId="{2116F1C0-E445-4CD0-A56F-CD270EFC5321}" dt="2024-10-28T09:47:05.241" v="462"/>
          <ac:spMkLst>
            <pc:docMk/>
            <pc:sldMk cId="2537432286" sldId="266"/>
            <ac:spMk id="2" creationId="{CE1DCA98-6436-1F66-7D82-C296CFA82A41}"/>
          </ac:spMkLst>
        </pc:spChg>
        <pc:spChg chg="mod">
          <ac:chgData name="Miroslava Čechová Závadská" userId="acc6b33ca4c8e38a" providerId="LiveId" clId="{2116F1C0-E445-4CD0-A56F-CD270EFC5321}" dt="2024-10-28T09:47:54.660" v="471" actId="20577"/>
          <ac:spMkLst>
            <pc:docMk/>
            <pc:sldMk cId="2537432286" sldId="266"/>
            <ac:spMk id="3" creationId="{FB961A55-6D98-BEF6-0644-4F52B3AB1333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473698911" sldId="267"/>
        </pc:sldMkLst>
      </pc:sldChg>
      <pc:sldChg chg="modSp new mod">
        <pc:chgData name="Miroslava Čechová Závadská" userId="acc6b33ca4c8e38a" providerId="LiveId" clId="{2116F1C0-E445-4CD0-A56F-CD270EFC5321}" dt="2024-10-28T09:49:08.588" v="487" actId="20577"/>
        <pc:sldMkLst>
          <pc:docMk/>
          <pc:sldMk cId="3148038325" sldId="267"/>
        </pc:sldMkLst>
        <pc:spChg chg="mod">
          <ac:chgData name="Miroslava Čechová Závadská" userId="acc6b33ca4c8e38a" providerId="LiveId" clId="{2116F1C0-E445-4CD0-A56F-CD270EFC5321}" dt="2024-10-28T09:48:07.564" v="472"/>
          <ac:spMkLst>
            <pc:docMk/>
            <pc:sldMk cId="3148038325" sldId="267"/>
            <ac:spMk id="2" creationId="{5D22574C-9E60-639A-91BF-213F86286955}"/>
          </ac:spMkLst>
        </pc:spChg>
        <pc:spChg chg="mod">
          <ac:chgData name="Miroslava Čechová Závadská" userId="acc6b33ca4c8e38a" providerId="LiveId" clId="{2116F1C0-E445-4CD0-A56F-CD270EFC5321}" dt="2024-10-28T09:49:08.588" v="487" actId="20577"/>
          <ac:spMkLst>
            <pc:docMk/>
            <pc:sldMk cId="3148038325" sldId="267"/>
            <ac:spMk id="3" creationId="{8A29FEE9-6719-A266-58C7-73D255C6E588}"/>
          </ac:spMkLst>
        </pc:spChg>
      </pc:sldChg>
      <pc:sldChg chg="modSp new mod">
        <pc:chgData name="Miroslava Čechová Závadská" userId="acc6b33ca4c8e38a" providerId="LiveId" clId="{2116F1C0-E445-4CD0-A56F-CD270EFC5321}" dt="2024-10-28T09:50:05.210" v="495" actId="20577"/>
        <pc:sldMkLst>
          <pc:docMk/>
          <pc:sldMk cId="1179023815" sldId="268"/>
        </pc:sldMkLst>
        <pc:spChg chg="mod">
          <ac:chgData name="Miroslava Čechová Závadská" userId="acc6b33ca4c8e38a" providerId="LiveId" clId="{2116F1C0-E445-4CD0-A56F-CD270EFC5321}" dt="2024-10-28T09:49:22.662" v="488"/>
          <ac:spMkLst>
            <pc:docMk/>
            <pc:sldMk cId="1179023815" sldId="268"/>
            <ac:spMk id="2" creationId="{20D3E008-9C29-822E-6395-8205FBF48D5C}"/>
          </ac:spMkLst>
        </pc:spChg>
        <pc:spChg chg="mod">
          <ac:chgData name="Miroslava Čechová Závadská" userId="acc6b33ca4c8e38a" providerId="LiveId" clId="{2116F1C0-E445-4CD0-A56F-CD270EFC5321}" dt="2024-10-28T09:50:05.210" v="495" actId="20577"/>
          <ac:spMkLst>
            <pc:docMk/>
            <pc:sldMk cId="1179023815" sldId="268"/>
            <ac:spMk id="3" creationId="{BAA96D01-FE10-5226-875A-B0E31940481E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4250166249" sldId="268"/>
        </pc:sldMkLst>
      </pc:sldChg>
      <pc:sldChg chg="modSp new mod">
        <pc:chgData name="Miroslava Čechová Závadská" userId="acc6b33ca4c8e38a" providerId="LiveId" clId="{2116F1C0-E445-4CD0-A56F-CD270EFC5321}" dt="2024-10-28T09:52:10.263" v="519" actId="20577"/>
        <pc:sldMkLst>
          <pc:docMk/>
          <pc:sldMk cId="132656940" sldId="269"/>
        </pc:sldMkLst>
        <pc:spChg chg="mod">
          <ac:chgData name="Miroslava Čechová Závadská" userId="acc6b33ca4c8e38a" providerId="LiveId" clId="{2116F1C0-E445-4CD0-A56F-CD270EFC5321}" dt="2024-10-28T09:50:54.503" v="498"/>
          <ac:spMkLst>
            <pc:docMk/>
            <pc:sldMk cId="132656940" sldId="269"/>
            <ac:spMk id="2" creationId="{B9EDE5DA-9998-A376-3C3E-FB4C96F88416}"/>
          </ac:spMkLst>
        </pc:spChg>
        <pc:spChg chg="mod">
          <ac:chgData name="Miroslava Čechová Závadská" userId="acc6b33ca4c8e38a" providerId="LiveId" clId="{2116F1C0-E445-4CD0-A56F-CD270EFC5321}" dt="2024-10-28T09:52:10.263" v="519" actId="20577"/>
          <ac:spMkLst>
            <pc:docMk/>
            <pc:sldMk cId="132656940" sldId="269"/>
            <ac:spMk id="3" creationId="{61729808-47E1-4ABB-1427-C1F9BAA4BF63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872239356" sldId="269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510983723" sldId="270"/>
        </pc:sldMkLst>
      </pc:sldChg>
      <pc:sldChg chg="modSp new mod">
        <pc:chgData name="Miroslava Čechová Závadská" userId="acc6b33ca4c8e38a" providerId="LiveId" clId="{2116F1C0-E445-4CD0-A56F-CD270EFC5321}" dt="2024-10-28T09:56:47.186" v="552" actId="6549"/>
        <pc:sldMkLst>
          <pc:docMk/>
          <pc:sldMk cId="3630119397" sldId="270"/>
        </pc:sldMkLst>
        <pc:spChg chg="mod">
          <ac:chgData name="Miroslava Čechová Závadská" userId="acc6b33ca4c8e38a" providerId="LiveId" clId="{2116F1C0-E445-4CD0-A56F-CD270EFC5321}" dt="2024-10-28T09:52:40.822" v="520"/>
          <ac:spMkLst>
            <pc:docMk/>
            <pc:sldMk cId="3630119397" sldId="270"/>
            <ac:spMk id="2" creationId="{3E643098-7D31-ACB4-4A5C-E9E59904E558}"/>
          </ac:spMkLst>
        </pc:spChg>
        <pc:spChg chg="mod">
          <ac:chgData name="Miroslava Čechová Závadská" userId="acc6b33ca4c8e38a" providerId="LiveId" clId="{2116F1C0-E445-4CD0-A56F-CD270EFC5321}" dt="2024-10-28T09:56:47.186" v="552" actId="6549"/>
          <ac:spMkLst>
            <pc:docMk/>
            <pc:sldMk cId="3630119397" sldId="270"/>
            <ac:spMk id="3" creationId="{A002D054-9C35-941C-CF83-4C93F2511E11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065791335" sldId="271"/>
        </pc:sldMkLst>
      </pc:sldChg>
      <pc:sldChg chg="modSp new mod">
        <pc:chgData name="Miroslava Čechová Závadská" userId="acc6b33ca4c8e38a" providerId="LiveId" clId="{2116F1C0-E445-4CD0-A56F-CD270EFC5321}" dt="2024-10-28T09:57:57.175" v="575" actId="27636"/>
        <pc:sldMkLst>
          <pc:docMk/>
          <pc:sldMk cId="3986772639" sldId="271"/>
        </pc:sldMkLst>
        <pc:spChg chg="mod">
          <ac:chgData name="Miroslava Čechová Závadská" userId="acc6b33ca4c8e38a" providerId="LiveId" clId="{2116F1C0-E445-4CD0-A56F-CD270EFC5321}" dt="2024-10-28T09:54:49.078" v="537" actId="20577"/>
          <ac:spMkLst>
            <pc:docMk/>
            <pc:sldMk cId="3986772639" sldId="271"/>
            <ac:spMk id="2" creationId="{130FAA0A-CAB1-8580-4021-3A28B739607F}"/>
          </ac:spMkLst>
        </pc:spChg>
        <pc:spChg chg="mod">
          <ac:chgData name="Miroslava Čechová Závadská" userId="acc6b33ca4c8e38a" providerId="LiveId" clId="{2116F1C0-E445-4CD0-A56F-CD270EFC5321}" dt="2024-10-28T09:57:57.175" v="575" actId="27636"/>
          <ac:spMkLst>
            <pc:docMk/>
            <pc:sldMk cId="3986772639" sldId="271"/>
            <ac:spMk id="3" creationId="{085B609B-6FF4-2191-DA8F-1280CFCE8CA3}"/>
          </ac:spMkLst>
        </pc:spChg>
      </pc:sldChg>
      <pc:sldChg chg="modSp new mod">
        <pc:chgData name="Miroslava Čechová Závadská" userId="acc6b33ca4c8e38a" providerId="LiveId" clId="{2116F1C0-E445-4CD0-A56F-CD270EFC5321}" dt="2024-10-28T09:59:29.379" v="583" actId="20577"/>
        <pc:sldMkLst>
          <pc:docMk/>
          <pc:sldMk cId="1691765566" sldId="272"/>
        </pc:sldMkLst>
        <pc:spChg chg="mod">
          <ac:chgData name="Miroslava Čechová Závadská" userId="acc6b33ca4c8e38a" providerId="LiveId" clId="{2116F1C0-E445-4CD0-A56F-CD270EFC5321}" dt="2024-10-28T09:54:17.212" v="529" actId="20577"/>
          <ac:spMkLst>
            <pc:docMk/>
            <pc:sldMk cId="1691765566" sldId="272"/>
            <ac:spMk id="2" creationId="{4C639347-37E2-995E-46C2-58FD07116F64}"/>
          </ac:spMkLst>
        </pc:spChg>
        <pc:spChg chg="mod">
          <ac:chgData name="Miroslava Čechová Závadská" userId="acc6b33ca4c8e38a" providerId="LiveId" clId="{2116F1C0-E445-4CD0-A56F-CD270EFC5321}" dt="2024-10-28T09:59:29.379" v="583" actId="20577"/>
          <ac:spMkLst>
            <pc:docMk/>
            <pc:sldMk cId="1691765566" sldId="272"/>
            <ac:spMk id="3" creationId="{632A4AFA-1137-DDE1-8B7A-0D8BC3E7B9F0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087612478" sldId="272"/>
        </pc:sldMkLst>
      </pc:sldChg>
      <pc:sldChg chg="modSp new mod">
        <pc:chgData name="Miroslava Čechová Závadská" userId="acc6b33ca4c8e38a" providerId="LiveId" clId="{2116F1C0-E445-4CD0-A56F-CD270EFC5321}" dt="2024-10-28T10:08:19.843" v="670" actId="20577"/>
        <pc:sldMkLst>
          <pc:docMk/>
          <pc:sldMk cId="2189638638" sldId="273"/>
        </pc:sldMkLst>
        <pc:spChg chg="mod">
          <ac:chgData name="Miroslava Čechová Závadská" userId="acc6b33ca4c8e38a" providerId="LiveId" clId="{2116F1C0-E445-4CD0-A56F-CD270EFC5321}" dt="2024-10-28T10:00:04.897" v="590" actId="20577"/>
          <ac:spMkLst>
            <pc:docMk/>
            <pc:sldMk cId="2189638638" sldId="273"/>
            <ac:spMk id="2" creationId="{CF19F021-AFEE-3267-884C-E5FEBB8E6613}"/>
          </ac:spMkLst>
        </pc:spChg>
        <pc:spChg chg="mod">
          <ac:chgData name="Miroslava Čechová Závadská" userId="acc6b33ca4c8e38a" providerId="LiveId" clId="{2116F1C0-E445-4CD0-A56F-CD270EFC5321}" dt="2024-10-28T10:08:19.843" v="670" actId="20577"/>
          <ac:spMkLst>
            <pc:docMk/>
            <pc:sldMk cId="2189638638" sldId="273"/>
            <ac:spMk id="3" creationId="{DA429197-46D7-3D73-EAE5-0CC1C105CE7C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440924774" sldId="273"/>
        </pc:sldMkLst>
      </pc:sldChg>
      <pc:sldChg chg="modSp new mod ord">
        <pc:chgData name="Miroslava Čechová Závadská" userId="acc6b33ca4c8e38a" providerId="LiveId" clId="{2116F1C0-E445-4CD0-A56F-CD270EFC5321}" dt="2024-10-28T10:08:26.109" v="672" actId="27636"/>
        <pc:sldMkLst>
          <pc:docMk/>
          <pc:sldMk cId="85963223" sldId="274"/>
        </pc:sldMkLst>
        <pc:spChg chg="mod">
          <ac:chgData name="Miroslava Čechová Závadská" userId="acc6b33ca4c8e38a" providerId="LiveId" clId="{2116F1C0-E445-4CD0-A56F-CD270EFC5321}" dt="2024-10-28T10:00:10.340" v="593" actId="20577"/>
          <ac:spMkLst>
            <pc:docMk/>
            <pc:sldMk cId="85963223" sldId="274"/>
            <ac:spMk id="2" creationId="{3938A2CC-BB01-18D8-DEE5-8F242269B6BE}"/>
          </ac:spMkLst>
        </pc:spChg>
        <pc:spChg chg="mod">
          <ac:chgData name="Miroslava Čechová Závadská" userId="acc6b33ca4c8e38a" providerId="LiveId" clId="{2116F1C0-E445-4CD0-A56F-CD270EFC5321}" dt="2024-10-28T10:08:26.109" v="672" actId="27636"/>
          <ac:spMkLst>
            <pc:docMk/>
            <pc:sldMk cId="85963223" sldId="274"/>
            <ac:spMk id="3" creationId="{409A15D2-B4CC-7B28-8E61-0133BEE518EE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796215817" sldId="274"/>
        </pc:sldMkLst>
      </pc:sldChg>
      <pc:sldChg chg="modSp new mod">
        <pc:chgData name="Miroslava Čechová Závadská" userId="acc6b33ca4c8e38a" providerId="LiveId" clId="{2116F1C0-E445-4CD0-A56F-CD270EFC5321}" dt="2024-10-28T10:09:07.467" v="677" actId="113"/>
        <pc:sldMkLst>
          <pc:docMk/>
          <pc:sldMk cId="263898918" sldId="275"/>
        </pc:sldMkLst>
        <pc:spChg chg="mod">
          <ac:chgData name="Miroslava Čechová Závadská" userId="acc6b33ca4c8e38a" providerId="LiveId" clId="{2116F1C0-E445-4CD0-A56F-CD270EFC5321}" dt="2024-10-28T10:06:14.211" v="649" actId="20577"/>
          <ac:spMkLst>
            <pc:docMk/>
            <pc:sldMk cId="263898918" sldId="275"/>
            <ac:spMk id="2" creationId="{F14CE0FF-9D12-C718-1D7B-BA7FB1C4702B}"/>
          </ac:spMkLst>
        </pc:spChg>
        <pc:spChg chg="mod">
          <ac:chgData name="Miroslava Čechová Závadská" userId="acc6b33ca4c8e38a" providerId="LiveId" clId="{2116F1C0-E445-4CD0-A56F-CD270EFC5321}" dt="2024-10-28T10:09:07.467" v="677" actId="113"/>
          <ac:spMkLst>
            <pc:docMk/>
            <pc:sldMk cId="263898918" sldId="275"/>
            <ac:spMk id="3" creationId="{5905E88E-E244-CAD5-08E1-F2D4AAB8BE91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020609345" sldId="275"/>
        </pc:sldMkLst>
      </pc:sldChg>
      <pc:sldChg chg="modSp new mod">
        <pc:chgData name="Miroslava Čechová Závadská" userId="acc6b33ca4c8e38a" providerId="LiveId" clId="{2116F1C0-E445-4CD0-A56F-CD270EFC5321}" dt="2024-10-28T10:12:43.673" v="693" actId="255"/>
        <pc:sldMkLst>
          <pc:docMk/>
          <pc:sldMk cId="69227389" sldId="276"/>
        </pc:sldMkLst>
        <pc:spChg chg="mod">
          <ac:chgData name="Miroslava Čechová Závadská" userId="acc6b33ca4c8e38a" providerId="LiveId" clId="{2116F1C0-E445-4CD0-A56F-CD270EFC5321}" dt="2024-10-28T10:09:36.232" v="681"/>
          <ac:spMkLst>
            <pc:docMk/>
            <pc:sldMk cId="69227389" sldId="276"/>
            <ac:spMk id="2" creationId="{EEDE0840-A4E4-0AD0-1255-E030D644E942}"/>
          </ac:spMkLst>
        </pc:spChg>
        <pc:spChg chg="mod">
          <ac:chgData name="Miroslava Čechová Závadská" userId="acc6b33ca4c8e38a" providerId="LiveId" clId="{2116F1C0-E445-4CD0-A56F-CD270EFC5321}" dt="2024-10-28T10:12:43.673" v="693" actId="255"/>
          <ac:spMkLst>
            <pc:docMk/>
            <pc:sldMk cId="69227389" sldId="276"/>
            <ac:spMk id="3" creationId="{F443C036-EE4A-F49E-5643-896683B80E6B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733846517" sldId="276"/>
        </pc:sldMkLst>
      </pc:sldChg>
      <pc:sldChg chg="modSp new mod">
        <pc:chgData name="Miroslava Čechová Závadská" userId="acc6b33ca4c8e38a" providerId="LiveId" clId="{2116F1C0-E445-4CD0-A56F-CD270EFC5321}" dt="2024-10-28T10:18:54.935" v="715" actId="20577"/>
        <pc:sldMkLst>
          <pc:docMk/>
          <pc:sldMk cId="2015350674" sldId="277"/>
        </pc:sldMkLst>
        <pc:spChg chg="mod">
          <ac:chgData name="Miroslava Čechová Závadská" userId="acc6b33ca4c8e38a" providerId="LiveId" clId="{2116F1C0-E445-4CD0-A56F-CD270EFC5321}" dt="2024-10-28T10:15:37.231" v="694"/>
          <ac:spMkLst>
            <pc:docMk/>
            <pc:sldMk cId="2015350674" sldId="277"/>
            <ac:spMk id="2" creationId="{FD4F232A-4BD2-7D52-32EC-273A84BF30ED}"/>
          </ac:spMkLst>
        </pc:spChg>
        <pc:spChg chg="mod">
          <ac:chgData name="Miroslava Čechová Závadská" userId="acc6b33ca4c8e38a" providerId="LiveId" clId="{2116F1C0-E445-4CD0-A56F-CD270EFC5321}" dt="2024-10-28T10:18:54.935" v="715" actId="20577"/>
          <ac:spMkLst>
            <pc:docMk/>
            <pc:sldMk cId="2015350674" sldId="277"/>
            <ac:spMk id="3" creationId="{36C9A4BE-40BC-9145-3DB8-AC64EB983618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4057822300" sldId="277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165041904" sldId="278"/>
        </pc:sldMkLst>
      </pc:sldChg>
      <pc:sldChg chg="modSp new mod">
        <pc:chgData name="Miroslava Čechová Závadská" userId="acc6b33ca4c8e38a" providerId="LiveId" clId="{2116F1C0-E445-4CD0-A56F-CD270EFC5321}" dt="2024-10-28T10:18:44.857" v="712" actId="20577"/>
        <pc:sldMkLst>
          <pc:docMk/>
          <pc:sldMk cId="3568961674" sldId="278"/>
        </pc:sldMkLst>
        <pc:spChg chg="mod">
          <ac:chgData name="Miroslava Čechová Závadská" userId="acc6b33ca4c8e38a" providerId="LiveId" clId="{2116F1C0-E445-4CD0-A56F-CD270EFC5321}" dt="2024-10-28T10:15:39.944" v="695"/>
          <ac:spMkLst>
            <pc:docMk/>
            <pc:sldMk cId="3568961674" sldId="278"/>
            <ac:spMk id="2" creationId="{6376EEEC-4420-72C0-4731-8C7E3445B64B}"/>
          </ac:spMkLst>
        </pc:spChg>
        <pc:spChg chg="mod">
          <ac:chgData name="Miroslava Čechová Závadská" userId="acc6b33ca4c8e38a" providerId="LiveId" clId="{2116F1C0-E445-4CD0-A56F-CD270EFC5321}" dt="2024-10-28T10:18:44.857" v="712" actId="20577"/>
          <ac:spMkLst>
            <pc:docMk/>
            <pc:sldMk cId="3568961674" sldId="278"/>
            <ac:spMk id="3" creationId="{E7C9BDDD-1DD3-DCB1-F280-4776CE166771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44161102" sldId="279"/>
        </pc:sldMkLst>
      </pc:sldChg>
      <pc:sldChg chg="modSp new mod">
        <pc:chgData name="Miroslava Čechová Závadská" userId="acc6b33ca4c8e38a" providerId="LiveId" clId="{2116F1C0-E445-4CD0-A56F-CD270EFC5321}" dt="2024-10-28T10:21:38.609" v="758" actId="113"/>
        <pc:sldMkLst>
          <pc:docMk/>
          <pc:sldMk cId="1116780027" sldId="279"/>
        </pc:sldMkLst>
        <pc:spChg chg="mod">
          <ac:chgData name="Miroslava Čechová Závadská" userId="acc6b33ca4c8e38a" providerId="LiveId" clId="{2116F1C0-E445-4CD0-A56F-CD270EFC5321}" dt="2024-10-28T10:19:08.143" v="719"/>
          <ac:spMkLst>
            <pc:docMk/>
            <pc:sldMk cId="1116780027" sldId="279"/>
            <ac:spMk id="2" creationId="{9DA3637A-7B5A-A384-C16D-82015D9608E4}"/>
          </ac:spMkLst>
        </pc:spChg>
        <pc:spChg chg="mod">
          <ac:chgData name="Miroslava Čechová Závadská" userId="acc6b33ca4c8e38a" providerId="LiveId" clId="{2116F1C0-E445-4CD0-A56F-CD270EFC5321}" dt="2024-10-28T10:21:38.609" v="758" actId="113"/>
          <ac:spMkLst>
            <pc:docMk/>
            <pc:sldMk cId="1116780027" sldId="279"/>
            <ac:spMk id="3" creationId="{8938D7DA-D60A-3CE4-F220-B6C07D48BF63}"/>
          </ac:spMkLst>
        </pc:spChg>
      </pc:sldChg>
      <pc:sldChg chg="modSp new mod">
        <pc:chgData name="Miroslava Čechová Závadská" userId="acc6b33ca4c8e38a" providerId="LiveId" clId="{2116F1C0-E445-4CD0-A56F-CD270EFC5321}" dt="2024-10-28T10:21:03.587" v="757" actId="27636"/>
        <pc:sldMkLst>
          <pc:docMk/>
          <pc:sldMk cId="130742777" sldId="280"/>
        </pc:sldMkLst>
        <pc:spChg chg="mod">
          <ac:chgData name="Miroslava Čechová Závadská" userId="acc6b33ca4c8e38a" providerId="LiveId" clId="{2116F1C0-E445-4CD0-A56F-CD270EFC5321}" dt="2024-10-28T10:19:10.664" v="720"/>
          <ac:spMkLst>
            <pc:docMk/>
            <pc:sldMk cId="130742777" sldId="280"/>
            <ac:spMk id="2" creationId="{8C340A1B-C472-564A-39D0-6EF3EAE6F633}"/>
          </ac:spMkLst>
        </pc:spChg>
        <pc:spChg chg="mod">
          <ac:chgData name="Miroslava Čechová Závadská" userId="acc6b33ca4c8e38a" providerId="LiveId" clId="{2116F1C0-E445-4CD0-A56F-CD270EFC5321}" dt="2024-10-28T10:21:03.587" v="757" actId="27636"/>
          <ac:spMkLst>
            <pc:docMk/>
            <pc:sldMk cId="130742777" sldId="280"/>
            <ac:spMk id="3" creationId="{E16CBF2B-A50B-2BA1-248E-DD445F077089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333504804" sldId="280"/>
        </pc:sldMkLst>
      </pc:sldChg>
      <pc:sldChg chg="modSp new mod">
        <pc:chgData name="Miroslava Čechová Závadská" userId="acc6b33ca4c8e38a" providerId="LiveId" clId="{2116F1C0-E445-4CD0-A56F-CD270EFC5321}" dt="2024-10-28T10:22:38.556" v="766" actId="5793"/>
        <pc:sldMkLst>
          <pc:docMk/>
          <pc:sldMk cId="1415095781" sldId="281"/>
        </pc:sldMkLst>
        <pc:spChg chg="mod">
          <ac:chgData name="Miroslava Čechová Závadská" userId="acc6b33ca4c8e38a" providerId="LiveId" clId="{2116F1C0-E445-4CD0-A56F-CD270EFC5321}" dt="2024-10-28T10:22:13.061" v="763"/>
          <ac:spMkLst>
            <pc:docMk/>
            <pc:sldMk cId="1415095781" sldId="281"/>
            <ac:spMk id="2" creationId="{2051EB15-F1E2-9A64-10A5-F6AC1E29289E}"/>
          </ac:spMkLst>
        </pc:spChg>
        <pc:spChg chg="mod">
          <ac:chgData name="Miroslava Čechová Závadská" userId="acc6b33ca4c8e38a" providerId="LiveId" clId="{2116F1C0-E445-4CD0-A56F-CD270EFC5321}" dt="2024-10-28T10:22:38.556" v="766" actId="5793"/>
          <ac:spMkLst>
            <pc:docMk/>
            <pc:sldMk cId="1415095781" sldId="281"/>
            <ac:spMk id="3" creationId="{CF4C8017-2F68-B55A-40D6-EB726597932A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059891468" sldId="281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991538544" sldId="282"/>
        </pc:sldMkLst>
      </pc:sldChg>
      <pc:sldChg chg="modSp new mod">
        <pc:chgData name="Miroslava Čechová Závadská" userId="acc6b33ca4c8e38a" providerId="LiveId" clId="{2116F1C0-E445-4CD0-A56F-CD270EFC5321}" dt="2024-10-28T10:26:54.479" v="803" actId="20577"/>
        <pc:sldMkLst>
          <pc:docMk/>
          <pc:sldMk cId="2744781351" sldId="282"/>
        </pc:sldMkLst>
        <pc:spChg chg="mod">
          <ac:chgData name="Miroslava Čechová Závadská" userId="acc6b33ca4c8e38a" providerId="LiveId" clId="{2116F1C0-E445-4CD0-A56F-CD270EFC5321}" dt="2024-10-28T10:22:48.514" v="770"/>
          <ac:spMkLst>
            <pc:docMk/>
            <pc:sldMk cId="2744781351" sldId="282"/>
            <ac:spMk id="2" creationId="{09836450-7467-291C-3A9F-8D90B4996E97}"/>
          </ac:spMkLst>
        </pc:spChg>
        <pc:spChg chg="mod">
          <ac:chgData name="Miroslava Čechová Závadská" userId="acc6b33ca4c8e38a" providerId="LiveId" clId="{2116F1C0-E445-4CD0-A56F-CD270EFC5321}" dt="2024-10-28T10:26:54.479" v="803" actId="20577"/>
          <ac:spMkLst>
            <pc:docMk/>
            <pc:sldMk cId="2744781351" sldId="282"/>
            <ac:spMk id="3" creationId="{3C47EDB8-5E74-6A99-4568-EFC0730347C0}"/>
          </ac:spMkLst>
        </pc:spChg>
      </pc:sldChg>
      <pc:sldChg chg="modSp new mod">
        <pc:chgData name="Miroslava Čechová Závadská" userId="acc6b33ca4c8e38a" providerId="LiveId" clId="{2116F1C0-E445-4CD0-A56F-CD270EFC5321}" dt="2024-10-28T10:26:51.356" v="802" actId="20577"/>
        <pc:sldMkLst>
          <pc:docMk/>
          <pc:sldMk cId="56369047" sldId="283"/>
        </pc:sldMkLst>
        <pc:spChg chg="mod">
          <ac:chgData name="Miroslava Čechová Závadská" userId="acc6b33ca4c8e38a" providerId="LiveId" clId="{2116F1C0-E445-4CD0-A56F-CD270EFC5321}" dt="2024-10-28T10:22:50.687" v="771"/>
          <ac:spMkLst>
            <pc:docMk/>
            <pc:sldMk cId="56369047" sldId="283"/>
            <ac:spMk id="2" creationId="{82299E24-08CB-097B-F40E-20C11CDA71CF}"/>
          </ac:spMkLst>
        </pc:spChg>
        <pc:spChg chg="mod">
          <ac:chgData name="Miroslava Čechová Závadská" userId="acc6b33ca4c8e38a" providerId="LiveId" clId="{2116F1C0-E445-4CD0-A56F-CD270EFC5321}" dt="2024-10-28T10:26:51.356" v="802" actId="20577"/>
          <ac:spMkLst>
            <pc:docMk/>
            <pc:sldMk cId="56369047" sldId="283"/>
            <ac:spMk id="3" creationId="{3BD23297-4D2C-BCEE-9379-BFFAB6BD410E}"/>
          </ac:spMkLst>
        </pc:spChg>
      </pc:sldChg>
      <pc:sldChg chg="modSp new mod">
        <pc:chgData name="Miroslava Čechová Závadská" userId="acc6b33ca4c8e38a" providerId="LiveId" clId="{2116F1C0-E445-4CD0-A56F-CD270EFC5321}" dt="2024-10-28T10:30:37.543" v="838" actId="207"/>
        <pc:sldMkLst>
          <pc:docMk/>
          <pc:sldMk cId="315189271" sldId="284"/>
        </pc:sldMkLst>
        <pc:spChg chg="mod">
          <ac:chgData name="Miroslava Čechová Závadská" userId="acc6b33ca4c8e38a" providerId="LiveId" clId="{2116F1C0-E445-4CD0-A56F-CD270EFC5321}" dt="2024-10-28T10:22:53.458" v="772"/>
          <ac:spMkLst>
            <pc:docMk/>
            <pc:sldMk cId="315189271" sldId="284"/>
            <ac:spMk id="2" creationId="{CA942DCF-9131-E99E-1008-5E83A2B6A53E}"/>
          </ac:spMkLst>
        </pc:spChg>
        <pc:spChg chg="mod">
          <ac:chgData name="Miroslava Čechová Závadská" userId="acc6b33ca4c8e38a" providerId="LiveId" clId="{2116F1C0-E445-4CD0-A56F-CD270EFC5321}" dt="2024-10-28T10:30:37.543" v="838" actId="207"/>
          <ac:spMkLst>
            <pc:docMk/>
            <pc:sldMk cId="315189271" sldId="284"/>
            <ac:spMk id="3" creationId="{60175C9C-92B3-206B-1A1C-01480CDDDE5C}"/>
          </ac:spMkLst>
        </pc:spChg>
      </pc:sldChg>
      <pc:sldChg chg="modSp new mod">
        <pc:chgData name="Miroslava Čechová Závadská" userId="acc6b33ca4c8e38a" providerId="LiveId" clId="{2116F1C0-E445-4CD0-A56F-CD270EFC5321}" dt="2024-10-28T10:33:13.365" v="867" actId="255"/>
        <pc:sldMkLst>
          <pc:docMk/>
          <pc:sldMk cId="969712585" sldId="285"/>
        </pc:sldMkLst>
        <pc:spChg chg="mod">
          <ac:chgData name="Miroslava Čechová Závadská" userId="acc6b33ca4c8e38a" providerId="LiveId" clId="{2116F1C0-E445-4CD0-A56F-CD270EFC5321}" dt="2024-10-28T10:27:33.520" v="807"/>
          <ac:spMkLst>
            <pc:docMk/>
            <pc:sldMk cId="969712585" sldId="285"/>
            <ac:spMk id="2" creationId="{63A89385-CAD2-0CD9-4466-F06283F20F6A}"/>
          </ac:spMkLst>
        </pc:spChg>
        <pc:spChg chg="mod">
          <ac:chgData name="Miroslava Čechová Závadská" userId="acc6b33ca4c8e38a" providerId="LiveId" clId="{2116F1C0-E445-4CD0-A56F-CD270EFC5321}" dt="2024-10-28T10:33:13.365" v="867" actId="255"/>
          <ac:spMkLst>
            <pc:docMk/>
            <pc:sldMk cId="969712585" sldId="285"/>
            <ac:spMk id="3" creationId="{6D75B914-5D04-A488-BB3C-12ECA19BF220}"/>
          </ac:spMkLst>
        </pc:spChg>
      </pc:sldChg>
      <pc:sldChg chg="modSp new mod">
        <pc:chgData name="Miroslava Čechová Závadská" userId="acc6b33ca4c8e38a" providerId="LiveId" clId="{2116F1C0-E445-4CD0-A56F-CD270EFC5321}" dt="2024-10-28T10:34:59.637" v="874"/>
        <pc:sldMkLst>
          <pc:docMk/>
          <pc:sldMk cId="3459045663" sldId="286"/>
        </pc:sldMkLst>
        <pc:spChg chg="mod">
          <ac:chgData name="Miroslava Čechová Závadská" userId="acc6b33ca4c8e38a" providerId="LiveId" clId="{2116F1C0-E445-4CD0-A56F-CD270EFC5321}" dt="2024-10-28T10:34:59.637" v="874"/>
          <ac:spMkLst>
            <pc:docMk/>
            <pc:sldMk cId="3459045663" sldId="286"/>
            <ac:spMk id="2" creationId="{B4DE5FF8-CB75-8198-0E89-1369610FC2D5}"/>
          </ac:spMkLst>
        </pc:spChg>
        <pc:spChg chg="mod">
          <ac:chgData name="Miroslava Čechová Závadská" userId="acc6b33ca4c8e38a" providerId="LiveId" clId="{2116F1C0-E445-4CD0-A56F-CD270EFC5321}" dt="2024-10-28T10:33:25.392" v="868" actId="255"/>
          <ac:spMkLst>
            <pc:docMk/>
            <pc:sldMk cId="3459045663" sldId="286"/>
            <ac:spMk id="3" creationId="{528DD628-DCAD-82C2-959A-1E553D843A67}"/>
          </ac:spMkLst>
        </pc:spChg>
      </pc:sldChg>
      <pc:sldChg chg="modSp new mod">
        <pc:chgData name="Miroslava Čechová Závadská" userId="acc6b33ca4c8e38a" providerId="LiveId" clId="{2116F1C0-E445-4CD0-A56F-CD270EFC5321}" dt="2024-10-28T10:35:43.559" v="886" actId="255"/>
        <pc:sldMkLst>
          <pc:docMk/>
          <pc:sldMk cId="2218944018" sldId="287"/>
        </pc:sldMkLst>
        <pc:spChg chg="mod">
          <ac:chgData name="Miroslava Čechová Závadská" userId="acc6b33ca4c8e38a" providerId="LiveId" clId="{2116F1C0-E445-4CD0-A56F-CD270EFC5321}" dt="2024-10-28T10:35:02.175" v="875"/>
          <ac:spMkLst>
            <pc:docMk/>
            <pc:sldMk cId="2218944018" sldId="287"/>
            <ac:spMk id="2" creationId="{29F419CB-062D-2862-DFDF-A0DE404F2B14}"/>
          </ac:spMkLst>
        </pc:spChg>
        <pc:spChg chg="mod">
          <ac:chgData name="Miroslava Čechová Závadská" userId="acc6b33ca4c8e38a" providerId="LiveId" clId="{2116F1C0-E445-4CD0-A56F-CD270EFC5321}" dt="2024-10-28T10:35:43.559" v="886" actId="255"/>
          <ac:spMkLst>
            <pc:docMk/>
            <pc:sldMk cId="2218944018" sldId="287"/>
            <ac:spMk id="3" creationId="{7FB5CEC6-0D8D-980B-0E91-E05607428CF1}"/>
          </ac:spMkLst>
        </pc:spChg>
      </pc:sldChg>
      <pc:sldChg chg="modSp new mod">
        <pc:chgData name="Miroslava Čechová Závadská" userId="acc6b33ca4c8e38a" providerId="LiveId" clId="{2116F1C0-E445-4CD0-A56F-CD270EFC5321}" dt="2024-10-28T10:38:51.232" v="911" actId="20577"/>
        <pc:sldMkLst>
          <pc:docMk/>
          <pc:sldMk cId="2653245963" sldId="288"/>
        </pc:sldMkLst>
        <pc:spChg chg="mod">
          <ac:chgData name="Miroslava Čechová Závadská" userId="acc6b33ca4c8e38a" providerId="LiveId" clId="{2116F1C0-E445-4CD0-A56F-CD270EFC5321}" dt="2024-10-28T10:36:15.827" v="889"/>
          <ac:spMkLst>
            <pc:docMk/>
            <pc:sldMk cId="2653245963" sldId="288"/>
            <ac:spMk id="2" creationId="{3B340095-7C2F-5248-CD6B-742C06FE6923}"/>
          </ac:spMkLst>
        </pc:spChg>
        <pc:spChg chg="mod">
          <ac:chgData name="Miroslava Čechová Závadská" userId="acc6b33ca4c8e38a" providerId="LiveId" clId="{2116F1C0-E445-4CD0-A56F-CD270EFC5321}" dt="2024-10-28T10:38:51.232" v="911" actId="20577"/>
          <ac:spMkLst>
            <pc:docMk/>
            <pc:sldMk cId="2653245963" sldId="288"/>
            <ac:spMk id="3" creationId="{C930D0D4-D0B4-0F13-14BD-6850E4C2F666}"/>
          </ac:spMkLst>
        </pc:spChg>
      </pc:sldChg>
      <pc:sldChg chg="modSp new mod">
        <pc:chgData name="Miroslava Čechová Závadská" userId="acc6b33ca4c8e38a" providerId="LiveId" clId="{2116F1C0-E445-4CD0-A56F-CD270EFC5321}" dt="2024-10-28T10:40:36.820" v="925" actId="113"/>
        <pc:sldMkLst>
          <pc:docMk/>
          <pc:sldMk cId="3392736746" sldId="289"/>
        </pc:sldMkLst>
        <pc:spChg chg="mod">
          <ac:chgData name="Miroslava Čechová Závadská" userId="acc6b33ca4c8e38a" providerId="LiveId" clId="{2116F1C0-E445-4CD0-A56F-CD270EFC5321}" dt="2024-10-28T10:36:19.041" v="890"/>
          <ac:spMkLst>
            <pc:docMk/>
            <pc:sldMk cId="3392736746" sldId="289"/>
            <ac:spMk id="2" creationId="{5512C71B-071A-9B73-CCD6-69CE6FE6B331}"/>
          </ac:spMkLst>
        </pc:spChg>
        <pc:spChg chg="mod">
          <ac:chgData name="Miroslava Čechová Závadská" userId="acc6b33ca4c8e38a" providerId="LiveId" clId="{2116F1C0-E445-4CD0-A56F-CD270EFC5321}" dt="2024-10-28T10:40:36.820" v="925" actId="113"/>
          <ac:spMkLst>
            <pc:docMk/>
            <pc:sldMk cId="3392736746" sldId="289"/>
            <ac:spMk id="3" creationId="{9A6642EA-ABB0-E3CD-50FA-37947F5FF5D1}"/>
          </ac:spMkLst>
        </pc:spChg>
      </pc:sldChg>
      <pc:sldChg chg="modSp new mod">
        <pc:chgData name="Miroslava Čechová Závadská" userId="acc6b33ca4c8e38a" providerId="LiveId" clId="{2116F1C0-E445-4CD0-A56F-CD270EFC5321}" dt="2024-10-28T10:42:18.388" v="941" actId="255"/>
        <pc:sldMkLst>
          <pc:docMk/>
          <pc:sldMk cId="1354723056" sldId="290"/>
        </pc:sldMkLst>
        <pc:spChg chg="mod">
          <ac:chgData name="Miroslava Čechová Závadská" userId="acc6b33ca4c8e38a" providerId="LiveId" clId="{2116F1C0-E445-4CD0-A56F-CD270EFC5321}" dt="2024-10-28T10:41:19.867" v="928"/>
          <ac:spMkLst>
            <pc:docMk/>
            <pc:sldMk cId="1354723056" sldId="290"/>
            <ac:spMk id="2" creationId="{AE77D7D6-39EE-817B-308D-4ABC32CC696C}"/>
          </ac:spMkLst>
        </pc:spChg>
        <pc:spChg chg="mod">
          <ac:chgData name="Miroslava Čechová Závadská" userId="acc6b33ca4c8e38a" providerId="LiveId" clId="{2116F1C0-E445-4CD0-A56F-CD270EFC5321}" dt="2024-10-28T10:42:18.388" v="941" actId="255"/>
          <ac:spMkLst>
            <pc:docMk/>
            <pc:sldMk cId="1354723056" sldId="290"/>
            <ac:spMk id="3" creationId="{A98C7FB0-1A0A-AD24-E3CC-EBEC59D082E4}"/>
          </ac:spMkLst>
        </pc:spChg>
      </pc:sldChg>
      <pc:sldChg chg="modSp new mod">
        <pc:chgData name="Miroslava Čechová Závadská" userId="acc6b33ca4c8e38a" providerId="LiveId" clId="{2116F1C0-E445-4CD0-A56F-CD270EFC5321}" dt="2024-10-28T10:43:46.957" v="950" actId="255"/>
        <pc:sldMkLst>
          <pc:docMk/>
          <pc:sldMk cId="2680260798" sldId="291"/>
        </pc:sldMkLst>
        <pc:spChg chg="mod">
          <ac:chgData name="Miroslava Čechová Závadská" userId="acc6b33ca4c8e38a" providerId="LiveId" clId="{2116F1C0-E445-4CD0-A56F-CD270EFC5321}" dt="2024-10-28T10:43:09.494" v="942"/>
          <ac:spMkLst>
            <pc:docMk/>
            <pc:sldMk cId="2680260798" sldId="291"/>
            <ac:spMk id="2" creationId="{C66B68A6-7370-6498-736F-A0F89B4F8E95}"/>
          </ac:spMkLst>
        </pc:spChg>
        <pc:spChg chg="mod">
          <ac:chgData name="Miroslava Čechová Závadská" userId="acc6b33ca4c8e38a" providerId="LiveId" clId="{2116F1C0-E445-4CD0-A56F-CD270EFC5321}" dt="2024-10-28T10:43:46.957" v="950" actId="255"/>
          <ac:spMkLst>
            <pc:docMk/>
            <pc:sldMk cId="2680260798" sldId="291"/>
            <ac:spMk id="3" creationId="{99B54C9A-70EB-B0B0-95EC-9817802B52FB}"/>
          </ac:spMkLst>
        </pc:spChg>
      </pc:sldChg>
      <pc:sldChg chg="modSp new mod">
        <pc:chgData name="Miroslava Čechová Závadská" userId="acc6b33ca4c8e38a" providerId="LiveId" clId="{2116F1C0-E445-4CD0-A56F-CD270EFC5321}" dt="2024-10-28T10:46:02.855" v="969" actId="20577"/>
        <pc:sldMkLst>
          <pc:docMk/>
          <pc:sldMk cId="874883428" sldId="292"/>
        </pc:sldMkLst>
        <pc:spChg chg="mod">
          <ac:chgData name="Miroslava Čechová Závadská" userId="acc6b33ca4c8e38a" providerId="LiveId" clId="{2116F1C0-E445-4CD0-A56F-CD270EFC5321}" dt="2024-10-28T10:44:52.811" v="951"/>
          <ac:spMkLst>
            <pc:docMk/>
            <pc:sldMk cId="874883428" sldId="292"/>
            <ac:spMk id="2" creationId="{32FAA3BC-40E7-3D2B-8581-88E23A887229}"/>
          </ac:spMkLst>
        </pc:spChg>
        <pc:spChg chg="mod">
          <ac:chgData name="Miroslava Čechová Závadská" userId="acc6b33ca4c8e38a" providerId="LiveId" clId="{2116F1C0-E445-4CD0-A56F-CD270EFC5321}" dt="2024-10-28T10:46:02.855" v="969" actId="20577"/>
          <ac:spMkLst>
            <pc:docMk/>
            <pc:sldMk cId="874883428" sldId="292"/>
            <ac:spMk id="3" creationId="{311D0E99-2DC6-4C83-D08B-C1E4D1998B45}"/>
          </ac:spMkLst>
        </pc:spChg>
      </pc:sldChg>
      <pc:sldChg chg="modSp new mod">
        <pc:chgData name="Miroslava Čechová Závadská" userId="acc6b33ca4c8e38a" providerId="LiveId" clId="{2116F1C0-E445-4CD0-A56F-CD270EFC5321}" dt="2024-10-28T10:47:21.268" v="978" actId="255"/>
        <pc:sldMkLst>
          <pc:docMk/>
          <pc:sldMk cId="4236973024" sldId="293"/>
        </pc:sldMkLst>
        <pc:spChg chg="mod">
          <ac:chgData name="Miroslava Čechová Závadská" userId="acc6b33ca4c8e38a" providerId="LiveId" clId="{2116F1C0-E445-4CD0-A56F-CD270EFC5321}" dt="2024-10-28T10:45:01.251" v="956"/>
          <ac:spMkLst>
            <pc:docMk/>
            <pc:sldMk cId="4236973024" sldId="293"/>
            <ac:spMk id="2" creationId="{C713FF4C-D504-E67A-32CB-EF4764CA4C01}"/>
          </ac:spMkLst>
        </pc:spChg>
        <pc:spChg chg="mod">
          <ac:chgData name="Miroslava Čechová Závadská" userId="acc6b33ca4c8e38a" providerId="LiveId" clId="{2116F1C0-E445-4CD0-A56F-CD270EFC5321}" dt="2024-10-28T10:47:21.268" v="978" actId="255"/>
          <ac:spMkLst>
            <pc:docMk/>
            <pc:sldMk cId="4236973024" sldId="293"/>
            <ac:spMk id="3" creationId="{F7867549-E9CA-A21F-2930-EBBC7011C466}"/>
          </ac:spMkLst>
        </pc:spChg>
      </pc:sldChg>
      <pc:sldChg chg="modSp new mod">
        <pc:chgData name="Miroslava Čechová Závadská" userId="acc6b33ca4c8e38a" providerId="LiveId" clId="{2116F1C0-E445-4CD0-A56F-CD270EFC5321}" dt="2024-10-28T10:51:27.501" v="987" actId="255"/>
        <pc:sldMkLst>
          <pc:docMk/>
          <pc:sldMk cId="137972759" sldId="294"/>
        </pc:sldMkLst>
        <pc:spChg chg="mod">
          <ac:chgData name="Miroslava Čechová Závadská" userId="acc6b33ca4c8e38a" providerId="LiveId" clId="{2116F1C0-E445-4CD0-A56F-CD270EFC5321}" dt="2024-10-28T10:45:04.709" v="957"/>
          <ac:spMkLst>
            <pc:docMk/>
            <pc:sldMk cId="137972759" sldId="294"/>
            <ac:spMk id="2" creationId="{58D1CABC-7016-618C-F657-C43A89A9C817}"/>
          </ac:spMkLst>
        </pc:spChg>
        <pc:spChg chg="mod">
          <ac:chgData name="Miroslava Čechová Závadská" userId="acc6b33ca4c8e38a" providerId="LiveId" clId="{2116F1C0-E445-4CD0-A56F-CD270EFC5321}" dt="2024-10-28T10:51:27.501" v="987" actId="255"/>
          <ac:spMkLst>
            <pc:docMk/>
            <pc:sldMk cId="137972759" sldId="294"/>
            <ac:spMk id="3" creationId="{281DEE41-7784-A494-F514-23DF16C99A30}"/>
          </ac:spMkLst>
        </pc:spChg>
      </pc:sldChg>
      <pc:sldChg chg="modSp new mod">
        <pc:chgData name="Miroslava Čechová Závadská" userId="acc6b33ca4c8e38a" providerId="LiveId" clId="{2116F1C0-E445-4CD0-A56F-CD270EFC5321}" dt="2024-10-28T10:52:35.074" v="1000" actId="255"/>
        <pc:sldMkLst>
          <pc:docMk/>
          <pc:sldMk cId="3920183745" sldId="295"/>
        </pc:sldMkLst>
        <pc:spChg chg="mod">
          <ac:chgData name="Miroslava Čechová Závadská" userId="acc6b33ca4c8e38a" providerId="LiveId" clId="{2116F1C0-E445-4CD0-A56F-CD270EFC5321}" dt="2024-10-28T10:45:07.298" v="958"/>
          <ac:spMkLst>
            <pc:docMk/>
            <pc:sldMk cId="3920183745" sldId="295"/>
            <ac:spMk id="2" creationId="{BFF8D066-8662-30D8-EEB7-F8582A0598B5}"/>
          </ac:spMkLst>
        </pc:spChg>
        <pc:spChg chg="mod">
          <ac:chgData name="Miroslava Čechová Závadská" userId="acc6b33ca4c8e38a" providerId="LiveId" clId="{2116F1C0-E445-4CD0-A56F-CD270EFC5321}" dt="2024-10-28T10:52:35.074" v="1000" actId="255"/>
          <ac:spMkLst>
            <pc:docMk/>
            <pc:sldMk cId="3920183745" sldId="295"/>
            <ac:spMk id="3" creationId="{DD065DF8-1269-7ADE-DE37-28B4541FD374}"/>
          </ac:spMkLst>
        </pc:spChg>
      </pc:sldChg>
      <pc:sldChg chg="modSp new mod">
        <pc:chgData name="Miroslava Čechová Závadská" userId="acc6b33ca4c8e38a" providerId="LiveId" clId="{2116F1C0-E445-4CD0-A56F-CD270EFC5321}" dt="2024-10-28T10:54:40.400" v="1020" actId="255"/>
        <pc:sldMkLst>
          <pc:docMk/>
          <pc:sldMk cId="4185908871" sldId="296"/>
        </pc:sldMkLst>
        <pc:spChg chg="mod">
          <ac:chgData name="Miroslava Čechová Závadská" userId="acc6b33ca4c8e38a" providerId="LiveId" clId="{2116F1C0-E445-4CD0-A56F-CD270EFC5321}" dt="2024-10-28T10:45:11.891" v="959"/>
          <ac:spMkLst>
            <pc:docMk/>
            <pc:sldMk cId="4185908871" sldId="296"/>
            <ac:spMk id="2" creationId="{590E2AA7-9DC5-3879-1526-A09A94F5E0DA}"/>
          </ac:spMkLst>
        </pc:spChg>
        <pc:spChg chg="mod">
          <ac:chgData name="Miroslava Čechová Závadská" userId="acc6b33ca4c8e38a" providerId="LiveId" clId="{2116F1C0-E445-4CD0-A56F-CD270EFC5321}" dt="2024-10-28T10:54:40.400" v="1020" actId="255"/>
          <ac:spMkLst>
            <pc:docMk/>
            <pc:sldMk cId="4185908871" sldId="296"/>
            <ac:spMk id="3" creationId="{417DF337-6F70-E6C1-1C63-427DF0B01449}"/>
          </ac:spMkLst>
        </pc:spChg>
      </pc:sldChg>
      <pc:sldChg chg="modSp new mod">
        <pc:chgData name="Miroslava Čechová Závadská" userId="acc6b33ca4c8e38a" providerId="LiveId" clId="{2116F1C0-E445-4CD0-A56F-CD270EFC5321}" dt="2024-10-28T10:55:46.026" v="1028" actId="255"/>
        <pc:sldMkLst>
          <pc:docMk/>
          <pc:sldMk cId="3952629463" sldId="297"/>
        </pc:sldMkLst>
        <pc:spChg chg="mod">
          <ac:chgData name="Miroslava Čechová Závadská" userId="acc6b33ca4c8e38a" providerId="LiveId" clId="{2116F1C0-E445-4CD0-A56F-CD270EFC5321}" dt="2024-10-28T10:45:16.410" v="962"/>
          <ac:spMkLst>
            <pc:docMk/>
            <pc:sldMk cId="3952629463" sldId="297"/>
            <ac:spMk id="2" creationId="{F7D14D76-89A9-A117-6200-4799C56151BC}"/>
          </ac:spMkLst>
        </pc:spChg>
        <pc:spChg chg="mod">
          <ac:chgData name="Miroslava Čechová Závadská" userId="acc6b33ca4c8e38a" providerId="LiveId" clId="{2116F1C0-E445-4CD0-A56F-CD270EFC5321}" dt="2024-10-28T10:55:46.026" v="1028" actId="255"/>
          <ac:spMkLst>
            <pc:docMk/>
            <pc:sldMk cId="3952629463" sldId="297"/>
            <ac:spMk id="3" creationId="{3387BD86-F35E-ADC2-20A7-2419B79B31BF}"/>
          </ac:spMkLst>
        </pc:spChg>
      </pc:sldChg>
      <pc:sldChg chg="modSp new mod">
        <pc:chgData name="Miroslava Čechová Závadská" userId="acc6b33ca4c8e38a" providerId="LiveId" clId="{2116F1C0-E445-4CD0-A56F-CD270EFC5321}" dt="2024-10-28T10:56:10.029" v="1032" actId="255"/>
        <pc:sldMkLst>
          <pc:docMk/>
          <pc:sldMk cId="470338885" sldId="298"/>
        </pc:sldMkLst>
        <pc:spChg chg="mod">
          <ac:chgData name="Miroslava Čechová Závadská" userId="acc6b33ca4c8e38a" providerId="LiveId" clId="{2116F1C0-E445-4CD0-A56F-CD270EFC5321}" dt="2024-10-28T10:45:19.821" v="963"/>
          <ac:spMkLst>
            <pc:docMk/>
            <pc:sldMk cId="470338885" sldId="298"/>
            <ac:spMk id="2" creationId="{60B17FC0-C2E1-D530-6A9D-310EA3159465}"/>
          </ac:spMkLst>
        </pc:spChg>
        <pc:spChg chg="mod">
          <ac:chgData name="Miroslava Čechová Závadská" userId="acc6b33ca4c8e38a" providerId="LiveId" clId="{2116F1C0-E445-4CD0-A56F-CD270EFC5321}" dt="2024-10-28T10:56:10.029" v="1032" actId="255"/>
          <ac:spMkLst>
            <pc:docMk/>
            <pc:sldMk cId="470338885" sldId="298"/>
            <ac:spMk id="3" creationId="{946D4D0C-EF01-828D-A011-1F13E3DCB17C}"/>
          </ac:spMkLst>
        </pc:spChg>
      </pc:sldChg>
      <pc:sldChg chg="modSp new mod">
        <pc:chgData name="Miroslava Čechová Závadská" userId="acc6b33ca4c8e38a" providerId="LiveId" clId="{2116F1C0-E445-4CD0-A56F-CD270EFC5321}" dt="2024-10-28T10:57:50.620" v="1042" actId="122"/>
        <pc:sldMkLst>
          <pc:docMk/>
          <pc:sldMk cId="2892257583" sldId="299"/>
        </pc:sldMkLst>
        <pc:spChg chg="mod">
          <ac:chgData name="Miroslava Čechová Závadská" userId="acc6b33ca4c8e38a" providerId="LiveId" clId="{2116F1C0-E445-4CD0-A56F-CD270EFC5321}" dt="2024-10-28T10:57:50.620" v="1042" actId="122"/>
          <ac:spMkLst>
            <pc:docMk/>
            <pc:sldMk cId="2892257583" sldId="299"/>
            <ac:spMk id="3" creationId="{9CC6BE45-ADD8-494B-6537-3DC98FEAA93D}"/>
          </ac:spMkLst>
        </pc:spChg>
      </pc:sldChg>
      <pc:sldChg chg="addSp delSp modSp new mod ord">
        <pc:chgData name="Miroslava Čechová Závadská" userId="acc6b33ca4c8e38a" providerId="LiveId" clId="{2116F1C0-E445-4CD0-A56F-CD270EFC5321}" dt="2024-10-28T12:34:04.122" v="1052" actId="14100"/>
        <pc:sldMkLst>
          <pc:docMk/>
          <pc:sldMk cId="1916908197" sldId="300"/>
        </pc:sldMkLst>
        <pc:spChg chg="mod">
          <ac:chgData name="Miroslava Čechová Závadská" userId="acc6b33ca4c8e38a" providerId="LiveId" clId="{2116F1C0-E445-4CD0-A56F-CD270EFC5321}" dt="2024-10-28T12:34:00.359" v="1051"/>
          <ac:spMkLst>
            <pc:docMk/>
            <pc:sldMk cId="1916908197" sldId="300"/>
            <ac:spMk id="2" creationId="{B2FD46A2-2671-3574-BC22-4A7C797792AA}"/>
          </ac:spMkLst>
        </pc:spChg>
        <pc:spChg chg="del">
          <ac:chgData name="Miroslava Čechová Závadská" userId="acc6b33ca4c8e38a" providerId="LiveId" clId="{2116F1C0-E445-4CD0-A56F-CD270EFC5321}" dt="2024-10-28T12:33:14.805" v="1044" actId="22"/>
          <ac:spMkLst>
            <pc:docMk/>
            <pc:sldMk cId="1916908197" sldId="300"/>
            <ac:spMk id="3" creationId="{08401AA5-F9B1-A607-66ED-A698C0FD20B7}"/>
          </ac:spMkLst>
        </pc:spChg>
        <pc:picChg chg="add mod ord">
          <ac:chgData name="Miroslava Čechová Závadská" userId="acc6b33ca4c8e38a" providerId="LiveId" clId="{2116F1C0-E445-4CD0-A56F-CD270EFC5321}" dt="2024-10-28T12:34:04.122" v="1052" actId="14100"/>
          <ac:picMkLst>
            <pc:docMk/>
            <pc:sldMk cId="1916908197" sldId="300"/>
            <ac:picMk id="5" creationId="{18080A64-FC05-323E-7AA3-70AE16C1112C}"/>
          </ac:picMkLst>
        </pc:picChg>
      </pc:sldChg>
      <pc:sldChg chg="addSp delSp modSp new mod">
        <pc:chgData name="Miroslava Čechová Závadská" userId="acc6b33ca4c8e38a" providerId="LiveId" clId="{2116F1C0-E445-4CD0-A56F-CD270EFC5321}" dt="2024-10-28T12:35:52.454" v="1083" actId="20577"/>
        <pc:sldMkLst>
          <pc:docMk/>
          <pc:sldMk cId="2945419600" sldId="301"/>
        </pc:sldMkLst>
        <pc:spChg chg="mod">
          <ac:chgData name="Miroslava Čechová Závadská" userId="acc6b33ca4c8e38a" providerId="LiveId" clId="{2116F1C0-E445-4CD0-A56F-CD270EFC5321}" dt="2024-10-28T12:35:52.454" v="1083" actId="20577"/>
          <ac:spMkLst>
            <pc:docMk/>
            <pc:sldMk cId="2945419600" sldId="301"/>
            <ac:spMk id="2" creationId="{26820F24-C49B-BF07-A993-39D65AC20724}"/>
          </ac:spMkLst>
        </pc:spChg>
        <pc:spChg chg="del">
          <ac:chgData name="Miroslava Čechová Závadská" userId="acc6b33ca4c8e38a" providerId="LiveId" clId="{2116F1C0-E445-4CD0-A56F-CD270EFC5321}" dt="2024-10-28T12:35:31.986" v="1055" actId="22"/>
          <ac:spMkLst>
            <pc:docMk/>
            <pc:sldMk cId="2945419600" sldId="301"/>
            <ac:spMk id="3" creationId="{960EE83A-5F49-A999-9DB8-964FF9FD81CD}"/>
          </ac:spMkLst>
        </pc:spChg>
        <pc:picChg chg="add mod ord">
          <ac:chgData name="Miroslava Čechová Závadská" userId="acc6b33ca4c8e38a" providerId="LiveId" clId="{2116F1C0-E445-4CD0-A56F-CD270EFC5321}" dt="2024-10-28T12:35:42.092" v="1059" actId="1076"/>
          <ac:picMkLst>
            <pc:docMk/>
            <pc:sldMk cId="2945419600" sldId="301"/>
            <ac:picMk id="5" creationId="{5B1A0FFB-F3DB-DF98-9AE5-D5880CB3A3B1}"/>
          </ac:picMkLst>
        </pc:picChg>
      </pc:sldChg>
      <pc:sldChg chg="addSp delSp modSp new del mod">
        <pc:chgData name="Miroslava Čechová Závadská" userId="acc6b33ca4c8e38a" providerId="LiveId" clId="{2116F1C0-E445-4CD0-A56F-CD270EFC5321}" dt="2024-10-28T12:37:39.350" v="1087" actId="2696"/>
        <pc:sldMkLst>
          <pc:docMk/>
          <pc:sldMk cId="370147079" sldId="302"/>
        </pc:sldMkLst>
        <pc:spChg chg="mod">
          <ac:chgData name="Miroslava Čechová Závadská" userId="acc6b33ca4c8e38a" providerId="LiveId" clId="{2116F1C0-E445-4CD0-A56F-CD270EFC5321}" dt="2024-10-28T12:36:32.589" v="1086"/>
          <ac:spMkLst>
            <pc:docMk/>
            <pc:sldMk cId="370147079" sldId="302"/>
            <ac:spMk id="2" creationId="{2EAB0FCD-A268-34F0-AF8A-928FF29CD35F}"/>
          </ac:spMkLst>
        </pc:spChg>
        <pc:spChg chg="del">
          <ac:chgData name="Miroslava Čechová Závadská" userId="acc6b33ca4c8e38a" providerId="LiveId" clId="{2116F1C0-E445-4CD0-A56F-CD270EFC5321}" dt="2024-10-28T12:36:19.352" v="1084" actId="22"/>
          <ac:spMkLst>
            <pc:docMk/>
            <pc:sldMk cId="370147079" sldId="302"/>
            <ac:spMk id="3" creationId="{B6C5D825-B4E1-9D40-4E40-04909BAABBD1}"/>
          </ac:spMkLst>
        </pc:spChg>
        <pc:picChg chg="add mod ord">
          <ac:chgData name="Miroslava Čechová Závadská" userId="acc6b33ca4c8e38a" providerId="LiveId" clId="{2116F1C0-E445-4CD0-A56F-CD270EFC5321}" dt="2024-10-28T12:36:22.653" v="1085" actId="14100"/>
          <ac:picMkLst>
            <pc:docMk/>
            <pc:sldMk cId="370147079" sldId="302"/>
            <ac:picMk id="5" creationId="{552393F2-E9CA-013B-4983-F9FA35C8B253}"/>
          </ac:picMkLst>
        </pc:picChg>
      </pc:sldChg>
      <pc:sldChg chg="modSp mod">
        <pc:chgData name="Miroslava Čechová Závadská" userId="acc6b33ca4c8e38a" providerId="LiveId" clId="{2116F1C0-E445-4CD0-A56F-CD270EFC5321}" dt="2024-10-28T12:38:12.329" v="1146" actId="20577"/>
        <pc:sldMkLst>
          <pc:docMk/>
          <pc:sldMk cId="1102532580" sldId="302"/>
        </pc:sldMkLst>
        <pc:spChg chg="mod">
          <ac:chgData name="Miroslava Čechová Závadská" userId="acc6b33ca4c8e38a" providerId="LiveId" clId="{2116F1C0-E445-4CD0-A56F-CD270EFC5321}" dt="2024-10-28T12:38:12.329" v="1146" actId="20577"/>
          <ac:spMkLst>
            <pc:docMk/>
            <pc:sldMk cId="1102532580" sldId="302"/>
            <ac:spMk id="2" creationId="{2EAB0FCD-A268-34F0-AF8A-928FF29CD35F}"/>
          </ac:spMkLst>
        </pc:spChg>
      </pc:sldChg>
      <pc:sldChg chg="addSp delSp modSp new mod">
        <pc:chgData name="Miroslava Čechová Závadská" userId="acc6b33ca4c8e38a" providerId="LiveId" clId="{2116F1C0-E445-4CD0-A56F-CD270EFC5321}" dt="2024-10-28T12:40:31.839" v="1154" actId="20577"/>
        <pc:sldMkLst>
          <pc:docMk/>
          <pc:sldMk cId="1411518723" sldId="303"/>
        </pc:sldMkLst>
        <pc:spChg chg="mod">
          <ac:chgData name="Miroslava Čechová Závadská" userId="acc6b33ca4c8e38a" providerId="LiveId" clId="{2116F1C0-E445-4CD0-A56F-CD270EFC5321}" dt="2024-10-28T12:40:31.839" v="1154" actId="20577"/>
          <ac:spMkLst>
            <pc:docMk/>
            <pc:sldMk cId="1411518723" sldId="303"/>
            <ac:spMk id="2" creationId="{E91DB16F-29E1-6994-AF1E-677CBB75C0CA}"/>
          </ac:spMkLst>
        </pc:spChg>
        <pc:spChg chg="del">
          <ac:chgData name="Miroslava Čechová Závadská" userId="acc6b33ca4c8e38a" providerId="LiveId" clId="{2116F1C0-E445-4CD0-A56F-CD270EFC5321}" dt="2024-10-28T12:40:00.297" v="1148" actId="22"/>
          <ac:spMkLst>
            <pc:docMk/>
            <pc:sldMk cId="1411518723" sldId="303"/>
            <ac:spMk id="3" creationId="{EEB31F0A-9BBF-022B-FE1F-59C20C0E8EB7}"/>
          </ac:spMkLst>
        </pc:spChg>
        <pc:picChg chg="add mod ord">
          <ac:chgData name="Miroslava Čechová Závadská" userId="acc6b33ca4c8e38a" providerId="LiveId" clId="{2116F1C0-E445-4CD0-A56F-CD270EFC5321}" dt="2024-10-28T12:40:24.357" v="1151" actId="14100"/>
          <ac:picMkLst>
            <pc:docMk/>
            <pc:sldMk cId="1411518723" sldId="303"/>
            <ac:picMk id="5" creationId="{332A23E0-7CA5-4EF0-3B1D-468C60D2ED94}"/>
          </ac:picMkLst>
        </pc:picChg>
      </pc:sldChg>
      <pc:sldChg chg="modSp new mod">
        <pc:chgData name="Miroslava Čechová Závadská" userId="acc6b33ca4c8e38a" providerId="LiveId" clId="{2116F1C0-E445-4CD0-A56F-CD270EFC5321}" dt="2024-10-28T13:07:34.816" v="1176" actId="255"/>
        <pc:sldMkLst>
          <pc:docMk/>
          <pc:sldMk cId="3262935877" sldId="304"/>
        </pc:sldMkLst>
        <pc:spChg chg="mod">
          <ac:chgData name="Miroslava Čechová Závadská" userId="acc6b33ca4c8e38a" providerId="LiveId" clId="{2116F1C0-E445-4CD0-A56F-CD270EFC5321}" dt="2024-10-28T13:06:18.730" v="1160" actId="20577"/>
          <ac:spMkLst>
            <pc:docMk/>
            <pc:sldMk cId="3262935877" sldId="304"/>
            <ac:spMk id="2" creationId="{0848ED80-E566-DDEA-9881-C317D90288E7}"/>
          </ac:spMkLst>
        </pc:spChg>
        <pc:spChg chg="mod">
          <ac:chgData name="Miroslava Čechová Závadská" userId="acc6b33ca4c8e38a" providerId="LiveId" clId="{2116F1C0-E445-4CD0-A56F-CD270EFC5321}" dt="2024-10-28T13:07:34.816" v="1176" actId="255"/>
          <ac:spMkLst>
            <pc:docMk/>
            <pc:sldMk cId="3262935877" sldId="304"/>
            <ac:spMk id="3" creationId="{35BE7942-DD3C-3501-330F-EAE5B00556E7}"/>
          </ac:spMkLst>
        </pc:spChg>
      </pc:sldChg>
      <pc:sldChg chg="modSp new mod">
        <pc:chgData name="Miroslava Čechová Závadská" userId="acc6b33ca4c8e38a" providerId="LiveId" clId="{2116F1C0-E445-4CD0-A56F-CD270EFC5321}" dt="2024-10-28T13:09:35.516" v="1209" actId="255"/>
        <pc:sldMkLst>
          <pc:docMk/>
          <pc:sldMk cId="3735064956" sldId="305"/>
        </pc:sldMkLst>
        <pc:spChg chg="mod">
          <ac:chgData name="Miroslava Čechová Závadská" userId="acc6b33ca4c8e38a" providerId="LiveId" clId="{2116F1C0-E445-4CD0-A56F-CD270EFC5321}" dt="2024-10-28T13:06:24.012" v="1167" actId="20577"/>
          <ac:spMkLst>
            <pc:docMk/>
            <pc:sldMk cId="3735064956" sldId="305"/>
            <ac:spMk id="2" creationId="{BFEFF9FB-5123-F2BC-B6DF-9881413E2920}"/>
          </ac:spMkLst>
        </pc:spChg>
        <pc:spChg chg="mod">
          <ac:chgData name="Miroslava Čechová Závadská" userId="acc6b33ca4c8e38a" providerId="LiveId" clId="{2116F1C0-E445-4CD0-A56F-CD270EFC5321}" dt="2024-10-28T13:09:35.516" v="1209" actId="255"/>
          <ac:spMkLst>
            <pc:docMk/>
            <pc:sldMk cId="3735064956" sldId="305"/>
            <ac:spMk id="3" creationId="{67D26D8E-65B4-1E42-E6D7-7CB62B2BCF53}"/>
          </ac:spMkLst>
        </pc:spChg>
      </pc:sldChg>
      <pc:sldChg chg="modSp new mod">
        <pc:chgData name="Miroslava Čechová Závadská" userId="acc6b33ca4c8e38a" providerId="LiveId" clId="{2116F1C0-E445-4CD0-A56F-CD270EFC5321}" dt="2024-10-28T13:10:40.981" v="1218" actId="255"/>
        <pc:sldMkLst>
          <pc:docMk/>
          <pc:sldMk cId="1910416815" sldId="306"/>
        </pc:sldMkLst>
        <pc:spChg chg="mod">
          <ac:chgData name="Miroslava Čechová Závadská" userId="acc6b33ca4c8e38a" providerId="LiveId" clId="{2116F1C0-E445-4CD0-A56F-CD270EFC5321}" dt="2024-10-28T13:06:27.752" v="1170" actId="20577"/>
          <ac:spMkLst>
            <pc:docMk/>
            <pc:sldMk cId="1910416815" sldId="306"/>
            <ac:spMk id="2" creationId="{C6E67A61-22C6-A721-12D2-767FC58C63B3}"/>
          </ac:spMkLst>
        </pc:spChg>
        <pc:spChg chg="mod">
          <ac:chgData name="Miroslava Čechová Závadská" userId="acc6b33ca4c8e38a" providerId="LiveId" clId="{2116F1C0-E445-4CD0-A56F-CD270EFC5321}" dt="2024-10-28T13:10:40.981" v="1218" actId="255"/>
          <ac:spMkLst>
            <pc:docMk/>
            <pc:sldMk cId="1910416815" sldId="306"/>
            <ac:spMk id="3" creationId="{09B2ECB6-CE4A-3356-E872-B74E1856F62F}"/>
          </ac:spMkLst>
        </pc:spChg>
      </pc:sldChg>
      <pc:sldChg chg="modSp new mod">
        <pc:chgData name="Miroslava Čechová Závadská" userId="acc6b33ca4c8e38a" providerId="LiveId" clId="{2116F1C0-E445-4CD0-A56F-CD270EFC5321}" dt="2024-10-28T13:12:41.463" v="1252" actId="114"/>
        <pc:sldMkLst>
          <pc:docMk/>
          <pc:sldMk cId="1966837426" sldId="307"/>
        </pc:sldMkLst>
        <pc:spChg chg="mod">
          <ac:chgData name="Miroslava Čechová Závadská" userId="acc6b33ca4c8e38a" providerId="LiveId" clId="{2116F1C0-E445-4CD0-A56F-CD270EFC5321}" dt="2024-10-28T13:10:47.373" v="1222" actId="20577"/>
          <ac:spMkLst>
            <pc:docMk/>
            <pc:sldMk cId="1966837426" sldId="307"/>
            <ac:spMk id="2" creationId="{F3837BB3-C9B9-9949-17FF-F62E7E42E39A}"/>
          </ac:spMkLst>
        </pc:spChg>
        <pc:spChg chg="mod">
          <ac:chgData name="Miroslava Čechová Závadská" userId="acc6b33ca4c8e38a" providerId="LiveId" clId="{2116F1C0-E445-4CD0-A56F-CD270EFC5321}" dt="2024-10-28T13:12:41.463" v="1252" actId="114"/>
          <ac:spMkLst>
            <pc:docMk/>
            <pc:sldMk cId="1966837426" sldId="307"/>
            <ac:spMk id="3" creationId="{31199464-21A0-D64F-6D96-2C8765665D64}"/>
          </ac:spMkLst>
        </pc:spChg>
      </pc:sldChg>
      <pc:sldChg chg="modSp new mod">
        <pc:chgData name="Miroslava Čechová Závadská" userId="acc6b33ca4c8e38a" providerId="LiveId" clId="{2116F1C0-E445-4CD0-A56F-CD270EFC5321}" dt="2024-10-28T13:13:39.681" v="1261" actId="20577"/>
        <pc:sldMkLst>
          <pc:docMk/>
          <pc:sldMk cId="2053448264" sldId="308"/>
        </pc:sldMkLst>
        <pc:spChg chg="mod">
          <ac:chgData name="Miroslava Čechová Závadská" userId="acc6b33ca4c8e38a" providerId="LiveId" clId="{2116F1C0-E445-4CD0-A56F-CD270EFC5321}" dt="2024-10-28T13:11:49.767" v="1241" actId="20577"/>
          <ac:spMkLst>
            <pc:docMk/>
            <pc:sldMk cId="2053448264" sldId="308"/>
            <ac:spMk id="2" creationId="{9DF6B1CB-C6B6-7266-5F45-AFF6A59FDA16}"/>
          </ac:spMkLst>
        </pc:spChg>
        <pc:spChg chg="mod">
          <ac:chgData name="Miroslava Čechová Závadská" userId="acc6b33ca4c8e38a" providerId="LiveId" clId="{2116F1C0-E445-4CD0-A56F-CD270EFC5321}" dt="2024-10-28T13:13:39.681" v="1261" actId="20577"/>
          <ac:spMkLst>
            <pc:docMk/>
            <pc:sldMk cId="2053448264" sldId="308"/>
            <ac:spMk id="3" creationId="{CE1B6BC0-88FB-AF76-8B77-0D111D7E62D2}"/>
          </ac:spMkLst>
        </pc:spChg>
      </pc:sldChg>
      <pc:sldChg chg="modSp new mod">
        <pc:chgData name="Miroslava Čechová Závadská" userId="acc6b33ca4c8e38a" providerId="LiveId" clId="{2116F1C0-E445-4CD0-A56F-CD270EFC5321}" dt="2024-10-28T13:15:09.294" v="1269" actId="255"/>
        <pc:sldMkLst>
          <pc:docMk/>
          <pc:sldMk cId="143616101" sldId="309"/>
        </pc:sldMkLst>
        <pc:spChg chg="mod">
          <ac:chgData name="Miroslava Čechová Závadská" userId="acc6b33ca4c8e38a" providerId="LiveId" clId="{2116F1C0-E445-4CD0-A56F-CD270EFC5321}" dt="2024-10-28T13:11:43.165" v="1235" actId="20577"/>
          <ac:spMkLst>
            <pc:docMk/>
            <pc:sldMk cId="143616101" sldId="309"/>
            <ac:spMk id="2" creationId="{FD077DAD-0836-50BB-77A8-CE24CA872DAB}"/>
          </ac:spMkLst>
        </pc:spChg>
        <pc:spChg chg="mod">
          <ac:chgData name="Miroslava Čechová Závadská" userId="acc6b33ca4c8e38a" providerId="LiveId" clId="{2116F1C0-E445-4CD0-A56F-CD270EFC5321}" dt="2024-10-28T13:15:09.294" v="1269" actId="255"/>
          <ac:spMkLst>
            <pc:docMk/>
            <pc:sldMk cId="143616101" sldId="309"/>
            <ac:spMk id="3" creationId="{F75D6425-9CB6-F081-3E5B-1CCFC5089E96}"/>
          </ac:spMkLst>
        </pc:spChg>
      </pc:sldChg>
      <pc:sldChg chg="modSp new mod">
        <pc:chgData name="Miroslava Čechová Závadská" userId="acc6b33ca4c8e38a" providerId="LiveId" clId="{2116F1C0-E445-4CD0-A56F-CD270EFC5321}" dt="2024-10-28T13:16:39.041" v="1283" actId="21"/>
        <pc:sldMkLst>
          <pc:docMk/>
          <pc:sldMk cId="873543317" sldId="310"/>
        </pc:sldMkLst>
        <pc:spChg chg="mod">
          <ac:chgData name="Miroslava Čechová Závadská" userId="acc6b33ca4c8e38a" providerId="LiveId" clId="{2116F1C0-E445-4CD0-A56F-CD270EFC5321}" dt="2024-10-28T13:16:08.501" v="1280" actId="20577"/>
          <ac:spMkLst>
            <pc:docMk/>
            <pc:sldMk cId="873543317" sldId="310"/>
            <ac:spMk id="2" creationId="{A97CE20B-D87E-00D8-FBB0-5B82422F5A50}"/>
          </ac:spMkLst>
        </pc:spChg>
        <pc:spChg chg="mod">
          <ac:chgData name="Miroslava Čechová Závadská" userId="acc6b33ca4c8e38a" providerId="LiveId" clId="{2116F1C0-E445-4CD0-A56F-CD270EFC5321}" dt="2024-10-28T13:16:39.041" v="1283" actId="21"/>
          <ac:spMkLst>
            <pc:docMk/>
            <pc:sldMk cId="873543317" sldId="310"/>
            <ac:spMk id="3" creationId="{18F4349F-9513-E04E-973E-83CBEC7E7561}"/>
          </ac:spMkLst>
        </pc:spChg>
      </pc:sldChg>
      <pc:sldChg chg="addSp modSp new mod">
        <pc:chgData name="Miroslava Čechová Závadská" userId="acc6b33ca4c8e38a" providerId="LiveId" clId="{2116F1C0-E445-4CD0-A56F-CD270EFC5321}" dt="2024-10-28T13:17:39.433" v="1295" actId="1076"/>
        <pc:sldMkLst>
          <pc:docMk/>
          <pc:sldMk cId="1270320818" sldId="311"/>
        </pc:sldMkLst>
        <pc:spChg chg="mod">
          <ac:chgData name="Miroslava Čechová Závadská" userId="acc6b33ca4c8e38a" providerId="LiveId" clId="{2116F1C0-E445-4CD0-A56F-CD270EFC5321}" dt="2024-10-28T13:16:55.088" v="1285"/>
          <ac:spMkLst>
            <pc:docMk/>
            <pc:sldMk cId="1270320818" sldId="311"/>
            <ac:spMk id="2" creationId="{1033354F-3F66-7D82-3419-5EFE87D510A6}"/>
          </ac:spMkLst>
        </pc:spChg>
        <pc:spChg chg="mod">
          <ac:chgData name="Miroslava Čechová Závadská" userId="acc6b33ca4c8e38a" providerId="LiveId" clId="{2116F1C0-E445-4CD0-A56F-CD270EFC5321}" dt="2024-10-28T13:17:31.630" v="1292" actId="20577"/>
          <ac:spMkLst>
            <pc:docMk/>
            <pc:sldMk cId="1270320818" sldId="311"/>
            <ac:spMk id="3" creationId="{5FAA1941-DBCB-86BC-C104-C945361684A1}"/>
          </ac:spMkLst>
        </pc:spChg>
        <pc:picChg chg="add mod">
          <ac:chgData name="Miroslava Čechová Závadská" userId="acc6b33ca4c8e38a" providerId="LiveId" clId="{2116F1C0-E445-4CD0-A56F-CD270EFC5321}" dt="2024-10-28T13:17:39.433" v="1295" actId="1076"/>
          <ac:picMkLst>
            <pc:docMk/>
            <pc:sldMk cId="1270320818" sldId="311"/>
            <ac:picMk id="5" creationId="{2C4B4696-8072-9CAE-A223-CE1499407932}"/>
          </ac:picMkLst>
        </pc:picChg>
      </pc:sldChg>
      <pc:sldChg chg="modSp new mod">
        <pc:chgData name="Miroslava Čechová Závadská" userId="acc6b33ca4c8e38a" providerId="LiveId" clId="{2116F1C0-E445-4CD0-A56F-CD270EFC5321}" dt="2024-10-28T13:20:02.617" v="1327" actId="255"/>
        <pc:sldMkLst>
          <pc:docMk/>
          <pc:sldMk cId="636604099" sldId="312"/>
        </pc:sldMkLst>
        <pc:spChg chg="mod">
          <ac:chgData name="Miroslava Čechová Závadská" userId="acc6b33ca4c8e38a" providerId="LiveId" clId="{2116F1C0-E445-4CD0-A56F-CD270EFC5321}" dt="2024-10-28T13:18:34.569" v="1299"/>
          <ac:spMkLst>
            <pc:docMk/>
            <pc:sldMk cId="636604099" sldId="312"/>
            <ac:spMk id="2" creationId="{68C70C7B-CADA-27A4-B572-9E8E0B3D693C}"/>
          </ac:spMkLst>
        </pc:spChg>
        <pc:spChg chg="mod">
          <ac:chgData name="Miroslava Čechová Závadská" userId="acc6b33ca4c8e38a" providerId="LiveId" clId="{2116F1C0-E445-4CD0-A56F-CD270EFC5321}" dt="2024-10-28T13:20:02.617" v="1327" actId="255"/>
          <ac:spMkLst>
            <pc:docMk/>
            <pc:sldMk cId="636604099" sldId="312"/>
            <ac:spMk id="3" creationId="{E4F0EF01-5790-6BF4-8004-B29D4BD9C6CE}"/>
          </ac:spMkLst>
        </pc:spChg>
      </pc:sldChg>
      <pc:sldChg chg="modSp new mod">
        <pc:chgData name="Miroslava Čechová Závadská" userId="acc6b33ca4c8e38a" providerId="LiveId" clId="{2116F1C0-E445-4CD0-A56F-CD270EFC5321}" dt="2024-10-28T13:20:07.286" v="1328" actId="255"/>
        <pc:sldMkLst>
          <pc:docMk/>
          <pc:sldMk cId="2572668296" sldId="313"/>
        </pc:sldMkLst>
        <pc:spChg chg="mod">
          <ac:chgData name="Miroslava Čechová Závadská" userId="acc6b33ca4c8e38a" providerId="LiveId" clId="{2116F1C0-E445-4CD0-A56F-CD270EFC5321}" dt="2024-10-28T13:19:36.894" v="1322"/>
          <ac:spMkLst>
            <pc:docMk/>
            <pc:sldMk cId="2572668296" sldId="313"/>
            <ac:spMk id="2" creationId="{C45DF607-4E15-BA00-9B51-5B588E01424D}"/>
          </ac:spMkLst>
        </pc:spChg>
        <pc:spChg chg="mod">
          <ac:chgData name="Miroslava Čechová Závadská" userId="acc6b33ca4c8e38a" providerId="LiveId" clId="{2116F1C0-E445-4CD0-A56F-CD270EFC5321}" dt="2024-10-28T13:20:07.286" v="1328" actId="255"/>
          <ac:spMkLst>
            <pc:docMk/>
            <pc:sldMk cId="2572668296" sldId="313"/>
            <ac:spMk id="3" creationId="{A51B815F-9F26-7D76-82D0-4D43AA182B13}"/>
          </ac:spMkLst>
        </pc:spChg>
      </pc:sldChg>
      <pc:sldChg chg="modSp new mod">
        <pc:chgData name="Miroslava Čechová Závadská" userId="acc6b33ca4c8e38a" providerId="LiveId" clId="{2116F1C0-E445-4CD0-A56F-CD270EFC5321}" dt="2024-10-28T13:21:46.177" v="1346" actId="20577"/>
        <pc:sldMkLst>
          <pc:docMk/>
          <pc:sldMk cId="2703412678" sldId="314"/>
        </pc:sldMkLst>
        <pc:spChg chg="mod">
          <ac:chgData name="Miroslava Čechová Závadská" userId="acc6b33ca4c8e38a" providerId="LiveId" clId="{2116F1C0-E445-4CD0-A56F-CD270EFC5321}" dt="2024-10-28T13:20:53.077" v="1332"/>
          <ac:spMkLst>
            <pc:docMk/>
            <pc:sldMk cId="2703412678" sldId="314"/>
            <ac:spMk id="2" creationId="{5A53669A-E3EE-602A-168F-0B99DCE503E2}"/>
          </ac:spMkLst>
        </pc:spChg>
        <pc:spChg chg="mod">
          <ac:chgData name="Miroslava Čechová Závadská" userId="acc6b33ca4c8e38a" providerId="LiveId" clId="{2116F1C0-E445-4CD0-A56F-CD270EFC5321}" dt="2024-10-28T13:21:46.177" v="1346" actId="20577"/>
          <ac:spMkLst>
            <pc:docMk/>
            <pc:sldMk cId="2703412678" sldId="314"/>
            <ac:spMk id="3" creationId="{E22BC36A-65F3-EF8B-32AC-D6377D38B282}"/>
          </ac:spMkLst>
        </pc:spChg>
      </pc:sldChg>
      <pc:sldChg chg="modSp new mod">
        <pc:chgData name="Miroslava Čechová Závadská" userId="acc6b33ca4c8e38a" providerId="LiveId" clId="{2116F1C0-E445-4CD0-A56F-CD270EFC5321}" dt="2024-10-28T13:28:58.585" v="1356" actId="27636"/>
        <pc:sldMkLst>
          <pc:docMk/>
          <pc:sldMk cId="3954717515" sldId="315"/>
        </pc:sldMkLst>
        <pc:spChg chg="mod">
          <ac:chgData name="Miroslava Čechová Závadská" userId="acc6b33ca4c8e38a" providerId="LiveId" clId="{2116F1C0-E445-4CD0-A56F-CD270EFC5321}" dt="2024-10-28T13:20:55.889" v="1333"/>
          <ac:spMkLst>
            <pc:docMk/>
            <pc:sldMk cId="3954717515" sldId="315"/>
            <ac:spMk id="2" creationId="{DE9CCA85-6A39-600E-F634-1F27A87A8E9A}"/>
          </ac:spMkLst>
        </pc:spChg>
        <pc:spChg chg="mod">
          <ac:chgData name="Miroslava Čechová Závadská" userId="acc6b33ca4c8e38a" providerId="LiveId" clId="{2116F1C0-E445-4CD0-A56F-CD270EFC5321}" dt="2024-10-28T13:28:58.585" v="1356" actId="27636"/>
          <ac:spMkLst>
            <pc:docMk/>
            <pc:sldMk cId="3954717515" sldId="315"/>
            <ac:spMk id="3" creationId="{7EBC7639-5911-2222-185D-E3AD10C64C6E}"/>
          </ac:spMkLst>
        </pc:spChg>
      </pc:sldChg>
      <pc:sldChg chg="modSp new mod">
        <pc:chgData name="Miroslava Čechová Závadská" userId="acc6b33ca4c8e38a" providerId="LiveId" clId="{2116F1C0-E445-4CD0-A56F-CD270EFC5321}" dt="2024-10-28T13:29:51.455" v="1363" actId="20577"/>
        <pc:sldMkLst>
          <pc:docMk/>
          <pc:sldMk cId="1382023348" sldId="316"/>
        </pc:sldMkLst>
        <pc:spChg chg="mod">
          <ac:chgData name="Miroslava Čechová Závadská" userId="acc6b33ca4c8e38a" providerId="LiveId" clId="{2116F1C0-E445-4CD0-A56F-CD270EFC5321}" dt="2024-10-28T13:20:58.424" v="1334"/>
          <ac:spMkLst>
            <pc:docMk/>
            <pc:sldMk cId="1382023348" sldId="316"/>
            <ac:spMk id="2" creationId="{4BAEE81B-BBAD-E6E6-F209-2ADD58C8DC88}"/>
          </ac:spMkLst>
        </pc:spChg>
        <pc:spChg chg="mod">
          <ac:chgData name="Miroslava Čechová Závadská" userId="acc6b33ca4c8e38a" providerId="LiveId" clId="{2116F1C0-E445-4CD0-A56F-CD270EFC5321}" dt="2024-10-28T13:29:51.455" v="1363" actId="20577"/>
          <ac:spMkLst>
            <pc:docMk/>
            <pc:sldMk cId="1382023348" sldId="316"/>
            <ac:spMk id="3" creationId="{EBCFA105-E833-8A14-7349-554515FEBE8F}"/>
          </ac:spMkLst>
        </pc:spChg>
      </pc:sldChg>
      <pc:sldChg chg="modSp new mod">
        <pc:chgData name="Miroslava Čechová Závadská" userId="acc6b33ca4c8e38a" providerId="LiveId" clId="{2116F1C0-E445-4CD0-A56F-CD270EFC5321}" dt="2024-10-28T13:33:41.114" v="1368" actId="20577"/>
        <pc:sldMkLst>
          <pc:docMk/>
          <pc:sldMk cId="2312426580" sldId="317"/>
        </pc:sldMkLst>
        <pc:spChg chg="mod">
          <ac:chgData name="Miroslava Čechová Závadská" userId="acc6b33ca4c8e38a" providerId="LiveId" clId="{2116F1C0-E445-4CD0-A56F-CD270EFC5321}" dt="2024-10-28T13:21:07.952" v="1339"/>
          <ac:spMkLst>
            <pc:docMk/>
            <pc:sldMk cId="2312426580" sldId="317"/>
            <ac:spMk id="2" creationId="{6025DF99-FA27-CA68-5A18-8CE66E216789}"/>
          </ac:spMkLst>
        </pc:spChg>
        <pc:spChg chg="mod">
          <ac:chgData name="Miroslava Čechová Závadská" userId="acc6b33ca4c8e38a" providerId="LiveId" clId="{2116F1C0-E445-4CD0-A56F-CD270EFC5321}" dt="2024-10-28T13:33:41.114" v="1368" actId="20577"/>
          <ac:spMkLst>
            <pc:docMk/>
            <pc:sldMk cId="2312426580" sldId="317"/>
            <ac:spMk id="3" creationId="{8C0FAB24-086D-D86A-B739-439B47D5857E}"/>
          </ac:spMkLst>
        </pc:spChg>
      </pc:sldChg>
      <pc:sldChg chg="modSp new mod">
        <pc:chgData name="Miroslava Čechová Závadská" userId="acc6b33ca4c8e38a" providerId="LiveId" clId="{2116F1C0-E445-4CD0-A56F-CD270EFC5321}" dt="2024-10-28T13:35:04.229" v="1378" actId="5793"/>
        <pc:sldMkLst>
          <pc:docMk/>
          <pc:sldMk cId="3213939124" sldId="318"/>
        </pc:sldMkLst>
        <pc:spChg chg="mod">
          <ac:chgData name="Miroslava Čechová Závadská" userId="acc6b33ca4c8e38a" providerId="LiveId" clId="{2116F1C0-E445-4CD0-A56F-CD270EFC5321}" dt="2024-10-28T13:21:10.790" v="1340"/>
          <ac:spMkLst>
            <pc:docMk/>
            <pc:sldMk cId="3213939124" sldId="318"/>
            <ac:spMk id="2" creationId="{520AFB6D-8841-F797-027E-B82AB2DCA505}"/>
          </ac:spMkLst>
        </pc:spChg>
        <pc:spChg chg="mod">
          <ac:chgData name="Miroslava Čechová Závadská" userId="acc6b33ca4c8e38a" providerId="LiveId" clId="{2116F1C0-E445-4CD0-A56F-CD270EFC5321}" dt="2024-10-28T13:35:04.229" v="1378" actId="5793"/>
          <ac:spMkLst>
            <pc:docMk/>
            <pc:sldMk cId="3213939124" sldId="318"/>
            <ac:spMk id="3" creationId="{C31C54D1-E434-9F61-3FB0-0854E2510DF1}"/>
          </ac:spMkLst>
        </pc:spChg>
      </pc:sldChg>
      <pc:sldChg chg="modSp new mod">
        <pc:chgData name="Miroslava Čechová Závadská" userId="acc6b33ca4c8e38a" providerId="LiveId" clId="{2116F1C0-E445-4CD0-A56F-CD270EFC5321}" dt="2024-10-28T13:35:25.970" v="1382" actId="20577"/>
        <pc:sldMkLst>
          <pc:docMk/>
          <pc:sldMk cId="3766426765" sldId="319"/>
        </pc:sldMkLst>
        <pc:spChg chg="mod">
          <ac:chgData name="Miroslava Čechová Závadská" userId="acc6b33ca4c8e38a" providerId="LiveId" clId="{2116F1C0-E445-4CD0-A56F-CD270EFC5321}" dt="2024-10-28T13:21:14.910" v="1342"/>
          <ac:spMkLst>
            <pc:docMk/>
            <pc:sldMk cId="3766426765" sldId="319"/>
            <ac:spMk id="2" creationId="{CEF4D8DF-149C-73EC-326F-3BA4E05AC159}"/>
          </ac:spMkLst>
        </pc:spChg>
        <pc:spChg chg="mod">
          <ac:chgData name="Miroslava Čechová Závadská" userId="acc6b33ca4c8e38a" providerId="LiveId" clId="{2116F1C0-E445-4CD0-A56F-CD270EFC5321}" dt="2024-10-28T13:35:25.970" v="1382" actId="20577"/>
          <ac:spMkLst>
            <pc:docMk/>
            <pc:sldMk cId="3766426765" sldId="319"/>
            <ac:spMk id="3" creationId="{E6DC370B-D7EA-E8AB-5997-84FEC3C5F06C}"/>
          </ac:spMkLst>
        </pc:spChg>
      </pc:sldChg>
      <pc:sldChg chg="modSp new mod">
        <pc:chgData name="Miroslava Čechová Závadská" userId="acc6b33ca4c8e38a" providerId="LiveId" clId="{2116F1C0-E445-4CD0-A56F-CD270EFC5321}" dt="2024-10-28T13:38:05.894" v="1402" actId="27636"/>
        <pc:sldMkLst>
          <pc:docMk/>
          <pc:sldMk cId="1111477833" sldId="320"/>
        </pc:sldMkLst>
        <pc:spChg chg="mod">
          <ac:chgData name="Miroslava Čechová Závadská" userId="acc6b33ca4c8e38a" providerId="LiveId" clId="{2116F1C0-E445-4CD0-A56F-CD270EFC5321}" dt="2024-10-28T13:36:18.218" v="1386"/>
          <ac:spMkLst>
            <pc:docMk/>
            <pc:sldMk cId="1111477833" sldId="320"/>
            <ac:spMk id="2" creationId="{9788A0DE-7C10-2E5A-0162-578334A1D54C}"/>
          </ac:spMkLst>
        </pc:spChg>
        <pc:spChg chg="mod">
          <ac:chgData name="Miroslava Čechová Závadská" userId="acc6b33ca4c8e38a" providerId="LiveId" clId="{2116F1C0-E445-4CD0-A56F-CD270EFC5321}" dt="2024-10-28T13:38:05.894" v="1402" actId="27636"/>
          <ac:spMkLst>
            <pc:docMk/>
            <pc:sldMk cId="1111477833" sldId="320"/>
            <ac:spMk id="3" creationId="{97C31139-7774-3D82-F920-0A8628DD9FEC}"/>
          </ac:spMkLst>
        </pc:spChg>
      </pc:sldChg>
      <pc:sldChg chg="modSp new mod">
        <pc:chgData name="Miroslava Čechová Závadská" userId="acc6b33ca4c8e38a" providerId="LiveId" clId="{2116F1C0-E445-4CD0-A56F-CD270EFC5321}" dt="2024-10-28T13:38:21.272" v="1406" actId="20577"/>
        <pc:sldMkLst>
          <pc:docMk/>
          <pc:sldMk cId="1578317385" sldId="321"/>
        </pc:sldMkLst>
        <pc:spChg chg="mod">
          <ac:chgData name="Miroslava Čechová Závadská" userId="acc6b33ca4c8e38a" providerId="LiveId" clId="{2116F1C0-E445-4CD0-A56F-CD270EFC5321}" dt="2024-10-28T13:36:20.485" v="1387"/>
          <ac:spMkLst>
            <pc:docMk/>
            <pc:sldMk cId="1578317385" sldId="321"/>
            <ac:spMk id="2" creationId="{A2E57E0A-3154-42D7-4F7C-A63FD9CCBB1E}"/>
          </ac:spMkLst>
        </pc:spChg>
        <pc:spChg chg="mod">
          <ac:chgData name="Miroslava Čechová Závadská" userId="acc6b33ca4c8e38a" providerId="LiveId" clId="{2116F1C0-E445-4CD0-A56F-CD270EFC5321}" dt="2024-10-28T13:38:21.272" v="1406" actId="20577"/>
          <ac:spMkLst>
            <pc:docMk/>
            <pc:sldMk cId="1578317385" sldId="321"/>
            <ac:spMk id="3" creationId="{8A95E665-79BA-DF32-6D03-9854D8E8C457}"/>
          </ac:spMkLst>
        </pc:spChg>
      </pc:sldChg>
      <pc:sldChg chg="addSp modSp new mod">
        <pc:chgData name="Miroslava Čechová Závadská" userId="acc6b33ca4c8e38a" providerId="LiveId" clId="{2116F1C0-E445-4CD0-A56F-CD270EFC5321}" dt="2024-10-28T13:39:43.455" v="1424" actId="1076"/>
        <pc:sldMkLst>
          <pc:docMk/>
          <pc:sldMk cId="1722378987" sldId="322"/>
        </pc:sldMkLst>
        <pc:spChg chg="mod">
          <ac:chgData name="Miroslava Čechová Závadská" userId="acc6b33ca4c8e38a" providerId="LiveId" clId="{2116F1C0-E445-4CD0-A56F-CD270EFC5321}" dt="2024-10-28T13:36:23.176" v="1388"/>
          <ac:spMkLst>
            <pc:docMk/>
            <pc:sldMk cId="1722378987" sldId="322"/>
            <ac:spMk id="2" creationId="{C03E9C54-109F-C3C2-0480-DC39BCC770C0}"/>
          </ac:spMkLst>
        </pc:spChg>
        <pc:spChg chg="mod">
          <ac:chgData name="Miroslava Čechová Závadská" userId="acc6b33ca4c8e38a" providerId="LiveId" clId="{2116F1C0-E445-4CD0-A56F-CD270EFC5321}" dt="2024-10-28T13:39:38.472" v="1423" actId="27636"/>
          <ac:spMkLst>
            <pc:docMk/>
            <pc:sldMk cId="1722378987" sldId="322"/>
            <ac:spMk id="3" creationId="{A12CFCA6-E35F-0199-D3DD-0B791202AF24}"/>
          </ac:spMkLst>
        </pc:spChg>
        <pc:picChg chg="add mod">
          <ac:chgData name="Miroslava Čechová Závadská" userId="acc6b33ca4c8e38a" providerId="LiveId" clId="{2116F1C0-E445-4CD0-A56F-CD270EFC5321}" dt="2024-10-28T13:39:43.455" v="1424" actId="1076"/>
          <ac:picMkLst>
            <pc:docMk/>
            <pc:sldMk cId="1722378987" sldId="322"/>
            <ac:picMk id="5" creationId="{A2FC270A-0ADC-BC0C-277A-AC5750B1AF9B}"/>
          </ac:picMkLst>
        </pc:picChg>
      </pc:sldChg>
      <pc:sldChg chg="modSp new mod">
        <pc:chgData name="Miroslava Čechová Závadská" userId="acc6b33ca4c8e38a" providerId="LiveId" clId="{2116F1C0-E445-4CD0-A56F-CD270EFC5321}" dt="2024-10-28T13:40:50.285" v="1435" actId="27636"/>
        <pc:sldMkLst>
          <pc:docMk/>
          <pc:sldMk cId="173466509" sldId="323"/>
        </pc:sldMkLst>
        <pc:spChg chg="mod">
          <ac:chgData name="Miroslava Čechová Závadská" userId="acc6b33ca4c8e38a" providerId="LiveId" clId="{2116F1C0-E445-4CD0-A56F-CD270EFC5321}" dt="2024-10-28T13:40:06.899" v="1427"/>
          <ac:spMkLst>
            <pc:docMk/>
            <pc:sldMk cId="173466509" sldId="323"/>
            <ac:spMk id="2" creationId="{88E30441-53A4-B563-603B-BFDE902F3636}"/>
          </ac:spMkLst>
        </pc:spChg>
        <pc:spChg chg="mod">
          <ac:chgData name="Miroslava Čechová Závadská" userId="acc6b33ca4c8e38a" providerId="LiveId" clId="{2116F1C0-E445-4CD0-A56F-CD270EFC5321}" dt="2024-10-28T13:40:50.285" v="1435" actId="27636"/>
          <ac:spMkLst>
            <pc:docMk/>
            <pc:sldMk cId="173466509" sldId="323"/>
            <ac:spMk id="3" creationId="{1D684674-75A5-CDA4-04AD-FA014E444773}"/>
          </ac:spMkLst>
        </pc:spChg>
      </pc:sldChg>
      <pc:sldChg chg="addSp delSp modSp new mod">
        <pc:chgData name="Miroslava Čechová Závadská" userId="acc6b33ca4c8e38a" providerId="LiveId" clId="{2116F1C0-E445-4CD0-A56F-CD270EFC5321}" dt="2024-10-28T13:42:05.059" v="1438" actId="14100"/>
        <pc:sldMkLst>
          <pc:docMk/>
          <pc:sldMk cId="1210552447" sldId="324"/>
        </pc:sldMkLst>
        <pc:spChg chg="mod">
          <ac:chgData name="Miroslava Čechová Závadská" userId="acc6b33ca4c8e38a" providerId="LiveId" clId="{2116F1C0-E445-4CD0-A56F-CD270EFC5321}" dt="2024-10-28T13:40:58.703" v="1436"/>
          <ac:spMkLst>
            <pc:docMk/>
            <pc:sldMk cId="1210552447" sldId="324"/>
            <ac:spMk id="2" creationId="{2700A116-C2F5-CC0C-96C3-3F3B21F4AB36}"/>
          </ac:spMkLst>
        </pc:spChg>
        <pc:spChg chg="del">
          <ac:chgData name="Miroslava Čechová Závadská" userId="acc6b33ca4c8e38a" providerId="LiveId" clId="{2116F1C0-E445-4CD0-A56F-CD270EFC5321}" dt="2024-10-28T13:42:02.345" v="1437" actId="22"/>
          <ac:spMkLst>
            <pc:docMk/>
            <pc:sldMk cId="1210552447" sldId="324"/>
            <ac:spMk id="3" creationId="{A8325492-1E8E-F617-D0C9-78EC79E58DCA}"/>
          </ac:spMkLst>
        </pc:spChg>
        <pc:picChg chg="add mod ord">
          <ac:chgData name="Miroslava Čechová Závadská" userId="acc6b33ca4c8e38a" providerId="LiveId" clId="{2116F1C0-E445-4CD0-A56F-CD270EFC5321}" dt="2024-10-28T13:42:05.059" v="1438" actId="14100"/>
          <ac:picMkLst>
            <pc:docMk/>
            <pc:sldMk cId="1210552447" sldId="324"/>
            <ac:picMk id="5" creationId="{E36C9D74-7BDA-C3BF-9302-543A939568C8}"/>
          </ac:picMkLst>
        </pc:picChg>
      </pc:sldChg>
      <pc:sldChg chg="modSp new mod">
        <pc:chgData name="Miroslava Čechová Závadská" userId="acc6b33ca4c8e38a" providerId="LiveId" clId="{2116F1C0-E445-4CD0-A56F-CD270EFC5321}" dt="2024-10-28T13:45:33.529" v="1653" actId="255"/>
        <pc:sldMkLst>
          <pc:docMk/>
          <pc:sldMk cId="1341518362" sldId="325"/>
        </pc:sldMkLst>
        <pc:spChg chg="mod">
          <ac:chgData name="Miroslava Čechová Závadská" userId="acc6b33ca4c8e38a" providerId="LiveId" clId="{2116F1C0-E445-4CD0-A56F-CD270EFC5321}" dt="2024-10-28T13:43:14.920" v="1459" actId="20577"/>
          <ac:spMkLst>
            <pc:docMk/>
            <pc:sldMk cId="1341518362" sldId="325"/>
            <ac:spMk id="2" creationId="{1AE5603F-5F38-7BC9-0633-BE6C522D0D19}"/>
          </ac:spMkLst>
        </pc:spChg>
        <pc:spChg chg="mod">
          <ac:chgData name="Miroslava Čechová Závadská" userId="acc6b33ca4c8e38a" providerId="LiveId" clId="{2116F1C0-E445-4CD0-A56F-CD270EFC5321}" dt="2024-10-28T13:45:33.529" v="1653" actId="255"/>
          <ac:spMkLst>
            <pc:docMk/>
            <pc:sldMk cId="1341518362" sldId="325"/>
            <ac:spMk id="3" creationId="{047CEE7B-1412-1AB8-855F-5D97F6EA90BC}"/>
          </ac:spMkLst>
        </pc:spChg>
      </pc:sldChg>
      <pc:sldChg chg="addSp modSp new mod">
        <pc:chgData name="Miroslava Čechová Závadská" userId="acc6b33ca4c8e38a" providerId="LiveId" clId="{2116F1C0-E445-4CD0-A56F-CD270EFC5321}" dt="2024-10-28T13:47:19.729" v="1662" actId="1076"/>
        <pc:sldMkLst>
          <pc:docMk/>
          <pc:sldMk cId="1254265325" sldId="326"/>
        </pc:sldMkLst>
        <pc:spChg chg="mod">
          <ac:chgData name="Miroslava Čechová Závadská" userId="acc6b33ca4c8e38a" providerId="LiveId" clId="{2116F1C0-E445-4CD0-A56F-CD270EFC5321}" dt="2024-10-28T13:46:23.887" v="1654"/>
          <ac:spMkLst>
            <pc:docMk/>
            <pc:sldMk cId="1254265325" sldId="326"/>
            <ac:spMk id="2" creationId="{B06A2BB0-14EC-97ED-B66C-994C9FB1905D}"/>
          </ac:spMkLst>
        </pc:spChg>
        <pc:spChg chg="mod">
          <ac:chgData name="Miroslava Čechová Závadská" userId="acc6b33ca4c8e38a" providerId="LiveId" clId="{2116F1C0-E445-4CD0-A56F-CD270EFC5321}" dt="2024-10-28T13:46:53.501" v="1659" actId="20577"/>
          <ac:spMkLst>
            <pc:docMk/>
            <pc:sldMk cId="1254265325" sldId="326"/>
            <ac:spMk id="3" creationId="{D21F3021-7222-A110-BF0B-B6C9B1F0F69D}"/>
          </ac:spMkLst>
        </pc:spChg>
        <pc:picChg chg="add mod">
          <ac:chgData name="Miroslava Čechová Závadská" userId="acc6b33ca4c8e38a" providerId="LiveId" clId="{2116F1C0-E445-4CD0-A56F-CD270EFC5321}" dt="2024-10-28T13:47:19.729" v="1662" actId="1076"/>
          <ac:picMkLst>
            <pc:docMk/>
            <pc:sldMk cId="1254265325" sldId="326"/>
            <ac:picMk id="5" creationId="{EF619802-34CD-D64E-7CBA-4909B44168FA}"/>
          </ac:picMkLst>
        </pc:picChg>
      </pc:sldChg>
      <pc:sldChg chg="modSp new mod">
        <pc:chgData name="Miroslava Čechová Závadská" userId="acc6b33ca4c8e38a" providerId="LiveId" clId="{2116F1C0-E445-4CD0-A56F-CD270EFC5321}" dt="2024-10-28T13:48:22.462" v="1670" actId="255"/>
        <pc:sldMkLst>
          <pc:docMk/>
          <pc:sldMk cId="1161991837" sldId="327"/>
        </pc:sldMkLst>
        <pc:spChg chg="mod">
          <ac:chgData name="Miroslava Čechová Závadská" userId="acc6b33ca4c8e38a" providerId="LiveId" clId="{2116F1C0-E445-4CD0-A56F-CD270EFC5321}" dt="2024-10-28T13:47:53.986" v="1666"/>
          <ac:spMkLst>
            <pc:docMk/>
            <pc:sldMk cId="1161991837" sldId="327"/>
            <ac:spMk id="2" creationId="{C9AA03DC-B30F-E682-10C1-5DC5D78DBDE8}"/>
          </ac:spMkLst>
        </pc:spChg>
        <pc:spChg chg="mod">
          <ac:chgData name="Miroslava Čechová Závadská" userId="acc6b33ca4c8e38a" providerId="LiveId" clId="{2116F1C0-E445-4CD0-A56F-CD270EFC5321}" dt="2024-10-28T13:48:22.462" v="1670" actId="255"/>
          <ac:spMkLst>
            <pc:docMk/>
            <pc:sldMk cId="1161991837" sldId="327"/>
            <ac:spMk id="3" creationId="{52A1290C-5C71-CFB3-DF10-0EBF0F181A7C}"/>
          </ac:spMkLst>
        </pc:spChg>
      </pc:sldChg>
      <pc:sldChg chg="modSp new mod">
        <pc:chgData name="Miroslava Čechová Závadská" userId="acc6b33ca4c8e38a" providerId="LiveId" clId="{2116F1C0-E445-4CD0-A56F-CD270EFC5321}" dt="2024-10-28T13:49:24.397" v="1689" actId="255"/>
        <pc:sldMkLst>
          <pc:docMk/>
          <pc:sldMk cId="2925898939" sldId="328"/>
        </pc:sldMkLst>
        <pc:spChg chg="mod">
          <ac:chgData name="Miroslava Čechová Závadská" userId="acc6b33ca4c8e38a" providerId="LiveId" clId="{2116F1C0-E445-4CD0-A56F-CD270EFC5321}" dt="2024-10-28T13:48:33.005" v="1671"/>
          <ac:spMkLst>
            <pc:docMk/>
            <pc:sldMk cId="2925898939" sldId="328"/>
            <ac:spMk id="2" creationId="{1835ED76-6B90-69A2-6524-ABFB60D968B7}"/>
          </ac:spMkLst>
        </pc:spChg>
        <pc:spChg chg="mod">
          <ac:chgData name="Miroslava Čechová Závadská" userId="acc6b33ca4c8e38a" providerId="LiveId" clId="{2116F1C0-E445-4CD0-A56F-CD270EFC5321}" dt="2024-10-28T13:49:24.397" v="1689" actId="255"/>
          <ac:spMkLst>
            <pc:docMk/>
            <pc:sldMk cId="2925898939" sldId="328"/>
            <ac:spMk id="3" creationId="{54E25123-1280-5812-7DD4-2B89D2291B1F}"/>
          </ac:spMkLst>
        </pc:spChg>
      </pc:sldChg>
      <pc:sldChg chg="modSp new mod">
        <pc:chgData name="Miroslava Čechová Závadská" userId="acc6b33ca4c8e38a" providerId="LiveId" clId="{2116F1C0-E445-4CD0-A56F-CD270EFC5321}" dt="2024-10-28T13:50:59.421" v="1699" actId="20577"/>
        <pc:sldMkLst>
          <pc:docMk/>
          <pc:sldMk cId="3606299569" sldId="329"/>
        </pc:sldMkLst>
        <pc:spChg chg="mod">
          <ac:chgData name="Miroslava Čechová Závadská" userId="acc6b33ca4c8e38a" providerId="LiveId" clId="{2116F1C0-E445-4CD0-A56F-CD270EFC5321}" dt="2024-10-28T13:49:37.845" v="1690"/>
          <ac:spMkLst>
            <pc:docMk/>
            <pc:sldMk cId="3606299569" sldId="329"/>
            <ac:spMk id="2" creationId="{5CB6028A-214A-3717-7CF6-DC9A2603DCBC}"/>
          </ac:spMkLst>
        </pc:spChg>
        <pc:spChg chg="mod">
          <ac:chgData name="Miroslava Čechová Závadská" userId="acc6b33ca4c8e38a" providerId="LiveId" clId="{2116F1C0-E445-4CD0-A56F-CD270EFC5321}" dt="2024-10-28T13:50:59.421" v="1699" actId="20577"/>
          <ac:spMkLst>
            <pc:docMk/>
            <pc:sldMk cId="3606299569" sldId="329"/>
            <ac:spMk id="3" creationId="{0D10193A-A392-DF34-8F23-97FE7C3D98D4}"/>
          </ac:spMkLst>
        </pc:spChg>
      </pc:sldChg>
      <pc:sldChg chg="modSp new mod">
        <pc:chgData name="Miroslava Čechová Závadská" userId="acc6b33ca4c8e38a" providerId="LiveId" clId="{2116F1C0-E445-4CD0-A56F-CD270EFC5321}" dt="2024-10-28T13:53:56.555" v="1717" actId="255"/>
        <pc:sldMkLst>
          <pc:docMk/>
          <pc:sldMk cId="2409633154" sldId="330"/>
        </pc:sldMkLst>
        <pc:spChg chg="mod">
          <ac:chgData name="Miroslava Čechová Závadská" userId="acc6b33ca4c8e38a" providerId="LiveId" clId="{2116F1C0-E445-4CD0-A56F-CD270EFC5321}" dt="2024-10-28T13:53:02.861" v="1709" actId="20577"/>
          <ac:spMkLst>
            <pc:docMk/>
            <pc:sldMk cId="2409633154" sldId="330"/>
            <ac:spMk id="2" creationId="{6C89DDD3-EB5E-1197-3F83-79B927C2DA71}"/>
          </ac:spMkLst>
        </pc:spChg>
        <pc:spChg chg="mod">
          <ac:chgData name="Miroslava Čechová Závadská" userId="acc6b33ca4c8e38a" providerId="LiveId" clId="{2116F1C0-E445-4CD0-A56F-CD270EFC5321}" dt="2024-10-28T13:53:56.555" v="1717" actId="255"/>
          <ac:spMkLst>
            <pc:docMk/>
            <pc:sldMk cId="2409633154" sldId="330"/>
            <ac:spMk id="3" creationId="{299878B1-EEAC-CACF-6834-9E4897449DDD}"/>
          </ac:spMkLst>
        </pc:spChg>
      </pc:sldChg>
    </pc:docChg>
  </pc:docChgLst>
  <pc:docChgLst>
    <pc:chgData name="Miroslava Čechová Závadská" userId="acc6b33ca4c8e38a" providerId="LiveId" clId="{123A84C5-DE06-408A-B333-3824D48454C7}"/>
    <pc:docChg chg="undo custSel addSld delSld modSld">
      <pc:chgData name="Miroslava Čechová Závadská" userId="acc6b33ca4c8e38a" providerId="LiveId" clId="{123A84C5-DE06-408A-B333-3824D48454C7}" dt="2024-10-17T13:13:39.632" v="447" actId="20577"/>
      <pc:docMkLst>
        <pc:docMk/>
      </pc:docMkLst>
      <pc:sldChg chg="modSp mod">
        <pc:chgData name="Miroslava Čechová Závadská" userId="acc6b33ca4c8e38a" providerId="LiveId" clId="{123A84C5-DE06-408A-B333-3824D48454C7}" dt="2024-10-17T12:10:23.642" v="86" actId="20577"/>
        <pc:sldMkLst>
          <pc:docMk/>
          <pc:sldMk cId="4071529677" sldId="257"/>
        </pc:sldMkLst>
        <pc:spChg chg="mod">
          <ac:chgData name="Miroslava Čechová Závadská" userId="acc6b33ca4c8e38a" providerId="LiveId" clId="{123A84C5-DE06-408A-B333-3824D48454C7}" dt="2024-10-17T12:10:23.642" v="86" actId="20577"/>
          <ac:spMkLst>
            <pc:docMk/>
            <pc:sldMk cId="4071529677" sldId="25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123A84C5-DE06-408A-B333-3824D48454C7}" dt="2024-10-17T12:08:57.456" v="1" actId="20577"/>
        <pc:sldMkLst>
          <pc:docMk/>
          <pc:sldMk cId="2883301839" sldId="258"/>
        </pc:sldMkLst>
        <pc:spChg chg="mod">
          <ac:chgData name="Miroslava Čechová Závadská" userId="acc6b33ca4c8e38a" providerId="LiveId" clId="{123A84C5-DE06-408A-B333-3824D48454C7}" dt="2024-10-17T12:08:57.456" v="1" actId="20577"/>
          <ac:spMkLst>
            <pc:docMk/>
            <pc:sldMk cId="2883301839" sldId="258"/>
            <ac:spMk id="2" creationId="{00000000-0000-0000-0000-000000000000}"/>
          </ac:spMkLst>
        </pc:spChg>
      </pc:sldChg>
      <pc:sldChg chg="modSp new mod">
        <pc:chgData name="Miroslava Čechová Závadská" userId="acc6b33ca4c8e38a" providerId="LiveId" clId="{123A84C5-DE06-408A-B333-3824D48454C7}" dt="2024-10-17T12:17:41.435" v="102"/>
        <pc:sldMkLst>
          <pc:docMk/>
          <pc:sldMk cId="786453262" sldId="259"/>
        </pc:sldMkLst>
        <pc:spChg chg="mod">
          <ac:chgData name="Miroslava Čechová Závadská" userId="acc6b33ca4c8e38a" providerId="LiveId" clId="{123A84C5-DE06-408A-B333-3824D48454C7}" dt="2024-10-17T12:17:41.435" v="102"/>
          <ac:spMkLst>
            <pc:docMk/>
            <pc:sldMk cId="786453262" sldId="259"/>
            <ac:spMk id="2" creationId="{76DC1367-87CA-B828-5E13-05FD3F966D58}"/>
          </ac:spMkLst>
        </pc:spChg>
        <pc:spChg chg="mod">
          <ac:chgData name="Miroslava Čechová Závadská" userId="acc6b33ca4c8e38a" providerId="LiveId" clId="{123A84C5-DE06-408A-B333-3824D48454C7}" dt="2024-10-17T12:17:01.724" v="101" actId="27636"/>
          <ac:spMkLst>
            <pc:docMk/>
            <pc:sldMk cId="786453262" sldId="259"/>
            <ac:spMk id="3" creationId="{C9E8F04F-E054-8596-E268-3EA12815B562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779260349" sldId="25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33584779" sldId="260"/>
        </pc:sldMkLst>
      </pc:sldChg>
      <pc:sldChg chg="modSp new mod">
        <pc:chgData name="Miroslava Čechová Závadská" userId="acc6b33ca4c8e38a" providerId="LiveId" clId="{123A84C5-DE06-408A-B333-3824D48454C7}" dt="2024-10-17T12:21:03.341" v="125" actId="255"/>
        <pc:sldMkLst>
          <pc:docMk/>
          <pc:sldMk cId="2335107890" sldId="260"/>
        </pc:sldMkLst>
        <pc:spChg chg="mod">
          <ac:chgData name="Miroslava Čechová Závadská" userId="acc6b33ca4c8e38a" providerId="LiveId" clId="{123A84C5-DE06-408A-B333-3824D48454C7}" dt="2024-10-17T12:18:05.291" v="103"/>
          <ac:spMkLst>
            <pc:docMk/>
            <pc:sldMk cId="2335107890" sldId="260"/>
            <ac:spMk id="2" creationId="{3ADA872D-AE96-55BD-58E0-1FFB2D9688C1}"/>
          </ac:spMkLst>
        </pc:spChg>
        <pc:spChg chg="mod">
          <ac:chgData name="Miroslava Čechová Závadská" userId="acc6b33ca4c8e38a" providerId="LiveId" clId="{123A84C5-DE06-408A-B333-3824D48454C7}" dt="2024-10-17T12:21:03.341" v="125" actId="255"/>
          <ac:spMkLst>
            <pc:docMk/>
            <pc:sldMk cId="2335107890" sldId="260"/>
            <ac:spMk id="3" creationId="{1AF3AB35-2B5A-8564-D31D-E4F23DA839B1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028667815" sldId="261"/>
        </pc:sldMkLst>
      </pc:sldChg>
      <pc:sldChg chg="modSp new mod">
        <pc:chgData name="Miroslava Čechová Závadská" userId="acc6b33ca4c8e38a" providerId="LiveId" clId="{123A84C5-DE06-408A-B333-3824D48454C7}" dt="2024-10-17T12:22:43.466" v="126" actId="255"/>
        <pc:sldMkLst>
          <pc:docMk/>
          <pc:sldMk cId="3143641300" sldId="261"/>
        </pc:sldMkLst>
        <pc:spChg chg="mod">
          <ac:chgData name="Miroslava Čechová Závadská" userId="acc6b33ca4c8e38a" providerId="LiveId" clId="{123A84C5-DE06-408A-B333-3824D48454C7}" dt="2024-10-17T12:18:36.730" v="104"/>
          <ac:spMkLst>
            <pc:docMk/>
            <pc:sldMk cId="3143641300" sldId="261"/>
            <ac:spMk id="2" creationId="{75D0053C-8B30-B677-F977-524B35585992}"/>
          </ac:spMkLst>
        </pc:spChg>
        <pc:spChg chg="mod">
          <ac:chgData name="Miroslava Čechová Závadská" userId="acc6b33ca4c8e38a" providerId="LiveId" clId="{123A84C5-DE06-408A-B333-3824D48454C7}" dt="2024-10-17T12:22:43.466" v="126" actId="255"/>
          <ac:spMkLst>
            <pc:docMk/>
            <pc:sldMk cId="3143641300" sldId="261"/>
            <ac:spMk id="3" creationId="{55CBB092-E74A-2BD6-10DB-4203CF4E7D8D}"/>
          </ac:spMkLst>
        </pc:spChg>
      </pc:sldChg>
      <pc:sldChg chg="modSp new mod">
        <pc:chgData name="Miroslava Čechová Závadská" userId="acc6b33ca4c8e38a" providerId="LiveId" clId="{123A84C5-DE06-408A-B333-3824D48454C7}" dt="2024-10-17T12:24:07.224" v="137" actId="20577"/>
        <pc:sldMkLst>
          <pc:docMk/>
          <pc:sldMk cId="563996309" sldId="262"/>
        </pc:sldMkLst>
        <pc:spChg chg="mod">
          <ac:chgData name="Miroslava Čechová Závadská" userId="acc6b33ca4c8e38a" providerId="LiveId" clId="{123A84C5-DE06-408A-B333-3824D48454C7}" dt="2024-10-17T12:18:42.166" v="108"/>
          <ac:spMkLst>
            <pc:docMk/>
            <pc:sldMk cId="563996309" sldId="262"/>
            <ac:spMk id="2" creationId="{EDC2E36B-51E8-7951-83CB-75AC63A15975}"/>
          </ac:spMkLst>
        </pc:spChg>
        <pc:spChg chg="mod">
          <ac:chgData name="Miroslava Čechová Závadská" userId="acc6b33ca4c8e38a" providerId="LiveId" clId="{123A84C5-DE06-408A-B333-3824D48454C7}" dt="2024-10-17T12:24:07.224" v="137" actId="20577"/>
          <ac:spMkLst>
            <pc:docMk/>
            <pc:sldMk cId="563996309" sldId="262"/>
            <ac:spMk id="3" creationId="{F3DE924E-0876-15AF-54CD-CE8437643EBC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645598565" sldId="262"/>
        </pc:sldMkLst>
      </pc:sldChg>
      <pc:sldChg chg="modSp new mod">
        <pc:chgData name="Miroslava Čechová Závadská" userId="acc6b33ca4c8e38a" providerId="LiveId" clId="{123A84C5-DE06-408A-B333-3824D48454C7}" dt="2024-10-17T12:24:58.834" v="154" actId="20577"/>
        <pc:sldMkLst>
          <pc:docMk/>
          <pc:sldMk cId="1947937645" sldId="263"/>
        </pc:sldMkLst>
        <pc:spChg chg="mod">
          <ac:chgData name="Miroslava Čechová Závadská" userId="acc6b33ca4c8e38a" providerId="LiveId" clId="{123A84C5-DE06-408A-B333-3824D48454C7}" dt="2024-10-17T12:18:45.100" v="109"/>
          <ac:spMkLst>
            <pc:docMk/>
            <pc:sldMk cId="1947937645" sldId="263"/>
            <ac:spMk id="2" creationId="{BF97E2A5-FD27-6FF1-F430-FAB25D22D2AD}"/>
          </ac:spMkLst>
        </pc:spChg>
        <pc:spChg chg="mod">
          <ac:chgData name="Miroslava Čechová Závadská" userId="acc6b33ca4c8e38a" providerId="LiveId" clId="{123A84C5-DE06-408A-B333-3824D48454C7}" dt="2024-10-17T12:24:58.834" v="154" actId="20577"/>
          <ac:spMkLst>
            <pc:docMk/>
            <pc:sldMk cId="1947937645" sldId="263"/>
            <ac:spMk id="3" creationId="{C4A69BA2-DDAF-1507-C5BC-E7FD16B7FCE2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961549313" sldId="263"/>
        </pc:sldMkLst>
      </pc:sldChg>
      <pc:sldChg chg="modSp new mod">
        <pc:chgData name="Miroslava Čechová Závadská" userId="acc6b33ca4c8e38a" providerId="LiveId" clId="{123A84C5-DE06-408A-B333-3824D48454C7}" dt="2024-10-17T12:31:19.366" v="158" actId="20577"/>
        <pc:sldMkLst>
          <pc:docMk/>
          <pc:sldMk cId="245232009" sldId="264"/>
        </pc:sldMkLst>
        <pc:spChg chg="mod">
          <ac:chgData name="Miroslava Čechová Závadská" userId="acc6b33ca4c8e38a" providerId="LiveId" clId="{123A84C5-DE06-408A-B333-3824D48454C7}" dt="2024-10-17T12:18:48.705" v="110"/>
          <ac:spMkLst>
            <pc:docMk/>
            <pc:sldMk cId="245232009" sldId="264"/>
            <ac:spMk id="2" creationId="{8359A2F8-2034-7C33-C810-9E184084B15B}"/>
          </ac:spMkLst>
        </pc:spChg>
        <pc:spChg chg="mod">
          <ac:chgData name="Miroslava Čechová Závadská" userId="acc6b33ca4c8e38a" providerId="LiveId" clId="{123A84C5-DE06-408A-B333-3824D48454C7}" dt="2024-10-17T12:31:19.366" v="158" actId="20577"/>
          <ac:spMkLst>
            <pc:docMk/>
            <pc:sldMk cId="245232009" sldId="264"/>
            <ac:spMk id="3" creationId="{83C97D46-EBCB-A6F6-2141-9CD57F15FEAB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035129850" sldId="264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081621443" sldId="265"/>
        </pc:sldMkLst>
      </pc:sldChg>
      <pc:sldChg chg="modSp new mod">
        <pc:chgData name="Miroslava Čechová Závadská" userId="acc6b33ca4c8e38a" providerId="LiveId" clId="{123A84C5-DE06-408A-B333-3824D48454C7}" dt="2024-10-17T12:33:49.826" v="170" actId="255"/>
        <pc:sldMkLst>
          <pc:docMk/>
          <pc:sldMk cId="3390414215" sldId="265"/>
        </pc:sldMkLst>
        <pc:spChg chg="mod">
          <ac:chgData name="Miroslava Čechová Závadská" userId="acc6b33ca4c8e38a" providerId="LiveId" clId="{123A84C5-DE06-408A-B333-3824D48454C7}" dt="2024-10-17T12:31:32.857" v="163"/>
          <ac:spMkLst>
            <pc:docMk/>
            <pc:sldMk cId="3390414215" sldId="265"/>
            <ac:spMk id="2" creationId="{21241BEC-11E3-754A-D6ED-C22C8B569680}"/>
          </ac:spMkLst>
        </pc:spChg>
        <pc:spChg chg="mod">
          <ac:chgData name="Miroslava Čechová Závadská" userId="acc6b33ca4c8e38a" providerId="LiveId" clId="{123A84C5-DE06-408A-B333-3824D48454C7}" dt="2024-10-17T12:33:49.826" v="170" actId="255"/>
          <ac:spMkLst>
            <pc:docMk/>
            <pc:sldMk cId="3390414215" sldId="265"/>
            <ac:spMk id="3" creationId="{DA5CB6D9-41DB-10F3-F7F4-B417F4CDF1B7}"/>
          </ac:spMkLst>
        </pc:spChg>
      </pc:sldChg>
      <pc:sldChg chg="modSp new mod">
        <pc:chgData name="Miroslava Čechová Závadská" userId="acc6b33ca4c8e38a" providerId="LiveId" clId="{123A84C5-DE06-408A-B333-3824D48454C7}" dt="2024-10-17T12:35:09.973" v="202" actId="27636"/>
        <pc:sldMkLst>
          <pc:docMk/>
          <pc:sldMk cId="1984236435" sldId="266"/>
        </pc:sldMkLst>
        <pc:spChg chg="mod">
          <ac:chgData name="Miroslava Čechová Závadská" userId="acc6b33ca4c8e38a" providerId="LiveId" clId="{123A84C5-DE06-408A-B333-3824D48454C7}" dt="2024-10-17T12:33:21.102" v="167"/>
          <ac:spMkLst>
            <pc:docMk/>
            <pc:sldMk cId="1984236435" sldId="266"/>
            <ac:spMk id="2" creationId="{C2494CC3-38D5-D4DA-7C71-A77C7B63B562}"/>
          </ac:spMkLst>
        </pc:spChg>
        <pc:spChg chg="mod">
          <ac:chgData name="Miroslava Čechová Závadská" userId="acc6b33ca4c8e38a" providerId="LiveId" clId="{123A84C5-DE06-408A-B333-3824D48454C7}" dt="2024-10-17T12:35:09.973" v="202" actId="27636"/>
          <ac:spMkLst>
            <pc:docMk/>
            <pc:sldMk cId="1984236435" sldId="266"/>
            <ac:spMk id="3" creationId="{BAE2384C-985B-B0A5-5F97-04F5DEE54C06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137626300" sldId="266"/>
        </pc:sldMkLst>
      </pc:sldChg>
      <pc:sldChg chg="modSp new mod">
        <pc:chgData name="Miroslava Čechová Závadská" userId="acc6b33ca4c8e38a" providerId="LiveId" clId="{123A84C5-DE06-408A-B333-3824D48454C7}" dt="2024-10-17T12:36:34.720" v="219" actId="255"/>
        <pc:sldMkLst>
          <pc:docMk/>
          <pc:sldMk cId="1473698911" sldId="267"/>
        </pc:sldMkLst>
        <pc:spChg chg="mod">
          <ac:chgData name="Miroslava Čechová Závadská" userId="acc6b33ca4c8e38a" providerId="LiveId" clId="{123A84C5-DE06-408A-B333-3824D48454C7}" dt="2024-10-17T12:35:44.945" v="203"/>
          <ac:spMkLst>
            <pc:docMk/>
            <pc:sldMk cId="1473698911" sldId="267"/>
            <ac:spMk id="2" creationId="{05E151C1-D3DD-3BA2-E56F-E2349DF0CE97}"/>
          </ac:spMkLst>
        </pc:spChg>
        <pc:spChg chg="mod">
          <ac:chgData name="Miroslava Čechová Závadská" userId="acc6b33ca4c8e38a" providerId="LiveId" clId="{123A84C5-DE06-408A-B333-3824D48454C7}" dt="2024-10-17T12:36:34.720" v="219" actId="255"/>
          <ac:spMkLst>
            <pc:docMk/>
            <pc:sldMk cId="1473698911" sldId="267"/>
            <ac:spMk id="3" creationId="{E3C6A17A-DC1A-6C8B-4DF6-DBC9E7A26D14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117849541" sldId="267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700524813" sldId="268"/>
        </pc:sldMkLst>
      </pc:sldChg>
      <pc:sldChg chg="modSp new mod">
        <pc:chgData name="Miroslava Čechová Závadská" userId="acc6b33ca4c8e38a" providerId="LiveId" clId="{123A84C5-DE06-408A-B333-3824D48454C7}" dt="2024-10-17T12:41:04.834" v="235" actId="115"/>
        <pc:sldMkLst>
          <pc:docMk/>
          <pc:sldMk cId="4250166249" sldId="268"/>
        </pc:sldMkLst>
        <pc:spChg chg="mod">
          <ac:chgData name="Miroslava Čechová Závadská" userId="acc6b33ca4c8e38a" providerId="LiveId" clId="{123A84C5-DE06-408A-B333-3824D48454C7}" dt="2024-10-17T12:35:51.770" v="204"/>
          <ac:spMkLst>
            <pc:docMk/>
            <pc:sldMk cId="4250166249" sldId="268"/>
            <ac:spMk id="2" creationId="{511B995E-6814-05B7-463B-60F8CC6178B1}"/>
          </ac:spMkLst>
        </pc:spChg>
        <pc:spChg chg="mod">
          <ac:chgData name="Miroslava Čechová Závadská" userId="acc6b33ca4c8e38a" providerId="LiveId" clId="{123A84C5-DE06-408A-B333-3824D48454C7}" dt="2024-10-17T12:41:04.834" v="235" actId="115"/>
          <ac:spMkLst>
            <pc:docMk/>
            <pc:sldMk cId="4250166249" sldId="268"/>
            <ac:spMk id="3" creationId="{EBBAC845-D1C8-2A9B-22C3-36252A96E661}"/>
          </ac:spMkLst>
        </pc:spChg>
      </pc:sldChg>
      <pc:sldChg chg="modSp new mod">
        <pc:chgData name="Miroslava Čechová Závadská" userId="acc6b33ca4c8e38a" providerId="LiveId" clId="{123A84C5-DE06-408A-B333-3824D48454C7}" dt="2024-10-17T12:42:18.125" v="250" actId="20577"/>
        <pc:sldMkLst>
          <pc:docMk/>
          <pc:sldMk cId="872239356" sldId="269"/>
        </pc:sldMkLst>
        <pc:spChg chg="mod">
          <ac:chgData name="Miroslava Čechová Závadská" userId="acc6b33ca4c8e38a" providerId="LiveId" clId="{123A84C5-DE06-408A-B333-3824D48454C7}" dt="2024-10-17T12:37:59.430" v="232"/>
          <ac:spMkLst>
            <pc:docMk/>
            <pc:sldMk cId="872239356" sldId="269"/>
            <ac:spMk id="2" creationId="{AD279E0E-74C3-699B-4F36-92596985E809}"/>
          </ac:spMkLst>
        </pc:spChg>
        <pc:spChg chg="mod">
          <ac:chgData name="Miroslava Čechová Závadská" userId="acc6b33ca4c8e38a" providerId="LiveId" clId="{123A84C5-DE06-408A-B333-3824D48454C7}" dt="2024-10-17T12:42:18.125" v="250" actId="20577"/>
          <ac:spMkLst>
            <pc:docMk/>
            <pc:sldMk cId="872239356" sldId="269"/>
            <ac:spMk id="3" creationId="{D9013EB2-0648-608E-54EB-3B6EF9DBCA23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988641243" sldId="26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235718309" sldId="270"/>
        </pc:sldMkLst>
      </pc:sldChg>
      <pc:sldChg chg="modSp new mod">
        <pc:chgData name="Miroslava Čechová Závadská" userId="acc6b33ca4c8e38a" providerId="LiveId" clId="{123A84C5-DE06-408A-B333-3824D48454C7}" dt="2024-10-17T12:43:45.488" v="266" actId="255"/>
        <pc:sldMkLst>
          <pc:docMk/>
          <pc:sldMk cId="3510983723" sldId="270"/>
        </pc:sldMkLst>
        <pc:spChg chg="mod">
          <ac:chgData name="Miroslava Čechová Závadská" userId="acc6b33ca4c8e38a" providerId="LiveId" clId="{123A84C5-DE06-408A-B333-3824D48454C7}" dt="2024-10-17T12:38:16.117" v="233"/>
          <ac:spMkLst>
            <pc:docMk/>
            <pc:sldMk cId="3510983723" sldId="270"/>
            <ac:spMk id="2" creationId="{C7198674-E5D7-C086-BAEA-C50C8C512C19}"/>
          </ac:spMkLst>
        </pc:spChg>
        <pc:spChg chg="mod">
          <ac:chgData name="Miroslava Čechová Závadská" userId="acc6b33ca4c8e38a" providerId="LiveId" clId="{123A84C5-DE06-408A-B333-3824D48454C7}" dt="2024-10-17T12:43:45.488" v="266" actId="255"/>
          <ac:spMkLst>
            <pc:docMk/>
            <pc:sldMk cId="3510983723" sldId="270"/>
            <ac:spMk id="3" creationId="{04D551DC-87D3-318A-596E-EBC9E86B0C8B}"/>
          </ac:spMkLst>
        </pc:spChg>
      </pc:sldChg>
      <pc:sldChg chg="modSp new mod">
        <pc:chgData name="Miroslava Čechová Závadská" userId="acc6b33ca4c8e38a" providerId="LiveId" clId="{123A84C5-DE06-408A-B333-3824D48454C7}" dt="2024-10-17T12:45:32.567" v="280" actId="255"/>
        <pc:sldMkLst>
          <pc:docMk/>
          <pc:sldMk cId="3065791335" sldId="271"/>
        </pc:sldMkLst>
        <pc:spChg chg="mod">
          <ac:chgData name="Miroslava Čechová Závadská" userId="acc6b33ca4c8e38a" providerId="LiveId" clId="{123A84C5-DE06-408A-B333-3824D48454C7}" dt="2024-10-17T12:44:28.520" v="270"/>
          <ac:spMkLst>
            <pc:docMk/>
            <pc:sldMk cId="3065791335" sldId="271"/>
            <ac:spMk id="2" creationId="{B31FFC05-F9FC-7F82-2E65-B9508785E02B}"/>
          </ac:spMkLst>
        </pc:spChg>
        <pc:spChg chg="mod">
          <ac:chgData name="Miroslava Čechová Závadská" userId="acc6b33ca4c8e38a" providerId="LiveId" clId="{123A84C5-DE06-408A-B333-3824D48454C7}" dt="2024-10-17T12:45:32.567" v="280" actId="255"/>
          <ac:spMkLst>
            <pc:docMk/>
            <pc:sldMk cId="3065791335" sldId="271"/>
            <ac:spMk id="3" creationId="{92AFB182-491B-B2C9-E591-93793FB15C35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813781502" sldId="271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509660333" sldId="272"/>
        </pc:sldMkLst>
      </pc:sldChg>
      <pc:sldChg chg="modSp new mod">
        <pc:chgData name="Miroslava Čechová Závadská" userId="acc6b33ca4c8e38a" providerId="LiveId" clId="{123A84C5-DE06-408A-B333-3824D48454C7}" dt="2024-10-17T12:47:59.187" v="292" actId="115"/>
        <pc:sldMkLst>
          <pc:docMk/>
          <pc:sldMk cId="2087612478" sldId="272"/>
        </pc:sldMkLst>
        <pc:spChg chg="mod">
          <ac:chgData name="Miroslava Čechová Závadská" userId="acc6b33ca4c8e38a" providerId="LiveId" clId="{123A84C5-DE06-408A-B333-3824D48454C7}" dt="2024-10-17T12:44:31.269" v="271"/>
          <ac:spMkLst>
            <pc:docMk/>
            <pc:sldMk cId="2087612478" sldId="272"/>
            <ac:spMk id="2" creationId="{7E7F7B8C-C992-3947-89BF-4336778E6AF5}"/>
          </ac:spMkLst>
        </pc:spChg>
        <pc:spChg chg="mod">
          <ac:chgData name="Miroslava Čechová Závadská" userId="acc6b33ca4c8e38a" providerId="LiveId" clId="{123A84C5-DE06-408A-B333-3824D48454C7}" dt="2024-10-17T12:47:59.187" v="292" actId="115"/>
          <ac:spMkLst>
            <pc:docMk/>
            <pc:sldMk cId="2087612478" sldId="272"/>
            <ac:spMk id="3" creationId="{1BFCF384-9D41-6810-BCE7-4BB87E31A06B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84748825" sldId="273"/>
        </pc:sldMkLst>
      </pc:sldChg>
      <pc:sldChg chg="modSp new mod">
        <pc:chgData name="Miroslava Čechová Závadská" userId="acc6b33ca4c8e38a" providerId="LiveId" clId="{123A84C5-DE06-408A-B333-3824D48454C7}" dt="2024-10-17T12:49:31.985" v="304" actId="115"/>
        <pc:sldMkLst>
          <pc:docMk/>
          <pc:sldMk cId="2440924774" sldId="273"/>
        </pc:sldMkLst>
        <pc:spChg chg="mod">
          <ac:chgData name="Miroslava Čechová Závadská" userId="acc6b33ca4c8e38a" providerId="LiveId" clId="{123A84C5-DE06-408A-B333-3824D48454C7}" dt="2024-10-17T12:44:34.564" v="272"/>
          <ac:spMkLst>
            <pc:docMk/>
            <pc:sldMk cId="2440924774" sldId="273"/>
            <ac:spMk id="2" creationId="{CFF9E787-09E0-F3D6-47EE-2C47E550982F}"/>
          </ac:spMkLst>
        </pc:spChg>
        <pc:spChg chg="mod">
          <ac:chgData name="Miroslava Čechová Závadská" userId="acc6b33ca4c8e38a" providerId="LiveId" clId="{123A84C5-DE06-408A-B333-3824D48454C7}" dt="2024-10-17T12:49:31.985" v="304" actId="115"/>
          <ac:spMkLst>
            <pc:docMk/>
            <pc:sldMk cId="2440924774" sldId="273"/>
            <ac:spMk id="3" creationId="{055C1DBB-3705-98BE-D95E-48BEB5E23E26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687656821" sldId="274"/>
        </pc:sldMkLst>
      </pc:sldChg>
      <pc:sldChg chg="modSp new mod">
        <pc:chgData name="Miroslava Čechová Závadská" userId="acc6b33ca4c8e38a" providerId="LiveId" clId="{123A84C5-DE06-408A-B333-3824D48454C7}" dt="2024-10-17T12:50:47.218" v="314" actId="255"/>
        <pc:sldMkLst>
          <pc:docMk/>
          <pc:sldMk cId="2796215817" sldId="274"/>
        </pc:sldMkLst>
        <pc:spChg chg="mod">
          <ac:chgData name="Miroslava Čechová Závadská" userId="acc6b33ca4c8e38a" providerId="LiveId" clId="{123A84C5-DE06-408A-B333-3824D48454C7}" dt="2024-10-17T12:44:38.457" v="275"/>
          <ac:spMkLst>
            <pc:docMk/>
            <pc:sldMk cId="2796215817" sldId="274"/>
            <ac:spMk id="2" creationId="{0DB0BED4-986C-5550-2E6B-9386F770ABFA}"/>
          </ac:spMkLst>
        </pc:spChg>
        <pc:spChg chg="mod">
          <ac:chgData name="Miroslava Čechová Závadská" userId="acc6b33ca4c8e38a" providerId="LiveId" clId="{123A84C5-DE06-408A-B333-3824D48454C7}" dt="2024-10-17T12:50:47.218" v="314" actId="255"/>
          <ac:spMkLst>
            <pc:docMk/>
            <pc:sldMk cId="2796215817" sldId="274"/>
            <ac:spMk id="3" creationId="{0F717091-54B9-22AA-2127-378F277C3BCA}"/>
          </ac:spMkLst>
        </pc:spChg>
      </pc:sldChg>
      <pc:sldChg chg="modSp new mod">
        <pc:chgData name="Miroslava Čechová Závadská" userId="acc6b33ca4c8e38a" providerId="LiveId" clId="{123A84C5-DE06-408A-B333-3824D48454C7}" dt="2024-10-17T12:56:50.520" v="322" actId="27636"/>
        <pc:sldMkLst>
          <pc:docMk/>
          <pc:sldMk cId="1020609345" sldId="275"/>
        </pc:sldMkLst>
        <pc:spChg chg="mod">
          <ac:chgData name="Miroslava Čechová Závadská" userId="acc6b33ca4c8e38a" providerId="LiveId" clId="{123A84C5-DE06-408A-B333-3824D48454C7}" dt="2024-10-17T12:44:41.071" v="276"/>
          <ac:spMkLst>
            <pc:docMk/>
            <pc:sldMk cId="1020609345" sldId="275"/>
            <ac:spMk id="2" creationId="{A5A99490-27E8-50AA-997F-C76888716D87}"/>
          </ac:spMkLst>
        </pc:spChg>
        <pc:spChg chg="mod">
          <ac:chgData name="Miroslava Čechová Závadská" userId="acc6b33ca4c8e38a" providerId="LiveId" clId="{123A84C5-DE06-408A-B333-3824D48454C7}" dt="2024-10-17T12:56:50.520" v="322" actId="27636"/>
          <ac:spMkLst>
            <pc:docMk/>
            <pc:sldMk cId="1020609345" sldId="275"/>
            <ac:spMk id="3" creationId="{255C55EA-37EC-F657-1CAB-0316F2EDCD5C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559850280" sldId="275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293035619" sldId="276"/>
        </pc:sldMkLst>
      </pc:sldChg>
      <pc:sldChg chg="modSp new mod">
        <pc:chgData name="Miroslava Čechová Závadská" userId="acc6b33ca4c8e38a" providerId="LiveId" clId="{123A84C5-DE06-408A-B333-3824D48454C7}" dt="2024-10-17T12:59:13.500" v="353" actId="113"/>
        <pc:sldMkLst>
          <pc:docMk/>
          <pc:sldMk cId="3733846517" sldId="276"/>
        </pc:sldMkLst>
        <pc:spChg chg="mod">
          <ac:chgData name="Miroslava Čechová Závadská" userId="acc6b33ca4c8e38a" providerId="LiveId" clId="{123A84C5-DE06-408A-B333-3824D48454C7}" dt="2024-10-17T12:57:29.291" v="326"/>
          <ac:spMkLst>
            <pc:docMk/>
            <pc:sldMk cId="3733846517" sldId="276"/>
            <ac:spMk id="2" creationId="{7133C000-69C0-C6AA-1CEA-2AE1C7537A4A}"/>
          </ac:spMkLst>
        </pc:spChg>
        <pc:spChg chg="mod">
          <ac:chgData name="Miroslava Čechová Závadská" userId="acc6b33ca4c8e38a" providerId="LiveId" clId="{123A84C5-DE06-408A-B333-3824D48454C7}" dt="2024-10-17T12:59:13.500" v="353" actId="113"/>
          <ac:spMkLst>
            <pc:docMk/>
            <pc:sldMk cId="3733846517" sldId="276"/>
            <ac:spMk id="3" creationId="{4F515794-59D4-7C58-A24F-92F042D61EB4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67276121" sldId="277"/>
        </pc:sldMkLst>
      </pc:sldChg>
      <pc:sldChg chg="modSp new mod">
        <pc:chgData name="Miroslava Čechová Závadská" userId="acc6b33ca4c8e38a" providerId="LiveId" clId="{123A84C5-DE06-408A-B333-3824D48454C7}" dt="2024-10-17T13:00:27.170" v="371" actId="255"/>
        <pc:sldMkLst>
          <pc:docMk/>
          <pc:sldMk cId="4057822300" sldId="277"/>
        </pc:sldMkLst>
        <pc:spChg chg="mod">
          <ac:chgData name="Miroslava Čechová Závadská" userId="acc6b33ca4c8e38a" providerId="LiveId" clId="{123A84C5-DE06-408A-B333-3824D48454C7}" dt="2024-10-17T12:57:32.133" v="327"/>
          <ac:spMkLst>
            <pc:docMk/>
            <pc:sldMk cId="4057822300" sldId="277"/>
            <ac:spMk id="2" creationId="{E948CBB9-F13D-623A-F33F-C1EBAB95AAEF}"/>
          </ac:spMkLst>
        </pc:spChg>
        <pc:spChg chg="mod">
          <ac:chgData name="Miroslava Čechová Závadská" userId="acc6b33ca4c8e38a" providerId="LiveId" clId="{123A84C5-DE06-408A-B333-3824D48454C7}" dt="2024-10-17T13:00:27.170" v="371" actId="255"/>
          <ac:spMkLst>
            <pc:docMk/>
            <pc:sldMk cId="4057822300" sldId="277"/>
            <ac:spMk id="3" creationId="{18ED1DBB-6EFD-0A88-D7EF-1EAD7645FCF7}"/>
          </ac:spMkLst>
        </pc:spChg>
      </pc:sldChg>
      <pc:sldChg chg="modSp new mod">
        <pc:chgData name="Miroslava Čechová Závadská" userId="acc6b33ca4c8e38a" providerId="LiveId" clId="{123A84C5-DE06-408A-B333-3824D48454C7}" dt="2024-10-17T13:02:04.879" v="383" actId="113"/>
        <pc:sldMkLst>
          <pc:docMk/>
          <pc:sldMk cId="3165041904" sldId="278"/>
        </pc:sldMkLst>
        <pc:spChg chg="mod">
          <ac:chgData name="Miroslava Čechová Závadská" userId="acc6b33ca4c8e38a" providerId="LiveId" clId="{123A84C5-DE06-408A-B333-3824D48454C7}" dt="2024-10-17T12:57:34.893" v="328"/>
          <ac:spMkLst>
            <pc:docMk/>
            <pc:sldMk cId="3165041904" sldId="278"/>
            <ac:spMk id="2" creationId="{9AF66F3D-FB53-34D2-CD8D-84FC1FDDCC33}"/>
          </ac:spMkLst>
        </pc:spChg>
        <pc:spChg chg="mod">
          <ac:chgData name="Miroslava Čechová Závadská" userId="acc6b33ca4c8e38a" providerId="LiveId" clId="{123A84C5-DE06-408A-B333-3824D48454C7}" dt="2024-10-17T13:02:04.879" v="383" actId="113"/>
          <ac:spMkLst>
            <pc:docMk/>
            <pc:sldMk cId="3165041904" sldId="278"/>
            <ac:spMk id="3" creationId="{20DC2C70-C222-4E54-81A4-E78D48384477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237291103" sldId="278"/>
        </pc:sldMkLst>
      </pc:sldChg>
      <pc:sldChg chg="modSp new mod">
        <pc:chgData name="Miroslava Čechová Závadská" userId="acc6b33ca4c8e38a" providerId="LiveId" clId="{123A84C5-DE06-408A-B333-3824D48454C7}" dt="2024-10-17T13:03:47.950" v="394" actId="255"/>
        <pc:sldMkLst>
          <pc:docMk/>
          <pc:sldMk cId="44161102" sldId="279"/>
        </pc:sldMkLst>
        <pc:spChg chg="mod">
          <ac:chgData name="Miroslava Čechová Závadská" userId="acc6b33ca4c8e38a" providerId="LiveId" clId="{123A84C5-DE06-408A-B333-3824D48454C7}" dt="2024-10-17T12:57:38.800" v="332"/>
          <ac:spMkLst>
            <pc:docMk/>
            <pc:sldMk cId="44161102" sldId="279"/>
            <ac:spMk id="2" creationId="{41D0F979-0791-33C3-B1F5-397CDD76D101}"/>
          </ac:spMkLst>
        </pc:spChg>
        <pc:spChg chg="mod">
          <ac:chgData name="Miroslava Čechová Závadská" userId="acc6b33ca4c8e38a" providerId="LiveId" clId="{123A84C5-DE06-408A-B333-3824D48454C7}" dt="2024-10-17T13:03:47.950" v="394" actId="255"/>
          <ac:spMkLst>
            <pc:docMk/>
            <pc:sldMk cId="44161102" sldId="279"/>
            <ac:spMk id="3" creationId="{E18B8F6F-AE84-BE15-B357-BACAE9539D71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304386457" sldId="27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776978724" sldId="280"/>
        </pc:sldMkLst>
      </pc:sldChg>
      <pc:sldChg chg="modSp new mod">
        <pc:chgData name="Miroslava Čechová Závadská" userId="acc6b33ca4c8e38a" providerId="LiveId" clId="{123A84C5-DE06-408A-B333-3824D48454C7}" dt="2024-10-17T13:04:21.064" v="402" actId="20577"/>
        <pc:sldMkLst>
          <pc:docMk/>
          <pc:sldMk cId="3333504804" sldId="280"/>
        </pc:sldMkLst>
        <pc:spChg chg="mod">
          <ac:chgData name="Miroslava Čechová Závadská" userId="acc6b33ca4c8e38a" providerId="LiveId" clId="{123A84C5-DE06-408A-B333-3824D48454C7}" dt="2024-10-17T12:57:41.317" v="333"/>
          <ac:spMkLst>
            <pc:docMk/>
            <pc:sldMk cId="3333504804" sldId="280"/>
            <ac:spMk id="2" creationId="{FA1C39EA-E30E-66C5-05C5-E40E1066A3BF}"/>
          </ac:spMkLst>
        </pc:spChg>
        <pc:spChg chg="mod">
          <ac:chgData name="Miroslava Čechová Závadská" userId="acc6b33ca4c8e38a" providerId="LiveId" clId="{123A84C5-DE06-408A-B333-3824D48454C7}" dt="2024-10-17T13:04:21.064" v="402" actId="20577"/>
          <ac:spMkLst>
            <pc:docMk/>
            <pc:sldMk cId="3333504804" sldId="280"/>
            <ac:spMk id="3" creationId="{AAFFA5C0-1090-3A4C-CC32-4C27ED3D2232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585755981" sldId="281"/>
        </pc:sldMkLst>
      </pc:sldChg>
      <pc:sldChg chg="modSp new mod">
        <pc:chgData name="Miroslava Čechová Závadská" userId="acc6b33ca4c8e38a" providerId="LiveId" clId="{123A84C5-DE06-408A-B333-3824D48454C7}" dt="2024-10-17T13:05:13.057" v="412" actId="20577"/>
        <pc:sldMkLst>
          <pc:docMk/>
          <pc:sldMk cId="3059891468" sldId="281"/>
        </pc:sldMkLst>
        <pc:spChg chg="mod">
          <ac:chgData name="Miroslava Čechová Závadská" userId="acc6b33ca4c8e38a" providerId="LiveId" clId="{123A84C5-DE06-408A-B333-3824D48454C7}" dt="2024-10-17T12:57:43.695" v="334"/>
          <ac:spMkLst>
            <pc:docMk/>
            <pc:sldMk cId="3059891468" sldId="281"/>
            <ac:spMk id="2" creationId="{77CCB16E-3224-38A5-6C2A-650916B943A2}"/>
          </ac:spMkLst>
        </pc:spChg>
        <pc:spChg chg="mod">
          <ac:chgData name="Miroslava Čechová Závadská" userId="acc6b33ca4c8e38a" providerId="LiveId" clId="{123A84C5-DE06-408A-B333-3824D48454C7}" dt="2024-10-17T13:05:13.057" v="412" actId="20577"/>
          <ac:spMkLst>
            <pc:docMk/>
            <pc:sldMk cId="3059891468" sldId="281"/>
            <ac:spMk id="3" creationId="{8A070E04-DF2A-2B86-9CEC-251BAE2E922C}"/>
          </ac:spMkLst>
        </pc:spChg>
      </pc:sldChg>
      <pc:sldChg chg="modSp new mod">
        <pc:chgData name="Miroslava Čechová Závadská" userId="acc6b33ca4c8e38a" providerId="LiveId" clId="{123A84C5-DE06-408A-B333-3824D48454C7}" dt="2024-10-17T13:13:39.632" v="447" actId="20577"/>
        <pc:sldMkLst>
          <pc:docMk/>
          <pc:sldMk cId="991538544" sldId="282"/>
        </pc:sldMkLst>
        <pc:spChg chg="mod">
          <ac:chgData name="Miroslava Čechová Závadská" userId="acc6b33ca4c8e38a" providerId="LiveId" clId="{123A84C5-DE06-408A-B333-3824D48454C7}" dt="2024-10-17T13:13:39.632" v="447" actId="20577"/>
          <ac:spMkLst>
            <pc:docMk/>
            <pc:sldMk cId="991538544" sldId="282"/>
            <ac:spMk id="2" creationId="{B03BE919-817D-C563-CD58-E5860A7C26FA}"/>
          </ac:spMkLst>
        </pc:spChg>
        <pc:spChg chg="mod">
          <ac:chgData name="Miroslava Čechová Závadská" userId="acc6b33ca4c8e38a" providerId="LiveId" clId="{123A84C5-DE06-408A-B333-3824D48454C7}" dt="2024-10-17T13:13:30.660" v="427" actId="20577"/>
          <ac:spMkLst>
            <pc:docMk/>
            <pc:sldMk cId="991538544" sldId="282"/>
            <ac:spMk id="3" creationId="{D19662F0-D759-B7FF-9350-49CBF971F7E9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817228444" sldId="282"/>
        </pc:sldMkLst>
      </pc:sldChg>
      <pc:sldChg chg="new del">
        <pc:chgData name="Miroslava Čechová Závadská" userId="acc6b33ca4c8e38a" providerId="LiveId" clId="{123A84C5-DE06-408A-B333-3824D48454C7}" dt="2024-10-17T13:12:52.759" v="417" actId="2696"/>
        <pc:sldMkLst>
          <pc:docMk/>
          <pc:sldMk cId="587533473" sldId="283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090208660" sldId="283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83470363" sldId="284"/>
        </pc:sldMkLst>
      </pc:sldChg>
      <pc:sldChg chg="new del">
        <pc:chgData name="Miroslava Čechová Závadská" userId="acc6b33ca4c8e38a" providerId="LiveId" clId="{123A84C5-DE06-408A-B333-3824D48454C7}" dt="2024-10-17T13:12:52.759" v="417" actId="2696"/>
        <pc:sldMkLst>
          <pc:docMk/>
          <pc:sldMk cId="3680043049" sldId="284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243951705" sldId="285"/>
        </pc:sldMkLst>
      </pc:sldChg>
      <pc:sldChg chg="new del">
        <pc:chgData name="Miroslava Čechová Závadská" userId="acc6b33ca4c8e38a" providerId="LiveId" clId="{123A84C5-DE06-408A-B333-3824D48454C7}" dt="2024-10-17T13:12:52.759" v="417" actId="2696"/>
        <pc:sldMkLst>
          <pc:docMk/>
          <pc:sldMk cId="2442619071" sldId="285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163911138" sldId="286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262332993" sldId="287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495332433" sldId="288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610880429" sldId="28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70195221" sldId="290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296678901" sldId="291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627072696" sldId="292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808740499" sldId="293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457776036" sldId="294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036358627" sldId="295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563593799" sldId="296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211670921" sldId="297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873324828" sldId="298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880304312" sldId="29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331589313" sldId="300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399953172" sldId="301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129576213" sldId="302"/>
        </pc:sldMkLst>
      </pc:sldChg>
    </pc:docChg>
  </pc:docChgLst>
  <pc:docChgLst>
    <pc:chgData name="Miroslava Čechová Závadská" userId="acc6b33ca4c8e38a" providerId="LiveId" clId="{9D16B5C6-FB16-4F60-98D8-5CE2347C72E0}"/>
    <pc:docChg chg="undo redo custSel addSld delSld modSld">
      <pc:chgData name="Miroslava Čechová Závadská" userId="acc6b33ca4c8e38a" providerId="LiveId" clId="{9D16B5C6-FB16-4F60-98D8-5CE2347C72E0}" dt="2024-10-07T08:22:20.342" v="1799" actId="2696"/>
      <pc:docMkLst>
        <pc:docMk/>
      </pc:docMkLst>
      <pc:sldChg chg="modSp mod">
        <pc:chgData name="Miroslava Čechová Závadská" userId="acc6b33ca4c8e38a" providerId="LiveId" clId="{9D16B5C6-FB16-4F60-98D8-5CE2347C72E0}" dt="2024-10-04T08:12:03.651" v="77" actId="255"/>
        <pc:sldMkLst>
          <pc:docMk/>
          <pc:sldMk cId="4071529677" sldId="257"/>
        </pc:sldMkLst>
        <pc:spChg chg="mod">
          <ac:chgData name="Miroslava Čechová Závadská" userId="acc6b33ca4c8e38a" providerId="LiveId" clId="{9D16B5C6-FB16-4F60-98D8-5CE2347C72E0}" dt="2024-10-04T08:10:53.498" v="3" actId="20577"/>
          <ac:spMkLst>
            <pc:docMk/>
            <pc:sldMk cId="4071529677" sldId="257"/>
            <ac:spMk id="2" creationId="{00000000-0000-0000-0000-000000000000}"/>
          </ac:spMkLst>
        </pc:spChg>
        <pc:spChg chg="mod">
          <ac:chgData name="Miroslava Čechová Závadská" userId="acc6b33ca4c8e38a" providerId="LiveId" clId="{9D16B5C6-FB16-4F60-98D8-5CE2347C72E0}" dt="2024-10-04T08:12:03.651" v="77" actId="255"/>
          <ac:spMkLst>
            <pc:docMk/>
            <pc:sldMk cId="4071529677" sldId="257"/>
            <ac:spMk id="3" creationId="{00000000-0000-0000-0000-000000000000}"/>
          </ac:spMkLst>
        </pc:spChg>
      </pc:sldChg>
      <pc:sldChg chg="modSp new mod">
        <pc:chgData name="Miroslava Čechová Závadská" userId="acc6b33ca4c8e38a" providerId="LiveId" clId="{9D16B5C6-FB16-4F60-98D8-5CE2347C72E0}" dt="2024-10-04T08:50:46.381" v="161" actId="5793"/>
        <pc:sldMkLst>
          <pc:docMk/>
          <pc:sldMk cId="2089493220" sldId="259"/>
        </pc:sldMkLst>
        <pc:spChg chg="mod">
          <ac:chgData name="Miroslava Čechová Závadská" userId="acc6b33ca4c8e38a" providerId="LiveId" clId="{9D16B5C6-FB16-4F60-98D8-5CE2347C72E0}" dt="2024-10-04T08:17:01.975" v="106" actId="20577"/>
          <ac:spMkLst>
            <pc:docMk/>
            <pc:sldMk cId="2089493220" sldId="259"/>
            <ac:spMk id="2" creationId="{689AD2B5-DC44-093D-4F73-0B815B9E4571}"/>
          </ac:spMkLst>
        </pc:spChg>
        <pc:spChg chg="mod">
          <ac:chgData name="Miroslava Čechová Závadská" userId="acc6b33ca4c8e38a" providerId="LiveId" clId="{9D16B5C6-FB16-4F60-98D8-5CE2347C72E0}" dt="2024-10-04T08:50:46.381" v="161" actId="5793"/>
          <ac:spMkLst>
            <pc:docMk/>
            <pc:sldMk cId="2089493220" sldId="259"/>
            <ac:spMk id="3" creationId="{24A754CF-D4B3-74F0-26A8-DACEE4198C1E}"/>
          </ac:spMkLst>
        </pc:spChg>
      </pc:sldChg>
      <pc:sldChg chg="modSp new mod">
        <pc:chgData name="Miroslava Čechová Závadská" userId="acc6b33ca4c8e38a" providerId="LiveId" clId="{9D16B5C6-FB16-4F60-98D8-5CE2347C72E0}" dt="2024-10-04T08:50:14.395" v="158" actId="255"/>
        <pc:sldMkLst>
          <pc:docMk/>
          <pc:sldMk cId="4022662293" sldId="260"/>
        </pc:sldMkLst>
        <pc:spChg chg="mod">
          <ac:chgData name="Miroslava Čechová Závadská" userId="acc6b33ca4c8e38a" providerId="LiveId" clId="{9D16B5C6-FB16-4F60-98D8-5CE2347C72E0}" dt="2024-10-04T08:18:15.886" v="123"/>
          <ac:spMkLst>
            <pc:docMk/>
            <pc:sldMk cId="4022662293" sldId="260"/>
            <ac:spMk id="2" creationId="{83036CC9-3A09-0E28-E732-94119F142FB8}"/>
          </ac:spMkLst>
        </pc:spChg>
        <pc:spChg chg="mod">
          <ac:chgData name="Miroslava Čechová Závadská" userId="acc6b33ca4c8e38a" providerId="LiveId" clId="{9D16B5C6-FB16-4F60-98D8-5CE2347C72E0}" dt="2024-10-04T08:50:14.395" v="158" actId="255"/>
          <ac:spMkLst>
            <pc:docMk/>
            <pc:sldMk cId="4022662293" sldId="260"/>
            <ac:spMk id="3" creationId="{65144ECF-52C3-9652-0D59-10736E871EE9}"/>
          </ac:spMkLst>
        </pc:spChg>
      </pc:sldChg>
      <pc:sldChg chg="modSp new mod">
        <pc:chgData name="Miroslava Čechová Závadská" userId="acc6b33ca4c8e38a" providerId="LiveId" clId="{9D16B5C6-FB16-4F60-98D8-5CE2347C72E0}" dt="2024-10-04T09:20:07.848" v="565" actId="113"/>
        <pc:sldMkLst>
          <pc:docMk/>
          <pc:sldMk cId="1320989148" sldId="261"/>
        </pc:sldMkLst>
        <pc:spChg chg="mod">
          <ac:chgData name="Miroslava Čechová Závadská" userId="acc6b33ca4c8e38a" providerId="LiveId" clId="{9D16B5C6-FB16-4F60-98D8-5CE2347C72E0}" dt="2024-10-04T09:07:34.619" v="402"/>
          <ac:spMkLst>
            <pc:docMk/>
            <pc:sldMk cId="1320989148" sldId="261"/>
            <ac:spMk id="2" creationId="{458D3261-FE10-A096-6829-1D4CDFC0A931}"/>
          </ac:spMkLst>
        </pc:spChg>
        <pc:spChg chg="mod">
          <ac:chgData name="Miroslava Čechová Závadská" userId="acc6b33ca4c8e38a" providerId="LiveId" clId="{9D16B5C6-FB16-4F60-98D8-5CE2347C72E0}" dt="2024-10-04T09:20:07.848" v="565" actId="113"/>
          <ac:spMkLst>
            <pc:docMk/>
            <pc:sldMk cId="1320989148" sldId="261"/>
            <ac:spMk id="3" creationId="{6716A4E9-A96F-12A2-68DE-6919A71874F3}"/>
          </ac:spMkLst>
        </pc:spChg>
      </pc:sldChg>
      <pc:sldChg chg="modSp new mod">
        <pc:chgData name="Miroslava Čechová Závadská" userId="acc6b33ca4c8e38a" providerId="LiveId" clId="{9D16B5C6-FB16-4F60-98D8-5CE2347C72E0}" dt="2024-10-04T08:52:48.035" v="190" actId="255"/>
        <pc:sldMkLst>
          <pc:docMk/>
          <pc:sldMk cId="2383155736" sldId="262"/>
        </pc:sldMkLst>
        <pc:spChg chg="mod">
          <ac:chgData name="Miroslava Čechová Závadská" userId="acc6b33ca4c8e38a" providerId="LiveId" clId="{9D16B5C6-FB16-4F60-98D8-5CE2347C72E0}" dt="2024-10-04T08:21:00.046" v="152"/>
          <ac:spMkLst>
            <pc:docMk/>
            <pc:sldMk cId="2383155736" sldId="262"/>
            <ac:spMk id="2" creationId="{C5EBD8E2-0C1E-DC85-2260-A7E9BFD43003}"/>
          </ac:spMkLst>
        </pc:spChg>
        <pc:spChg chg="mod">
          <ac:chgData name="Miroslava Čechová Závadská" userId="acc6b33ca4c8e38a" providerId="LiveId" clId="{9D16B5C6-FB16-4F60-98D8-5CE2347C72E0}" dt="2024-10-04T08:52:48.035" v="190" actId="255"/>
          <ac:spMkLst>
            <pc:docMk/>
            <pc:sldMk cId="2383155736" sldId="262"/>
            <ac:spMk id="3" creationId="{01D5B255-F7F4-9B2C-79A6-C34CFD96280B}"/>
          </ac:spMkLst>
        </pc:spChg>
      </pc:sldChg>
      <pc:sldChg chg="modSp new mod">
        <pc:chgData name="Miroslava Čechová Závadská" userId="acc6b33ca4c8e38a" providerId="LiveId" clId="{9D16B5C6-FB16-4F60-98D8-5CE2347C72E0}" dt="2024-10-04T08:55:27.628" v="216" actId="255"/>
        <pc:sldMkLst>
          <pc:docMk/>
          <pc:sldMk cId="4005322241" sldId="263"/>
        </pc:sldMkLst>
        <pc:spChg chg="mod">
          <ac:chgData name="Miroslava Čechová Závadská" userId="acc6b33ca4c8e38a" providerId="LiveId" clId="{9D16B5C6-FB16-4F60-98D8-5CE2347C72E0}" dt="2024-10-04T08:21:03.677" v="153"/>
          <ac:spMkLst>
            <pc:docMk/>
            <pc:sldMk cId="4005322241" sldId="263"/>
            <ac:spMk id="2" creationId="{1D21D643-9619-04EC-27F9-430E15C8EBBB}"/>
          </ac:spMkLst>
        </pc:spChg>
        <pc:spChg chg="mod">
          <ac:chgData name="Miroslava Čechová Závadská" userId="acc6b33ca4c8e38a" providerId="LiveId" clId="{9D16B5C6-FB16-4F60-98D8-5CE2347C72E0}" dt="2024-10-04T08:55:27.628" v="216" actId="255"/>
          <ac:spMkLst>
            <pc:docMk/>
            <pc:sldMk cId="4005322241" sldId="263"/>
            <ac:spMk id="3" creationId="{61811672-DB2D-EACD-AFAD-AC4958DE6B2D}"/>
          </ac:spMkLst>
        </pc:spChg>
      </pc:sldChg>
      <pc:sldChg chg="modSp new mod">
        <pc:chgData name="Miroslava Čechová Závadská" userId="acc6b33ca4c8e38a" providerId="LiveId" clId="{9D16B5C6-FB16-4F60-98D8-5CE2347C72E0}" dt="2024-10-04T08:58:09.218" v="289" actId="207"/>
        <pc:sldMkLst>
          <pc:docMk/>
          <pc:sldMk cId="258218560" sldId="264"/>
        </pc:sldMkLst>
        <pc:spChg chg="mod">
          <ac:chgData name="Miroslava Čechová Závadská" userId="acc6b33ca4c8e38a" providerId="LiveId" clId="{9D16B5C6-FB16-4F60-98D8-5CE2347C72E0}" dt="2024-10-04T08:21:11.783" v="154"/>
          <ac:spMkLst>
            <pc:docMk/>
            <pc:sldMk cId="258218560" sldId="264"/>
            <ac:spMk id="2" creationId="{BEED5B21-DE26-A96C-6679-2C40C75BF015}"/>
          </ac:spMkLst>
        </pc:spChg>
        <pc:spChg chg="mod">
          <ac:chgData name="Miroslava Čechová Závadská" userId="acc6b33ca4c8e38a" providerId="LiveId" clId="{9D16B5C6-FB16-4F60-98D8-5CE2347C72E0}" dt="2024-10-04T08:58:09.218" v="289" actId="207"/>
          <ac:spMkLst>
            <pc:docMk/>
            <pc:sldMk cId="258218560" sldId="264"/>
            <ac:spMk id="3" creationId="{89831115-2914-8268-C0AB-A4344384648D}"/>
          </ac:spMkLst>
        </pc:spChg>
      </pc:sldChg>
      <pc:sldChg chg="modSp new mod">
        <pc:chgData name="Miroslava Čechová Závadská" userId="acc6b33ca4c8e38a" providerId="LiveId" clId="{9D16B5C6-FB16-4F60-98D8-5CE2347C72E0}" dt="2024-10-04T09:01:04.315" v="321" actId="5793"/>
        <pc:sldMkLst>
          <pc:docMk/>
          <pc:sldMk cId="3432509740" sldId="265"/>
        </pc:sldMkLst>
        <pc:spChg chg="mod">
          <ac:chgData name="Miroslava Čechová Závadská" userId="acc6b33ca4c8e38a" providerId="LiveId" clId="{9D16B5C6-FB16-4F60-98D8-5CE2347C72E0}" dt="2024-10-04T08:21:15.160" v="155"/>
          <ac:spMkLst>
            <pc:docMk/>
            <pc:sldMk cId="3432509740" sldId="265"/>
            <ac:spMk id="2" creationId="{6D1B3804-B842-CB94-7D4F-3EC02B0C8586}"/>
          </ac:spMkLst>
        </pc:spChg>
        <pc:spChg chg="mod">
          <ac:chgData name="Miroslava Čechová Závadská" userId="acc6b33ca4c8e38a" providerId="LiveId" clId="{9D16B5C6-FB16-4F60-98D8-5CE2347C72E0}" dt="2024-10-04T09:01:04.315" v="321" actId="5793"/>
          <ac:spMkLst>
            <pc:docMk/>
            <pc:sldMk cId="3432509740" sldId="265"/>
            <ac:spMk id="3" creationId="{CC051851-EA89-D412-0185-65A9299C94C2}"/>
          </ac:spMkLst>
        </pc:spChg>
      </pc:sldChg>
      <pc:sldChg chg="modSp new mod">
        <pc:chgData name="Miroslava Čechová Závadská" userId="acc6b33ca4c8e38a" providerId="LiveId" clId="{9D16B5C6-FB16-4F60-98D8-5CE2347C72E0}" dt="2024-10-04T09:02:29.340" v="344" actId="6549"/>
        <pc:sldMkLst>
          <pc:docMk/>
          <pc:sldMk cId="288389971" sldId="266"/>
        </pc:sldMkLst>
        <pc:spChg chg="mod">
          <ac:chgData name="Miroslava Čechová Závadská" userId="acc6b33ca4c8e38a" providerId="LiveId" clId="{9D16B5C6-FB16-4F60-98D8-5CE2347C72E0}" dt="2024-10-04T08:21:18.878" v="156"/>
          <ac:spMkLst>
            <pc:docMk/>
            <pc:sldMk cId="288389971" sldId="266"/>
            <ac:spMk id="2" creationId="{BEB53B4E-2A87-19A2-F4CE-6D837384C3FD}"/>
          </ac:spMkLst>
        </pc:spChg>
        <pc:spChg chg="mod">
          <ac:chgData name="Miroslava Čechová Závadská" userId="acc6b33ca4c8e38a" providerId="LiveId" clId="{9D16B5C6-FB16-4F60-98D8-5CE2347C72E0}" dt="2024-10-04T09:02:29.340" v="344" actId="6549"/>
          <ac:spMkLst>
            <pc:docMk/>
            <pc:sldMk cId="288389971" sldId="266"/>
            <ac:spMk id="3" creationId="{3C8303D5-30D8-DC26-C3B7-57EC3F3D8B30}"/>
          </ac:spMkLst>
        </pc:spChg>
      </pc:sldChg>
      <pc:sldChg chg="modSp new mod">
        <pc:chgData name="Miroslava Čechová Závadská" userId="acc6b33ca4c8e38a" providerId="LiveId" clId="{9D16B5C6-FB16-4F60-98D8-5CE2347C72E0}" dt="2024-10-04T09:04:40.183" v="375" actId="255"/>
        <pc:sldMkLst>
          <pc:docMk/>
          <pc:sldMk cId="3203275249" sldId="267"/>
        </pc:sldMkLst>
        <pc:spChg chg="mod">
          <ac:chgData name="Miroslava Čechová Závadská" userId="acc6b33ca4c8e38a" providerId="LiveId" clId="{9D16B5C6-FB16-4F60-98D8-5CE2347C72E0}" dt="2024-10-04T08:21:22.693" v="157"/>
          <ac:spMkLst>
            <pc:docMk/>
            <pc:sldMk cId="3203275249" sldId="267"/>
            <ac:spMk id="2" creationId="{F509BE0D-F4D1-2FE7-DA97-08C84C9B20CF}"/>
          </ac:spMkLst>
        </pc:spChg>
        <pc:spChg chg="mod">
          <ac:chgData name="Miroslava Čechová Závadská" userId="acc6b33ca4c8e38a" providerId="LiveId" clId="{9D16B5C6-FB16-4F60-98D8-5CE2347C72E0}" dt="2024-10-04T09:04:40.183" v="375" actId="255"/>
          <ac:spMkLst>
            <pc:docMk/>
            <pc:sldMk cId="3203275249" sldId="267"/>
            <ac:spMk id="3" creationId="{38E5CAFD-87B6-FD37-3BA0-89EB3A3F34BE}"/>
          </ac:spMkLst>
        </pc:spChg>
      </pc:sldChg>
      <pc:sldChg chg="modSp new mod">
        <pc:chgData name="Miroslava Čechová Závadská" userId="acc6b33ca4c8e38a" providerId="LiveId" clId="{9D16B5C6-FB16-4F60-98D8-5CE2347C72E0}" dt="2024-10-04T09:11:36.005" v="449" actId="113"/>
        <pc:sldMkLst>
          <pc:docMk/>
          <pc:sldMk cId="295854270" sldId="268"/>
        </pc:sldMkLst>
        <pc:spChg chg="mod">
          <ac:chgData name="Miroslava Čechová Závadská" userId="acc6b33ca4c8e38a" providerId="LiveId" clId="{9D16B5C6-FB16-4F60-98D8-5CE2347C72E0}" dt="2024-10-04T09:07:17.694" v="397"/>
          <ac:spMkLst>
            <pc:docMk/>
            <pc:sldMk cId="295854270" sldId="268"/>
            <ac:spMk id="2" creationId="{81D6DCF6-9A13-A58E-7395-37A2A415BDB0}"/>
          </ac:spMkLst>
        </pc:spChg>
        <pc:spChg chg="mod">
          <ac:chgData name="Miroslava Čechová Závadská" userId="acc6b33ca4c8e38a" providerId="LiveId" clId="{9D16B5C6-FB16-4F60-98D8-5CE2347C72E0}" dt="2024-10-04T09:11:36.005" v="449" actId="113"/>
          <ac:spMkLst>
            <pc:docMk/>
            <pc:sldMk cId="295854270" sldId="268"/>
            <ac:spMk id="3" creationId="{2E6834EF-6C1D-5055-596C-756A1122BCF3}"/>
          </ac:spMkLst>
        </pc:spChg>
      </pc:sldChg>
      <pc:sldChg chg="modSp new mod">
        <pc:chgData name="Miroslava Čechová Závadská" userId="acc6b33ca4c8e38a" providerId="LiveId" clId="{9D16B5C6-FB16-4F60-98D8-5CE2347C72E0}" dt="2024-10-04T09:17:11.463" v="533" actId="12"/>
        <pc:sldMkLst>
          <pc:docMk/>
          <pc:sldMk cId="2291981980" sldId="269"/>
        </pc:sldMkLst>
        <pc:spChg chg="mod">
          <ac:chgData name="Miroslava Čechová Závadská" userId="acc6b33ca4c8e38a" providerId="LiveId" clId="{9D16B5C6-FB16-4F60-98D8-5CE2347C72E0}" dt="2024-10-04T09:07:31.144" v="401"/>
          <ac:spMkLst>
            <pc:docMk/>
            <pc:sldMk cId="2291981980" sldId="269"/>
            <ac:spMk id="2" creationId="{4A96B0D1-0365-6E16-44C4-5D818BEBC72A}"/>
          </ac:spMkLst>
        </pc:spChg>
        <pc:spChg chg="mod">
          <ac:chgData name="Miroslava Čechová Závadská" userId="acc6b33ca4c8e38a" providerId="LiveId" clId="{9D16B5C6-FB16-4F60-98D8-5CE2347C72E0}" dt="2024-10-04T09:17:11.463" v="533" actId="12"/>
          <ac:spMkLst>
            <pc:docMk/>
            <pc:sldMk cId="2291981980" sldId="269"/>
            <ac:spMk id="3" creationId="{5FD5EFD6-7592-6C23-86B3-9748959D1C01}"/>
          </ac:spMkLst>
        </pc:spChg>
      </pc:sldChg>
      <pc:sldChg chg="modSp new mod">
        <pc:chgData name="Miroslava Čechová Závadská" userId="acc6b33ca4c8e38a" providerId="LiveId" clId="{9D16B5C6-FB16-4F60-98D8-5CE2347C72E0}" dt="2024-10-04T09:05:59.430" v="392"/>
        <pc:sldMkLst>
          <pc:docMk/>
          <pc:sldMk cId="3000264611" sldId="270"/>
        </pc:sldMkLst>
        <pc:spChg chg="mod">
          <ac:chgData name="Miroslava Čechová Závadská" userId="acc6b33ca4c8e38a" providerId="LiveId" clId="{9D16B5C6-FB16-4F60-98D8-5CE2347C72E0}" dt="2024-10-04T09:05:59.430" v="392"/>
          <ac:spMkLst>
            <pc:docMk/>
            <pc:sldMk cId="3000264611" sldId="270"/>
            <ac:spMk id="2" creationId="{55DA3779-FDF4-8E0C-DFA7-1F05CBC661DF}"/>
          </ac:spMkLst>
        </pc:spChg>
        <pc:spChg chg="mod">
          <ac:chgData name="Miroslava Čechová Závadská" userId="acc6b33ca4c8e38a" providerId="LiveId" clId="{9D16B5C6-FB16-4F60-98D8-5CE2347C72E0}" dt="2024-10-04T09:05:46.706" v="391" actId="20577"/>
          <ac:spMkLst>
            <pc:docMk/>
            <pc:sldMk cId="3000264611" sldId="270"/>
            <ac:spMk id="3" creationId="{F5744E8A-9E22-291A-4E75-B8C75478BDAB}"/>
          </ac:spMkLst>
        </pc:spChg>
      </pc:sldChg>
      <pc:sldChg chg="modSp new mod">
        <pc:chgData name="Miroslava Čechová Závadská" userId="acc6b33ca4c8e38a" providerId="LiveId" clId="{9D16B5C6-FB16-4F60-98D8-5CE2347C72E0}" dt="2024-10-04T09:10:01.552" v="431" actId="27636"/>
        <pc:sldMkLst>
          <pc:docMk/>
          <pc:sldMk cId="2541941582" sldId="271"/>
        </pc:sldMkLst>
        <pc:spChg chg="mod">
          <ac:chgData name="Miroslava Čechová Závadská" userId="acc6b33ca4c8e38a" providerId="LiveId" clId="{9D16B5C6-FB16-4F60-98D8-5CE2347C72E0}" dt="2024-10-04T09:06:13.353" v="393"/>
          <ac:spMkLst>
            <pc:docMk/>
            <pc:sldMk cId="2541941582" sldId="271"/>
            <ac:spMk id="2" creationId="{196AD0FF-CAAF-8552-6574-2E3CCD464279}"/>
          </ac:spMkLst>
        </pc:spChg>
        <pc:spChg chg="mod">
          <ac:chgData name="Miroslava Čechová Závadská" userId="acc6b33ca4c8e38a" providerId="LiveId" clId="{9D16B5C6-FB16-4F60-98D8-5CE2347C72E0}" dt="2024-10-04T09:10:01.552" v="431" actId="27636"/>
          <ac:spMkLst>
            <pc:docMk/>
            <pc:sldMk cId="2541941582" sldId="271"/>
            <ac:spMk id="3" creationId="{C713A5F1-D237-CD3C-38A8-E3F5A3832945}"/>
          </ac:spMkLst>
        </pc:spChg>
      </pc:sldChg>
      <pc:sldChg chg="modSp new mod">
        <pc:chgData name="Miroslava Čechová Závadská" userId="acc6b33ca4c8e38a" providerId="LiveId" clId="{9D16B5C6-FB16-4F60-98D8-5CE2347C72E0}" dt="2024-10-04T09:12:40.163" v="461" actId="255"/>
        <pc:sldMkLst>
          <pc:docMk/>
          <pc:sldMk cId="290370751" sldId="272"/>
        </pc:sldMkLst>
        <pc:spChg chg="mod">
          <ac:chgData name="Miroslava Čechová Závadská" userId="acc6b33ca4c8e38a" providerId="LiveId" clId="{9D16B5C6-FB16-4F60-98D8-5CE2347C72E0}" dt="2024-10-04T09:07:20.684" v="398"/>
          <ac:spMkLst>
            <pc:docMk/>
            <pc:sldMk cId="290370751" sldId="272"/>
            <ac:spMk id="2" creationId="{42A52ABD-9611-C168-08A5-239439CD3EAE}"/>
          </ac:spMkLst>
        </pc:spChg>
        <pc:spChg chg="mod">
          <ac:chgData name="Miroslava Čechová Závadská" userId="acc6b33ca4c8e38a" providerId="LiveId" clId="{9D16B5C6-FB16-4F60-98D8-5CE2347C72E0}" dt="2024-10-04T09:12:40.163" v="461" actId="255"/>
          <ac:spMkLst>
            <pc:docMk/>
            <pc:sldMk cId="290370751" sldId="272"/>
            <ac:spMk id="3" creationId="{BA1F180A-C66F-17BF-06F8-A30E779F88E6}"/>
          </ac:spMkLst>
        </pc:spChg>
      </pc:sldChg>
      <pc:sldChg chg="modSp new mod">
        <pc:chgData name="Miroslava Čechová Závadská" userId="acc6b33ca4c8e38a" providerId="LiveId" clId="{9D16B5C6-FB16-4F60-98D8-5CE2347C72E0}" dt="2024-10-04T09:13:49.298" v="481" actId="20577"/>
        <pc:sldMkLst>
          <pc:docMk/>
          <pc:sldMk cId="1730391054" sldId="273"/>
        </pc:sldMkLst>
        <pc:spChg chg="mod">
          <ac:chgData name="Miroslava Čechová Závadská" userId="acc6b33ca4c8e38a" providerId="LiveId" clId="{9D16B5C6-FB16-4F60-98D8-5CE2347C72E0}" dt="2024-10-04T09:07:25.305" v="399"/>
          <ac:spMkLst>
            <pc:docMk/>
            <pc:sldMk cId="1730391054" sldId="273"/>
            <ac:spMk id="2" creationId="{D8674842-6A99-CDB6-E79E-F320E819427A}"/>
          </ac:spMkLst>
        </pc:spChg>
        <pc:spChg chg="mod">
          <ac:chgData name="Miroslava Čechová Závadská" userId="acc6b33ca4c8e38a" providerId="LiveId" clId="{9D16B5C6-FB16-4F60-98D8-5CE2347C72E0}" dt="2024-10-04T09:13:49.298" v="481" actId="20577"/>
          <ac:spMkLst>
            <pc:docMk/>
            <pc:sldMk cId="1730391054" sldId="273"/>
            <ac:spMk id="3" creationId="{1AFA539E-3F35-C125-81E7-77DD95BE9CB6}"/>
          </ac:spMkLst>
        </pc:spChg>
      </pc:sldChg>
      <pc:sldChg chg="modSp new mod">
        <pc:chgData name="Miroslava Čechová Závadská" userId="acc6b33ca4c8e38a" providerId="LiveId" clId="{9D16B5C6-FB16-4F60-98D8-5CE2347C72E0}" dt="2024-10-04T09:15:56.533" v="518" actId="115"/>
        <pc:sldMkLst>
          <pc:docMk/>
          <pc:sldMk cId="835867451" sldId="274"/>
        </pc:sldMkLst>
        <pc:spChg chg="mod">
          <ac:chgData name="Miroslava Čechová Závadská" userId="acc6b33ca4c8e38a" providerId="LiveId" clId="{9D16B5C6-FB16-4F60-98D8-5CE2347C72E0}" dt="2024-10-04T09:07:27.885" v="400"/>
          <ac:spMkLst>
            <pc:docMk/>
            <pc:sldMk cId="835867451" sldId="274"/>
            <ac:spMk id="2" creationId="{C01E7EB2-FEBB-B35F-1421-E16715197A58}"/>
          </ac:spMkLst>
        </pc:spChg>
        <pc:spChg chg="mod">
          <ac:chgData name="Miroslava Čechová Závadská" userId="acc6b33ca4c8e38a" providerId="LiveId" clId="{9D16B5C6-FB16-4F60-98D8-5CE2347C72E0}" dt="2024-10-04T09:15:56.533" v="518" actId="115"/>
          <ac:spMkLst>
            <pc:docMk/>
            <pc:sldMk cId="835867451" sldId="274"/>
            <ac:spMk id="3" creationId="{779192CB-6478-E62D-1CFD-5CBDCBCF9739}"/>
          </ac:spMkLst>
        </pc:spChg>
      </pc:sldChg>
      <pc:sldChg chg="modSp new mod">
        <pc:chgData name="Miroslava Čechová Závadská" userId="acc6b33ca4c8e38a" providerId="LiveId" clId="{9D16B5C6-FB16-4F60-98D8-5CE2347C72E0}" dt="2024-10-04T09:20:54.836" v="577" actId="20577"/>
        <pc:sldMkLst>
          <pc:docMk/>
          <pc:sldMk cId="1810969073" sldId="275"/>
        </pc:sldMkLst>
        <pc:spChg chg="mod">
          <ac:chgData name="Miroslava Čechová Závadská" userId="acc6b33ca4c8e38a" providerId="LiveId" clId="{9D16B5C6-FB16-4F60-98D8-5CE2347C72E0}" dt="2024-10-04T09:07:38.264" v="404"/>
          <ac:spMkLst>
            <pc:docMk/>
            <pc:sldMk cId="1810969073" sldId="275"/>
            <ac:spMk id="2" creationId="{3637B00B-DA67-2417-CF94-8BE2F4254E12}"/>
          </ac:spMkLst>
        </pc:spChg>
        <pc:spChg chg="mod">
          <ac:chgData name="Miroslava Čechová Závadská" userId="acc6b33ca4c8e38a" providerId="LiveId" clId="{9D16B5C6-FB16-4F60-98D8-5CE2347C72E0}" dt="2024-10-04T09:20:54.836" v="577" actId="20577"/>
          <ac:spMkLst>
            <pc:docMk/>
            <pc:sldMk cId="1810969073" sldId="275"/>
            <ac:spMk id="3" creationId="{5B88672C-04DD-0EA4-D17E-5D9200168AC0}"/>
          </ac:spMkLst>
        </pc:spChg>
      </pc:sldChg>
      <pc:sldChg chg="modSp new mod">
        <pc:chgData name="Miroslava Čechová Závadská" userId="acc6b33ca4c8e38a" providerId="LiveId" clId="{9D16B5C6-FB16-4F60-98D8-5CE2347C72E0}" dt="2024-10-04T09:24:21.405" v="612" actId="20577"/>
        <pc:sldMkLst>
          <pc:docMk/>
          <pc:sldMk cId="3077607116" sldId="276"/>
        </pc:sldMkLst>
        <pc:spChg chg="mod">
          <ac:chgData name="Miroslava Čechová Závadská" userId="acc6b33ca4c8e38a" providerId="LiveId" clId="{9D16B5C6-FB16-4F60-98D8-5CE2347C72E0}" dt="2024-10-04T09:21:20.312" v="581"/>
          <ac:spMkLst>
            <pc:docMk/>
            <pc:sldMk cId="3077607116" sldId="276"/>
            <ac:spMk id="2" creationId="{5876CC90-2387-655A-717F-4E0778750095}"/>
          </ac:spMkLst>
        </pc:spChg>
        <pc:spChg chg="mod">
          <ac:chgData name="Miroslava Čechová Závadská" userId="acc6b33ca4c8e38a" providerId="LiveId" clId="{9D16B5C6-FB16-4F60-98D8-5CE2347C72E0}" dt="2024-10-04T09:24:21.405" v="612" actId="20577"/>
          <ac:spMkLst>
            <pc:docMk/>
            <pc:sldMk cId="3077607116" sldId="276"/>
            <ac:spMk id="3" creationId="{487CA731-42B3-7352-62F5-6FBEF5B99F02}"/>
          </ac:spMkLst>
        </pc:spChg>
      </pc:sldChg>
      <pc:sldChg chg="modSp new mod">
        <pc:chgData name="Miroslava Čechová Závadská" userId="acc6b33ca4c8e38a" providerId="LiveId" clId="{9D16B5C6-FB16-4F60-98D8-5CE2347C72E0}" dt="2024-10-04T09:24:34.211" v="614" actId="255"/>
        <pc:sldMkLst>
          <pc:docMk/>
          <pc:sldMk cId="1643804846" sldId="277"/>
        </pc:sldMkLst>
        <pc:spChg chg="mod">
          <ac:chgData name="Miroslava Čechová Závadská" userId="acc6b33ca4c8e38a" providerId="LiveId" clId="{9D16B5C6-FB16-4F60-98D8-5CE2347C72E0}" dt="2024-10-04T09:23:54.555" v="607"/>
          <ac:spMkLst>
            <pc:docMk/>
            <pc:sldMk cId="1643804846" sldId="277"/>
            <ac:spMk id="2" creationId="{3D7B4627-97D2-02DA-EA5E-33811C29211B}"/>
          </ac:spMkLst>
        </pc:spChg>
        <pc:spChg chg="mod">
          <ac:chgData name="Miroslava Čechová Závadská" userId="acc6b33ca4c8e38a" providerId="LiveId" clId="{9D16B5C6-FB16-4F60-98D8-5CE2347C72E0}" dt="2024-10-04T09:24:34.211" v="614" actId="255"/>
          <ac:spMkLst>
            <pc:docMk/>
            <pc:sldMk cId="1643804846" sldId="277"/>
            <ac:spMk id="3" creationId="{5826D9DF-5CCC-1102-B28A-7639C8168050}"/>
          </ac:spMkLst>
        </pc:spChg>
      </pc:sldChg>
      <pc:sldChg chg="modSp new mod">
        <pc:chgData name="Miroslava Čechová Závadská" userId="acc6b33ca4c8e38a" providerId="LiveId" clId="{9D16B5C6-FB16-4F60-98D8-5CE2347C72E0}" dt="2024-10-04T09:39:58.422" v="806" actId="113"/>
        <pc:sldMkLst>
          <pc:docMk/>
          <pc:sldMk cId="1394031602" sldId="278"/>
        </pc:sldMkLst>
        <pc:spChg chg="mod">
          <ac:chgData name="Miroslava Čechová Závadská" userId="acc6b33ca4c8e38a" providerId="LiveId" clId="{9D16B5C6-FB16-4F60-98D8-5CE2347C72E0}" dt="2024-10-04T09:38:10.820" v="783"/>
          <ac:spMkLst>
            <pc:docMk/>
            <pc:sldMk cId="1394031602" sldId="278"/>
            <ac:spMk id="2" creationId="{ADEBF14B-85AA-A7CC-114A-1CD2C05A09E2}"/>
          </ac:spMkLst>
        </pc:spChg>
        <pc:spChg chg="mod">
          <ac:chgData name="Miroslava Čechová Závadská" userId="acc6b33ca4c8e38a" providerId="LiveId" clId="{9D16B5C6-FB16-4F60-98D8-5CE2347C72E0}" dt="2024-10-04T09:39:58.422" v="806" actId="113"/>
          <ac:spMkLst>
            <pc:docMk/>
            <pc:sldMk cId="1394031602" sldId="278"/>
            <ac:spMk id="3" creationId="{0700C9FF-246D-FE4A-5AC0-8DF020F7861F}"/>
          </ac:spMkLst>
        </pc:spChg>
      </pc:sldChg>
      <pc:sldChg chg="modSp new mod">
        <pc:chgData name="Miroslava Čechová Závadská" userId="acc6b33ca4c8e38a" providerId="LiveId" clId="{9D16B5C6-FB16-4F60-98D8-5CE2347C72E0}" dt="2024-10-04T09:26:17.850" v="634" actId="255"/>
        <pc:sldMkLst>
          <pc:docMk/>
          <pc:sldMk cId="3546008653" sldId="279"/>
        </pc:sldMkLst>
        <pc:spChg chg="mod">
          <ac:chgData name="Miroslava Čechová Závadská" userId="acc6b33ca4c8e38a" providerId="LiveId" clId="{9D16B5C6-FB16-4F60-98D8-5CE2347C72E0}" dt="2024-10-04T09:25:11.318" v="620"/>
          <ac:spMkLst>
            <pc:docMk/>
            <pc:sldMk cId="3546008653" sldId="279"/>
            <ac:spMk id="2" creationId="{843B5382-931E-957A-5A79-FED2C4E91E83}"/>
          </ac:spMkLst>
        </pc:spChg>
        <pc:spChg chg="mod">
          <ac:chgData name="Miroslava Čechová Závadská" userId="acc6b33ca4c8e38a" providerId="LiveId" clId="{9D16B5C6-FB16-4F60-98D8-5CE2347C72E0}" dt="2024-10-04T09:26:17.850" v="634" actId="255"/>
          <ac:spMkLst>
            <pc:docMk/>
            <pc:sldMk cId="3546008653" sldId="279"/>
            <ac:spMk id="3" creationId="{0E77CA0A-FB0E-E606-0757-CFFA8924C3F7}"/>
          </ac:spMkLst>
        </pc:spChg>
      </pc:sldChg>
      <pc:sldChg chg="modSp new mod">
        <pc:chgData name="Miroslava Čechová Závadská" userId="acc6b33ca4c8e38a" providerId="LiveId" clId="{9D16B5C6-FB16-4F60-98D8-5CE2347C72E0}" dt="2024-10-04T09:27:28.063" v="646" actId="255"/>
        <pc:sldMkLst>
          <pc:docMk/>
          <pc:sldMk cId="1996837493" sldId="280"/>
        </pc:sldMkLst>
        <pc:spChg chg="mod">
          <ac:chgData name="Miroslava Čechová Závadská" userId="acc6b33ca4c8e38a" providerId="LiveId" clId="{9D16B5C6-FB16-4F60-98D8-5CE2347C72E0}" dt="2024-10-04T09:25:15.077" v="621"/>
          <ac:spMkLst>
            <pc:docMk/>
            <pc:sldMk cId="1996837493" sldId="280"/>
            <ac:spMk id="2" creationId="{2B97DDA0-8C6E-ACD9-0D68-2075E0EBD1BA}"/>
          </ac:spMkLst>
        </pc:spChg>
        <pc:spChg chg="mod">
          <ac:chgData name="Miroslava Čechová Závadská" userId="acc6b33ca4c8e38a" providerId="LiveId" clId="{9D16B5C6-FB16-4F60-98D8-5CE2347C72E0}" dt="2024-10-04T09:27:28.063" v="646" actId="255"/>
          <ac:spMkLst>
            <pc:docMk/>
            <pc:sldMk cId="1996837493" sldId="280"/>
            <ac:spMk id="3" creationId="{AF29C531-BC4C-965B-D1E5-3F3275AC4C20}"/>
          </ac:spMkLst>
        </pc:spChg>
      </pc:sldChg>
      <pc:sldChg chg="modSp new mod">
        <pc:chgData name="Miroslava Čechová Závadská" userId="acc6b33ca4c8e38a" providerId="LiveId" clId="{9D16B5C6-FB16-4F60-98D8-5CE2347C72E0}" dt="2024-10-04T09:29:50.723" v="684" actId="255"/>
        <pc:sldMkLst>
          <pc:docMk/>
          <pc:sldMk cId="3179426102" sldId="281"/>
        </pc:sldMkLst>
        <pc:spChg chg="mod">
          <ac:chgData name="Miroslava Čechová Závadská" userId="acc6b33ca4c8e38a" providerId="LiveId" clId="{9D16B5C6-FB16-4F60-98D8-5CE2347C72E0}" dt="2024-10-04T09:25:18.762" v="622"/>
          <ac:spMkLst>
            <pc:docMk/>
            <pc:sldMk cId="3179426102" sldId="281"/>
            <ac:spMk id="2" creationId="{23CBD521-2991-FB38-5FC5-A0841557BAE1}"/>
          </ac:spMkLst>
        </pc:spChg>
        <pc:spChg chg="mod">
          <ac:chgData name="Miroslava Čechová Závadská" userId="acc6b33ca4c8e38a" providerId="LiveId" clId="{9D16B5C6-FB16-4F60-98D8-5CE2347C72E0}" dt="2024-10-04T09:29:50.723" v="684" actId="255"/>
          <ac:spMkLst>
            <pc:docMk/>
            <pc:sldMk cId="3179426102" sldId="281"/>
            <ac:spMk id="3" creationId="{9EAD9FD5-973C-6C11-FA1E-5A89C6818774}"/>
          </ac:spMkLst>
        </pc:spChg>
      </pc:sldChg>
      <pc:sldChg chg="modSp new mod">
        <pc:chgData name="Miroslava Čechová Závadská" userId="acc6b33ca4c8e38a" providerId="LiveId" clId="{9D16B5C6-FB16-4F60-98D8-5CE2347C72E0}" dt="2024-10-04T09:30:30.483" v="691" actId="113"/>
        <pc:sldMkLst>
          <pc:docMk/>
          <pc:sldMk cId="4045364944" sldId="282"/>
        </pc:sldMkLst>
        <pc:spChg chg="mod">
          <ac:chgData name="Miroslava Čechová Závadská" userId="acc6b33ca4c8e38a" providerId="LiveId" clId="{9D16B5C6-FB16-4F60-98D8-5CE2347C72E0}" dt="2024-10-04T09:25:21.287" v="623"/>
          <ac:spMkLst>
            <pc:docMk/>
            <pc:sldMk cId="4045364944" sldId="282"/>
            <ac:spMk id="2" creationId="{C518A32F-BBCB-ED93-E89C-23CBD675C615}"/>
          </ac:spMkLst>
        </pc:spChg>
        <pc:spChg chg="mod">
          <ac:chgData name="Miroslava Čechová Závadská" userId="acc6b33ca4c8e38a" providerId="LiveId" clId="{9D16B5C6-FB16-4F60-98D8-5CE2347C72E0}" dt="2024-10-04T09:30:30.483" v="691" actId="113"/>
          <ac:spMkLst>
            <pc:docMk/>
            <pc:sldMk cId="4045364944" sldId="282"/>
            <ac:spMk id="3" creationId="{D249ECA3-9C53-6D09-2950-C43DCAA152A8}"/>
          </ac:spMkLst>
        </pc:spChg>
      </pc:sldChg>
      <pc:sldChg chg="modSp new mod">
        <pc:chgData name="Miroslava Čechová Závadská" userId="acc6b33ca4c8e38a" providerId="LiveId" clId="{9D16B5C6-FB16-4F60-98D8-5CE2347C72E0}" dt="2024-10-04T09:31:57.928" v="714" actId="27636"/>
        <pc:sldMkLst>
          <pc:docMk/>
          <pc:sldMk cId="1355017776" sldId="283"/>
        </pc:sldMkLst>
        <pc:spChg chg="mod">
          <ac:chgData name="Miroslava Čechová Závadská" userId="acc6b33ca4c8e38a" providerId="LiveId" clId="{9D16B5C6-FB16-4F60-98D8-5CE2347C72E0}" dt="2024-10-04T09:30:55.018" v="694"/>
          <ac:spMkLst>
            <pc:docMk/>
            <pc:sldMk cId="1355017776" sldId="283"/>
            <ac:spMk id="2" creationId="{46B87431-4E33-B51C-0D6E-495513008073}"/>
          </ac:spMkLst>
        </pc:spChg>
        <pc:spChg chg="mod">
          <ac:chgData name="Miroslava Čechová Závadská" userId="acc6b33ca4c8e38a" providerId="LiveId" clId="{9D16B5C6-FB16-4F60-98D8-5CE2347C72E0}" dt="2024-10-04T09:31:57.928" v="714" actId="27636"/>
          <ac:spMkLst>
            <pc:docMk/>
            <pc:sldMk cId="1355017776" sldId="283"/>
            <ac:spMk id="3" creationId="{2DFD8B08-E845-7DAC-5C8C-1586AD3B2672}"/>
          </ac:spMkLst>
        </pc:spChg>
      </pc:sldChg>
      <pc:sldChg chg="modSp new mod">
        <pc:chgData name="Miroslava Čechová Závadská" userId="acc6b33ca4c8e38a" providerId="LiveId" clId="{9D16B5C6-FB16-4F60-98D8-5CE2347C72E0}" dt="2024-10-04T09:33:39.238" v="729" actId="207"/>
        <pc:sldMkLst>
          <pc:docMk/>
          <pc:sldMk cId="2462372481" sldId="284"/>
        </pc:sldMkLst>
        <pc:spChg chg="mod">
          <ac:chgData name="Miroslava Čechová Závadská" userId="acc6b33ca4c8e38a" providerId="LiveId" clId="{9D16B5C6-FB16-4F60-98D8-5CE2347C72E0}" dt="2024-10-04T09:32:18.229" v="718"/>
          <ac:spMkLst>
            <pc:docMk/>
            <pc:sldMk cId="2462372481" sldId="284"/>
            <ac:spMk id="2" creationId="{9425B62C-9170-8DAB-D53D-43647E52D144}"/>
          </ac:spMkLst>
        </pc:spChg>
        <pc:spChg chg="mod">
          <ac:chgData name="Miroslava Čechová Závadská" userId="acc6b33ca4c8e38a" providerId="LiveId" clId="{9D16B5C6-FB16-4F60-98D8-5CE2347C72E0}" dt="2024-10-04T09:33:39.238" v="729" actId="207"/>
          <ac:spMkLst>
            <pc:docMk/>
            <pc:sldMk cId="2462372481" sldId="284"/>
            <ac:spMk id="3" creationId="{A1E96C14-F4C9-17D8-3098-475F228EA761}"/>
          </ac:spMkLst>
        </pc:spChg>
      </pc:sldChg>
      <pc:sldChg chg="modSp new mod">
        <pc:chgData name="Miroslava Čechová Závadská" userId="acc6b33ca4c8e38a" providerId="LiveId" clId="{9D16B5C6-FB16-4F60-98D8-5CE2347C72E0}" dt="2024-10-04T09:35:41.491" v="764" actId="12"/>
        <pc:sldMkLst>
          <pc:docMk/>
          <pc:sldMk cId="1567876651" sldId="285"/>
        </pc:sldMkLst>
        <pc:spChg chg="mod">
          <ac:chgData name="Miroslava Čechová Závadská" userId="acc6b33ca4c8e38a" providerId="LiveId" clId="{9D16B5C6-FB16-4F60-98D8-5CE2347C72E0}" dt="2024-10-04T09:34:00.691" v="730"/>
          <ac:spMkLst>
            <pc:docMk/>
            <pc:sldMk cId="1567876651" sldId="285"/>
            <ac:spMk id="2" creationId="{F03E67C2-A59A-E764-8AC0-A2B83584832E}"/>
          </ac:spMkLst>
        </pc:spChg>
        <pc:spChg chg="mod">
          <ac:chgData name="Miroslava Čechová Závadská" userId="acc6b33ca4c8e38a" providerId="LiveId" clId="{9D16B5C6-FB16-4F60-98D8-5CE2347C72E0}" dt="2024-10-04T09:35:41.491" v="764" actId="12"/>
          <ac:spMkLst>
            <pc:docMk/>
            <pc:sldMk cId="1567876651" sldId="285"/>
            <ac:spMk id="3" creationId="{56EFD733-0D05-B18A-34C6-9E0D13954F2F}"/>
          </ac:spMkLst>
        </pc:spChg>
      </pc:sldChg>
      <pc:sldChg chg="modSp new mod">
        <pc:chgData name="Miroslava Čechová Závadská" userId="acc6b33ca4c8e38a" providerId="LiveId" clId="{9D16B5C6-FB16-4F60-98D8-5CE2347C72E0}" dt="2024-10-04T09:36:50.919" v="782" actId="255"/>
        <pc:sldMkLst>
          <pc:docMk/>
          <pc:sldMk cId="2899999280" sldId="286"/>
        </pc:sldMkLst>
        <pc:spChg chg="mod">
          <ac:chgData name="Miroslava Čechová Závadská" userId="acc6b33ca4c8e38a" providerId="LiveId" clId="{9D16B5C6-FB16-4F60-98D8-5CE2347C72E0}" dt="2024-10-04T09:34:03.540" v="731"/>
          <ac:spMkLst>
            <pc:docMk/>
            <pc:sldMk cId="2899999280" sldId="286"/>
            <ac:spMk id="2" creationId="{4C082A51-E51D-9CBB-44D9-967094D2FEDE}"/>
          </ac:spMkLst>
        </pc:spChg>
        <pc:spChg chg="mod">
          <ac:chgData name="Miroslava Čechová Závadská" userId="acc6b33ca4c8e38a" providerId="LiveId" clId="{9D16B5C6-FB16-4F60-98D8-5CE2347C72E0}" dt="2024-10-04T09:36:50.919" v="782" actId="255"/>
          <ac:spMkLst>
            <pc:docMk/>
            <pc:sldMk cId="2899999280" sldId="286"/>
            <ac:spMk id="3" creationId="{776A4102-6E30-5EE4-A755-45D92E76BF61}"/>
          </ac:spMkLst>
        </pc:spChg>
      </pc:sldChg>
      <pc:sldChg chg="modSp new mod">
        <pc:chgData name="Miroslava Čechová Závadská" userId="acc6b33ca4c8e38a" providerId="LiveId" clId="{9D16B5C6-FB16-4F60-98D8-5CE2347C72E0}" dt="2024-10-04T09:44:21.453" v="846" actId="113"/>
        <pc:sldMkLst>
          <pc:docMk/>
          <pc:sldMk cId="343136572" sldId="287"/>
        </pc:sldMkLst>
        <pc:spChg chg="mod">
          <ac:chgData name="Miroslava Čechová Závadská" userId="acc6b33ca4c8e38a" providerId="LiveId" clId="{9D16B5C6-FB16-4F60-98D8-5CE2347C72E0}" dt="2024-10-04T09:38:16.494" v="787"/>
          <ac:spMkLst>
            <pc:docMk/>
            <pc:sldMk cId="343136572" sldId="287"/>
            <ac:spMk id="2" creationId="{56F2976E-0722-476F-7899-0679BFC67B96}"/>
          </ac:spMkLst>
        </pc:spChg>
        <pc:spChg chg="mod">
          <ac:chgData name="Miroslava Čechová Závadská" userId="acc6b33ca4c8e38a" providerId="LiveId" clId="{9D16B5C6-FB16-4F60-98D8-5CE2347C72E0}" dt="2024-10-04T09:44:21.453" v="846" actId="113"/>
          <ac:spMkLst>
            <pc:docMk/>
            <pc:sldMk cId="343136572" sldId="287"/>
            <ac:spMk id="3" creationId="{E9D75FD6-1C36-A06F-4FAD-1F6FD67A94D5}"/>
          </ac:spMkLst>
        </pc:spChg>
      </pc:sldChg>
      <pc:sldChg chg="modSp new mod">
        <pc:chgData name="Miroslava Čechová Závadská" userId="acc6b33ca4c8e38a" providerId="LiveId" clId="{9D16B5C6-FB16-4F60-98D8-5CE2347C72E0}" dt="2024-10-04T09:44:30.940" v="847" actId="113"/>
        <pc:sldMkLst>
          <pc:docMk/>
          <pc:sldMk cId="2843990582" sldId="288"/>
        </pc:sldMkLst>
        <pc:spChg chg="mod">
          <ac:chgData name="Miroslava Čechová Závadská" userId="acc6b33ca4c8e38a" providerId="LiveId" clId="{9D16B5C6-FB16-4F60-98D8-5CE2347C72E0}" dt="2024-10-04T09:38:18.964" v="788"/>
          <ac:spMkLst>
            <pc:docMk/>
            <pc:sldMk cId="2843990582" sldId="288"/>
            <ac:spMk id="2" creationId="{325E74CB-063F-1749-75B8-66145EBB0DDE}"/>
          </ac:spMkLst>
        </pc:spChg>
        <pc:spChg chg="mod">
          <ac:chgData name="Miroslava Čechová Závadská" userId="acc6b33ca4c8e38a" providerId="LiveId" clId="{9D16B5C6-FB16-4F60-98D8-5CE2347C72E0}" dt="2024-10-04T09:44:30.940" v="847" actId="113"/>
          <ac:spMkLst>
            <pc:docMk/>
            <pc:sldMk cId="2843990582" sldId="288"/>
            <ac:spMk id="3" creationId="{96D69418-493A-79F3-077F-50F13FD1E7E2}"/>
          </ac:spMkLst>
        </pc:spChg>
      </pc:sldChg>
      <pc:sldChg chg="modSp new mod">
        <pc:chgData name="Miroslava Čechová Závadská" userId="acc6b33ca4c8e38a" providerId="LiveId" clId="{9D16B5C6-FB16-4F60-98D8-5CE2347C72E0}" dt="2024-10-04T09:47:03.464" v="919" actId="255"/>
        <pc:sldMkLst>
          <pc:docMk/>
          <pc:sldMk cId="287040223" sldId="289"/>
        </pc:sldMkLst>
        <pc:spChg chg="mod">
          <ac:chgData name="Miroslava Čechová Závadská" userId="acc6b33ca4c8e38a" providerId="LiveId" clId="{9D16B5C6-FB16-4F60-98D8-5CE2347C72E0}" dt="2024-10-04T09:46:00.248" v="908" actId="20577"/>
          <ac:spMkLst>
            <pc:docMk/>
            <pc:sldMk cId="287040223" sldId="289"/>
            <ac:spMk id="2" creationId="{8F91F071-3751-E02A-877D-6A07D1EF977C}"/>
          </ac:spMkLst>
        </pc:spChg>
        <pc:spChg chg="mod">
          <ac:chgData name="Miroslava Čechová Závadská" userId="acc6b33ca4c8e38a" providerId="LiveId" clId="{9D16B5C6-FB16-4F60-98D8-5CE2347C72E0}" dt="2024-10-04T09:47:03.464" v="919" actId="255"/>
          <ac:spMkLst>
            <pc:docMk/>
            <pc:sldMk cId="287040223" sldId="289"/>
            <ac:spMk id="3" creationId="{E5D16FBC-0BDC-0370-5AD0-79885C1638B4}"/>
          </ac:spMkLst>
        </pc:spChg>
      </pc:sldChg>
      <pc:sldChg chg="modSp new mod">
        <pc:chgData name="Miroslava Čechová Závadská" userId="acc6b33ca4c8e38a" providerId="LiveId" clId="{9D16B5C6-FB16-4F60-98D8-5CE2347C72E0}" dt="2024-10-04T10:04:10.039" v="948" actId="20577"/>
        <pc:sldMkLst>
          <pc:docMk/>
          <pc:sldMk cId="858697670" sldId="290"/>
        </pc:sldMkLst>
        <pc:spChg chg="mod">
          <ac:chgData name="Miroslava Čechová Závadská" userId="acc6b33ca4c8e38a" providerId="LiveId" clId="{9D16B5C6-FB16-4F60-98D8-5CE2347C72E0}" dt="2024-10-04T09:49:00.178" v="924"/>
          <ac:spMkLst>
            <pc:docMk/>
            <pc:sldMk cId="858697670" sldId="290"/>
            <ac:spMk id="2" creationId="{083B8926-5360-65E3-5556-FF19E860A2E0}"/>
          </ac:spMkLst>
        </pc:spChg>
        <pc:spChg chg="mod">
          <ac:chgData name="Miroslava Čechová Závadská" userId="acc6b33ca4c8e38a" providerId="LiveId" clId="{9D16B5C6-FB16-4F60-98D8-5CE2347C72E0}" dt="2024-10-04T10:04:10.039" v="948" actId="20577"/>
          <ac:spMkLst>
            <pc:docMk/>
            <pc:sldMk cId="858697670" sldId="290"/>
            <ac:spMk id="3" creationId="{0723ADD3-F330-7D13-CF3B-E5F89AF1C3BE}"/>
          </ac:spMkLst>
        </pc:spChg>
      </pc:sldChg>
      <pc:sldChg chg="modSp new mod">
        <pc:chgData name="Miroslava Čechová Závadská" userId="acc6b33ca4c8e38a" providerId="LiveId" clId="{9D16B5C6-FB16-4F60-98D8-5CE2347C72E0}" dt="2024-10-04T10:11:49.511" v="986" actId="113"/>
        <pc:sldMkLst>
          <pc:docMk/>
          <pc:sldMk cId="3408119601" sldId="291"/>
        </pc:sldMkLst>
        <pc:spChg chg="mod">
          <ac:chgData name="Miroslava Čechová Závadská" userId="acc6b33ca4c8e38a" providerId="LiveId" clId="{9D16B5C6-FB16-4F60-98D8-5CE2347C72E0}" dt="2024-10-04T10:05:42.294" v="962"/>
          <ac:spMkLst>
            <pc:docMk/>
            <pc:sldMk cId="3408119601" sldId="291"/>
            <ac:spMk id="2" creationId="{D49EDC1E-EFC4-B4CD-D1C3-0DE04C9EA45B}"/>
          </ac:spMkLst>
        </pc:spChg>
        <pc:spChg chg="mod">
          <ac:chgData name="Miroslava Čechová Závadská" userId="acc6b33ca4c8e38a" providerId="LiveId" clId="{9D16B5C6-FB16-4F60-98D8-5CE2347C72E0}" dt="2024-10-04T10:11:49.511" v="986" actId="113"/>
          <ac:spMkLst>
            <pc:docMk/>
            <pc:sldMk cId="3408119601" sldId="291"/>
            <ac:spMk id="3" creationId="{1DE67716-4714-0C1D-E1B6-238AE7506E53}"/>
          </ac:spMkLst>
        </pc:spChg>
      </pc:sldChg>
      <pc:sldChg chg="modSp new mod">
        <pc:chgData name="Miroslava Čechová Závadská" userId="acc6b33ca4c8e38a" providerId="LiveId" clId="{9D16B5C6-FB16-4F60-98D8-5CE2347C72E0}" dt="2024-10-04T10:18:04.895" v="1012" actId="255"/>
        <pc:sldMkLst>
          <pc:docMk/>
          <pc:sldMk cId="1254543355" sldId="292"/>
        </pc:sldMkLst>
        <pc:spChg chg="mod">
          <ac:chgData name="Miroslava Čechová Závadská" userId="acc6b33ca4c8e38a" providerId="LiveId" clId="{9D16B5C6-FB16-4F60-98D8-5CE2347C72E0}" dt="2024-10-04T10:06:10.376" v="963"/>
          <ac:spMkLst>
            <pc:docMk/>
            <pc:sldMk cId="1254543355" sldId="292"/>
            <ac:spMk id="2" creationId="{BAF8A005-304F-B080-8A52-1BF97B986FB8}"/>
          </ac:spMkLst>
        </pc:spChg>
        <pc:spChg chg="mod">
          <ac:chgData name="Miroslava Čechová Závadská" userId="acc6b33ca4c8e38a" providerId="LiveId" clId="{9D16B5C6-FB16-4F60-98D8-5CE2347C72E0}" dt="2024-10-04T10:18:04.895" v="1012" actId="255"/>
          <ac:spMkLst>
            <pc:docMk/>
            <pc:sldMk cId="1254543355" sldId="292"/>
            <ac:spMk id="3" creationId="{0A9A47E9-0782-EC03-C4A1-FF3400A7F372}"/>
          </ac:spMkLst>
        </pc:spChg>
      </pc:sldChg>
      <pc:sldChg chg="modSp new mod">
        <pc:chgData name="Miroslava Čechová Závadská" userId="acc6b33ca4c8e38a" providerId="LiveId" clId="{9D16B5C6-FB16-4F60-98D8-5CE2347C72E0}" dt="2024-10-04T10:19:22.578" v="1042" actId="20577"/>
        <pc:sldMkLst>
          <pc:docMk/>
          <pc:sldMk cId="4024390521" sldId="293"/>
        </pc:sldMkLst>
        <pc:spChg chg="mod">
          <ac:chgData name="Miroslava Čechová Závadská" userId="acc6b33ca4c8e38a" providerId="LiveId" clId="{9D16B5C6-FB16-4F60-98D8-5CE2347C72E0}" dt="2024-10-04T10:06:15.044" v="964"/>
          <ac:spMkLst>
            <pc:docMk/>
            <pc:sldMk cId="4024390521" sldId="293"/>
            <ac:spMk id="2" creationId="{CCBB5347-394D-145F-FFDF-27BD1D1CB7DE}"/>
          </ac:spMkLst>
        </pc:spChg>
        <pc:spChg chg="mod">
          <ac:chgData name="Miroslava Čechová Závadská" userId="acc6b33ca4c8e38a" providerId="LiveId" clId="{9D16B5C6-FB16-4F60-98D8-5CE2347C72E0}" dt="2024-10-04T10:19:22.578" v="1042" actId="20577"/>
          <ac:spMkLst>
            <pc:docMk/>
            <pc:sldMk cId="4024390521" sldId="293"/>
            <ac:spMk id="3" creationId="{F9BBB273-BB6B-1FD1-2F5C-CAD88543B4E3}"/>
          </ac:spMkLst>
        </pc:spChg>
      </pc:sldChg>
      <pc:sldChg chg="modSp new mod">
        <pc:chgData name="Miroslava Čechová Závadská" userId="acc6b33ca4c8e38a" providerId="LiveId" clId="{9D16B5C6-FB16-4F60-98D8-5CE2347C72E0}" dt="2024-10-04T10:23:19.888" v="1090" actId="255"/>
        <pc:sldMkLst>
          <pc:docMk/>
          <pc:sldMk cId="3465311840" sldId="294"/>
        </pc:sldMkLst>
        <pc:spChg chg="mod">
          <ac:chgData name="Miroslava Čechová Závadská" userId="acc6b33ca4c8e38a" providerId="LiveId" clId="{9D16B5C6-FB16-4F60-98D8-5CE2347C72E0}" dt="2024-10-04T10:19:53.092" v="1043"/>
          <ac:spMkLst>
            <pc:docMk/>
            <pc:sldMk cId="3465311840" sldId="294"/>
            <ac:spMk id="2" creationId="{7ED4B19B-3401-3324-2420-64B502BABD9B}"/>
          </ac:spMkLst>
        </pc:spChg>
        <pc:spChg chg="mod">
          <ac:chgData name="Miroslava Čechová Závadská" userId="acc6b33ca4c8e38a" providerId="LiveId" clId="{9D16B5C6-FB16-4F60-98D8-5CE2347C72E0}" dt="2024-10-04T10:23:19.888" v="1090" actId="255"/>
          <ac:spMkLst>
            <pc:docMk/>
            <pc:sldMk cId="3465311840" sldId="294"/>
            <ac:spMk id="3" creationId="{44E66095-81A6-F8AC-49A3-265C676E11D0}"/>
          </ac:spMkLst>
        </pc:spChg>
      </pc:sldChg>
      <pc:sldChg chg="modSp new mod">
        <pc:chgData name="Miroslava Čechová Závadská" userId="acc6b33ca4c8e38a" providerId="LiveId" clId="{9D16B5C6-FB16-4F60-98D8-5CE2347C72E0}" dt="2024-10-04T10:24:56.308" v="1110" actId="115"/>
        <pc:sldMkLst>
          <pc:docMk/>
          <pc:sldMk cId="3857459927" sldId="295"/>
        </pc:sldMkLst>
        <pc:spChg chg="mod">
          <ac:chgData name="Miroslava Čechová Závadská" userId="acc6b33ca4c8e38a" providerId="LiveId" clId="{9D16B5C6-FB16-4F60-98D8-5CE2347C72E0}" dt="2024-10-04T10:20:09.376" v="1044"/>
          <ac:spMkLst>
            <pc:docMk/>
            <pc:sldMk cId="3857459927" sldId="295"/>
            <ac:spMk id="2" creationId="{658CBC38-7675-27FE-639A-4F65AB9B728A}"/>
          </ac:spMkLst>
        </pc:spChg>
        <pc:spChg chg="mod">
          <ac:chgData name="Miroslava Čechová Závadská" userId="acc6b33ca4c8e38a" providerId="LiveId" clId="{9D16B5C6-FB16-4F60-98D8-5CE2347C72E0}" dt="2024-10-04T10:24:56.308" v="1110" actId="115"/>
          <ac:spMkLst>
            <pc:docMk/>
            <pc:sldMk cId="3857459927" sldId="295"/>
            <ac:spMk id="3" creationId="{908453A0-D87A-C5AE-27F7-C75F71259816}"/>
          </ac:spMkLst>
        </pc:spChg>
      </pc:sldChg>
      <pc:sldChg chg="modSp new mod">
        <pc:chgData name="Miroslava Čechová Závadská" userId="acc6b33ca4c8e38a" providerId="LiveId" clId="{9D16B5C6-FB16-4F60-98D8-5CE2347C72E0}" dt="2024-10-04T10:26:00.152" v="1130" actId="27636"/>
        <pc:sldMkLst>
          <pc:docMk/>
          <pc:sldMk cId="2688770100" sldId="296"/>
        </pc:sldMkLst>
        <pc:spChg chg="mod">
          <ac:chgData name="Miroslava Čechová Závadská" userId="acc6b33ca4c8e38a" providerId="LiveId" clId="{9D16B5C6-FB16-4F60-98D8-5CE2347C72E0}" dt="2024-10-04T10:20:14.790" v="1045"/>
          <ac:spMkLst>
            <pc:docMk/>
            <pc:sldMk cId="2688770100" sldId="296"/>
            <ac:spMk id="2" creationId="{33C262F8-0073-3969-D5AA-3367BDE2187C}"/>
          </ac:spMkLst>
        </pc:spChg>
        <pc:spChg chg="mod">
          <ac:chgData name="Miroslava Čechová Závadská" userId="acc6b33ca4c8e38a" providerId="LiveId" clId="{9D16B5C6-FB16-4F60-98D8-5CE2347C72E0}" dt="2024-10-04T10:26:00.152" v="1130" actId="27636"/>
          <ac:spMkLst>
            <pc:docMk/>
            <pc:sldMk cId="2688770100" sldId="296"/>
            <ac:spMk id="3" creationId="{639D08F8-39D3-41B1-0115-62A27F7A90EC}"/>
          </ac:spMkLst>
        </pc:spChg>
      </pc:sldChg>
      <pc:sldChg chg="modSp new mod">
        <pc:chgData name="Miroslava Čechová Závadská" userId="acc6b33ca4c8e38a" providerId="LiveId" clId="{9D16B5C6-FB16-4F60-98D8-5CE2347C72E0}" dt="2024-10-04T10:27:12.607" v="1146" actId="113"/>
        <pc:sldMkLst>
          <pc:docMk/>
          <pc:sldMk cId="3483773885" sldId="297"/>
        </pc:sldMkLst>
        <pc:spChg chg="mod">
          <ac:chgData name="Miroslava Čechová Závadská" userId="acc6b33ca4c8e38a" providerId="LiveId" clId="{9D16B5C6-FB16-4F60-98D8-5CE2347C72E0}" dt="2024-10-04T10:20:17.531" v="1046"/>
          <ac:spMkLst>
            <pc:docMk/>
            <pc:sldMk cId="3483773885" sldId="297"/>
            <ac:spMk id="2" creationId="{48E60818-094F-69EF-01CC-FAB3A84187DF}"/>
          </ac:spMkLst>
        </pc:spChg>
        <pc:spChg chg="mod">
          <ac:chgData name="Miroslava Čechová Závadská" userId="acc6b33ca4c8e38a" providerId="LiveId" clId="{9D16B5C6-FB16-4F60-98D8-5CE2347C72E0}" dt="2024-10-04T10:27:12.607" v="1146" actId="113"/>
          <ac:spMkLst>
            <pc:docMk/>
            <pc:sldMk cId="3483773885" sldId="297"/>
            <ac:spMk id="3" creationId="{3B390D4E-D368-AD75-9BD0-02A18867B3A2}"/>
          </ac:spMkLst>
        </pc:spChg>
      </pc:sldChg>
      <pc:sldChg chg="addSp delSp modSp new mod">
        <pc:chgData name="Miroslava Čechová Závadská" userId="acc6b33ca4c8e38a" providerId="LiveId" clId="{9D16B5C6-FB16-4F60-98D8-5CE2347C72E0}" dt="2024-10-04T10:56:23.338" v="1147" actId="22"/>
        <pc:sldMkLst>
          <pc:docMk/>
          <pc:sldMk cId="2557787830" sldId="298"/>
        </pc:sldMkLst>
        <pc:spChg chg="mod">
          <ac:chgData name="Miroslava Čechová Závadská" userId="acc6b33ca4c8e38a" providerId="LiveId" clId="{9D16B5C6-FB16-4F60-98D8-5CE2347C72E0}" dt="2024-10-04T10:20:20.507" v="1047"/>
          <ac:spMkLst>
            <pc:docMk/>
            <pc:sldMk cId="2557787830" sldId="298"/>
            <ac:spMk id="2" creationId="{AC6C6618-AE32-5531-33EC-94647C738E2F}"/>
          </ac:spMkLst>
        </pc:spChg>
        <pc:spChg chg="del">
          <ac:chgData name="Miroslava Čechová Závadská" userId="acc6b33ca4c8e38a" providerId="LiveId" clId="{9D16B5C6-FB16-4F60-98D8-5CE2347C72E0}" dt="2024-10-04T10:56:23.338" v="1147" actId="22"/>
          <ac:spMkLst>
            <pc:docMk/>
            <pc:sldMk cId="2557787830" sldId="298"/>
            <ac:spMk id="3" creationId="{0302EE86-C9B8-D0DC-200D-D55FD89C4079}"/>
          </ac:spMkLst>
        </pc:spChg>
        <pc:picChg chg="add mod ord">
          <ac:chgData name="Miroslava Čechová Závadská" userId="acc6b33ca4c8e38a" providerId="LiveId" clId="{9D16B5C6-FB16-4F60-98D8-5CE2347C72E0}" dt="2024-10-04T10:56:23.338" v="1147" actId="22"/>
          <ac:picMkLst>
            <pc:docMk/>
            <pc:sldMk cId="2557787830" sldId="298"/>
            <ac:picMk id="5" creationId="{A22736CD-97D1-EB81-B74D-52AFB215FB7C}"/>
          </ac:picMkLst>
        </pc:picChg>
      </pc:sldChg>
      <pc:sldChg chg="modSp new mod">
        <pc:chgData name="Miroslava Čechová Závadská" userId="acc6b33ca4c8e38a" providerId="LiveId" clId="{9D16B5C6-FB16-4F60-98D8-5CE2347C72E0}" dt="2024-10-04T11:01:53.148" v="1193" actId="27636"/>
        <pc:sldMkLst>
          <pc:docMk/>
          <pc:sldMk cId="3783762390" sldId="299"/>
        </pc:sldMkLst>
        <pc:spChg chg="mod">
          <ac:chgData name="Miroslava Čechová Závadská" userId="acc6b33ca4c8e38a" providerId="LiveId" clId="{9D16B5C6-FB16-4F60-98D8-5CE2347C72E0}" dt="2024-10-04T10:20:28.441" v="1048"/>
          <ac:spMkLst>
            <pc:docMk/>
            <pc:sldMk cId="3783762390" sldId="299"/>
            <ac:spMk id="2" creationId="{FD6D23F0-2547-E40B-5E60-D9C13BFF8E92}"/>
          </ac:spMkLst>
        </pc:spChg>
        <pc:spChg chg="mod">
          <ac:chgData name="Miroslava Čechová Závadská" userId="acc6b33ca4c8e38a" providerId="LiveId" clId="{9D16B5C6-FB16-4F60-98D8-5CE2347C72E0}" dt="2024-10-04T11:01:53.148" v="1193" actId="27636"/>
          <ac:spMkLst>
            <pc:docMk/>
            <pc:sldMk cId="3783762390" sldId="299"/>
            <ac:spMk id="3" creationId="{36505CAD-44F1-77CC-049C-E6765F20FDF0}"/>
          </ac:spMkLst>
        </pc:spChg>
      </pc:sldChg>
      <pc:sldChg chg="modSp new mod">
        <pc:chgData name="Miroslava Čechová Závadská" userId="acc6b33ca4c8e38a" providerId="LiveId" clId="{9D16B5C6-FB16-4F60-98D8-5CE2347C72E0}" dt="2024-10-04T11:04:10.499" v="1218" actId="113"/>
        <pc:sldMkLst>
          <pc:docMk/>
          <pc:sldMk cId="2233723388" sldId="300"/>
        </pc:sldMkLst>
        <pc:spChg chg="mod">
          <ac:chgData name="Miroslava Čechová Závadská" userId="acc6b33ca4c8e38a" providerId="LiveId" clId="{9D16B5C6-FB16-4F60-98D8-5CE2347C72E0}" dt="2024-10-04T10:20:31.954" v="1049"/>
          <ac:spMkLst>
            <pc:docMk/>
            <pc:sldMk cId="2233723388" sldId="300"/>
            <ac:spMk id="2" creationId="{B237693A-CC00-C572-FC27-CFBC386EBCD1}"/>
          </ac:spMkLst>
        </pc:spChg>
        <pc:spChg chg="mod">
          <ac:chgData name="Miroslava Čechová Závadská" userId="acc6b33ca4c8e38a" providerId="LiveId" clId="{9D16B5C6-FB16-4F60-98D8-5CE2347C72E0}" dt="2024-10-04T11:04:10.499" v="1218" actId="113"/>
          <ac:spMkLst>
            <pc:docMk/>
            <pc:sldMk cId="2233723388" sldId="300"/>
            <ac:spMk id="3" creationId="{D7C1EBE2-4BFB-84CB-CD01-854184BAED5D}"/>
          </ac:spMkLst>
        </pc:spChg>
      </pc:sldChg>
      <pc:sldChg chg="modSp new mod">
        <pc:chgData name="Miroslava Čechová Závadská" userId="acc6b33ca4c8e38a" providerId="LiveId" clId="{9D16B5C6-FB16-4F60-98D8-5CE2347C72E0}" dt="2024-10-04T11:05:27.940" v="1234" actId="255"/>
        <pc:sldMkLst>
          <pc:docMk/>
          <pc:sldMk cId="505104910" sldId="301"/>
        </pc:sldMkLst>
        <pc:spChg chg="mod">
          <ac:chgData name="Miroslava Čechová Závadská" userId="acc6b33ca4c8e38a" providerId="LiveId" clId="{9D16B5C6-FB16-4F60-98D8-5CE2347C72E0}" dt="2024-10-04T10:20:35.762" v="1050"/>
          <ac:spMkLst>
            <pc:docMk/>
            <pc:sldMk cId="505104910" sldId="301"/>
            <ac:spMk id="2" creationId="{D7DFD8F6-03E2-C7EF-5ACC-C45420C2C63E}"/>
          </ac:spMkLst>
        </pc:spChg>
        <pc:spChg chg="mod">
          <ac:chgData name="Miroslava Čechová Závadská" userId="acc6b33ca4c8e38a" providerId="LiveId" clId="{9D16B5C6-FB16-4F60-98D8-5CE2347C72E0}" dt="2024-10-04T11:05:27.940" v="1234" actId="255"/>
          <ac:spMkLst>
            <pc:docMk/>
            <pc:sldMk cId="505104910" sldId="301"/>
            <ac:spMk id="3" creationId="{FAA8FF9F-6A7D-EA40-8E33-32768864A2BC}"/>
          </ac:spMkLst>
        </pc:spChg>
      </pc:sldChg>
      <pc:sldChg chg="modSp new mod">
        <pc:chgData name="Miroslava Čechová Závadská" userId="acc6b33ca4c8e38a" providerId="LiveId" clId="{9D16B5C6-FB16-4F60-98D8-5CE2347C72E0}" dt="2024-10-04T11:06:48.315" v="1258" actId="113"/>
        <pc:sldMkLst>
          <pc:docMk/>
          <pc:sldMk cId="1250776032" sldId="302"/>
        </pc:sldMkLst>
        <pc:spChg chg="mod">
          <ac:chgData name="Miroslava Čechová Závadská" userId="acc6b33ca4c8e38a" providerId="LiveId" clId="{9D16B5C6-FB16-4F60-98D8-5CE2347C72E0}" dt="2024-10-04T10:20:38.746" v="1051"/>
          <ac:spMkLst>
            <pc:docMk/>
            <pc:sldMk cId="1250776032" sldId="302"/>
            <ac:spMk id="2" creationId="{2CF87C49-4416-ECF3-A4BB-627466685867}"/>
          </ac:spMkLst>
        </pc:spChg>
        <pc:spChg chg="mod">
          <ac:chgData name="Miroslava Čechová Závadská" userId="acc6b33ca4c8e38a" providerId="LiveId" clId="{9D16B5C6-FB16-4F60-98D8-5CE2347C72E0}" dt="2024-10-04T11:06:48.315" v="1258" actId="113"/>
          <ac:spMkLst>
            <pc:docMk/>
            <pc:sldMk cId="1250776032" sldId="302"/>
            <ac:spMk id="3" creationId="{562D4129-D9C8-0A67-655E-BF3C8F716596}"/>
          </ac:spMkLst>
        </pc:spChg>
      </pc:sldChg>
      <pc:sldChg chg="modSp new mod">
        <pc:chgData name="Miroslava Čechová Závadská" userId="acc6b33ca4c8e38a" providerId="LiveId" clId="{9D16B5C6-FB16-4F60-98D8-5CE2347C72E0}" dt="2024-10-04T11:12:19.662" v="1298" actId="114"/>
        <pc:sldMkLst>
          <pc:docMk/>
          <pc:sldMk cId="1464605217" sldId="303"/>
        </pc:sldMkLst>
        <pc:spChg chg="mod">
          <ac:chgData name="Miroslava Čechová Závadská" userId="acc6b33ca4c8e38a" providerId="LiveId" clId="{9D16B5C6-FB16-4F60-98D8-5CE2347C72E0}" dt="2024-10-04T11:07:24.572" v="1263"/>
          <ac:spMkLst>
            <pc:docMk/>
            <pc:sldMk cId="1464605217" sldId="303"/>
            <ac:spMk id="2" creationId="{91653425-3553-F3D9-1477-D0651FFED56A}"/>
          </ac:spMkLst>
        </pc:spChg>
        <pc:spChg chg="mod">
          <ac:chgData name="Miroslava Čechová Závadská" userId="acc6b33ca4c8e38a" providerId="LiveId" clId="{9D16B5C6-FB16-4F60-98D8-5CE2347C72E0}" dt="2024-10-04T11:12:19.662" v="1298" actId="114"/>
          <ac:spMkLst>
            <pc:docMk/>
            <pc:sldMk cId="1464605217" sldId="303"/>
            <ac:spMk id="3" creationId="{A05ADF72-0C0C-A98C-BEBE-48B38E8B4CFD}"/>
          </ac:spMkLst>
        </pc:spChg>
      </pc:sldChg>
      <pc:sldChg chg="addSp delSp modSp new mod">
        <pc:chgData name="Miroslava Čechová Závadská" userId="acc6b33ca4c8e38a" providerId="LiveId" clId="{9D16B5C6-FB16-4F60-98D8-5CE2347C72E0}" dt="2024-10-04T11:12:54.948" v="1301"/>
        <pc:sldMkLst>
          <pc:docMk/>
          <pc:sldMk cId="1732093839" sldId="304"/>
        </pc:sldMkLst>
        <pc:spChg chg="mod">
          <ac:chgData name="Miroslava Čechová Závadská" userId="acc6b33ca4c8e38a" providerId="LiveId" clId="{9D16B5C6-FB16-4F60-98D8-5CE2347C72E0}" dt="2024-10-04T11:12:54.948" v="1301"/>
          <ac:spMkLst>
            <pc:docMk/>
            <pc:sldMk cId="1732093839" sldId="304"/>
            <ac:spMk id="2" creationId="{9E2B1AC6-A908-D816-F212-BD1C5DF84C93}"/>
          </ac:spMkLst>
        </pc:spChg>
        <pc:spChg chg="del">
          <ac:chgData name="Miroslava Čechová Závadská" userId="acc6b33ca4c8e38a" providerId="LiveId" clId="{9D16B5C6-FB16-4F60-98D8-5CE2347C72E0}" dt="2024-10-04T11:12:44.475" v="1299" actId="22"/>
          <ac:spMkLst>
            <pc:docMk/>
            <pc:sldMk cId="1732093839" sldId="304"/>
            <ac:spMk id="3" creationId="{CC809457-B738-8F06-A66B-59E0BF1291D7}"/>
          </ac:spMkLst>
        </pc:spChg>
        <pc:picChg chg="add mod ord">
          <ac:chgData name="Miroslava Čechová Závadská" userId="acc6b33ca4c8e38a" providerId="LiveId" clId="{9D16B5C6-FB16-4F60-98D8-5CE2347C72E0}" dt="2024-10-04T11:12:47.483" v="1300" actId="14100"/>
          <ac:picMkLst>
            <pc:docMk/>
            <pc:sldMk cId="1732093839" sldId="304"/>
            <ac:picMk id="5" creationId="{3D0311B5-7F20-D668-5C87-96591E175833}"/>
          </ac:picMkLst>
        </pc:picChg>
      </pc:sldChg>
      <pc:sldChg chg="addSp modSp new mod">
        <pc:chgData name="Miroslava Čechová Závadská" userId="acc6b33ca4c8e38a" providerId="LiveId" clId="{9D16B5C6-FB16-4F60-98D8-5CE2347C72E0}" dt="2024-10-04T11:14:29.704" v="1314" actId="1076"/>
        <pc:sldMkLst>
          <pc:docMk/>
          <pc:sldMk cId="4113072581" sldId="305"/>
        </pc:sldMkLst>
        <pc:spChg chg="mod">
          <ac:chgData name="Miroslava Čechová Závadská" userId="acc6b33ca4c8e38a" providerId="LiveId" clId="{9D16B5C6-FB16-4F60-98D8-5CE2347C72E0}" dt="2024-10-04T11:13:23.858" v="1302"/>
          <ac:spMkLst>
            <pc:docMk/>
            <pc:sldMk cId="4113072581" sldId="305"/>
            <ac:spMk id="2" creationId="{AD3E8DC6-2C00-EDBB-AA82-51CDB847FA45}"/>
          </ac:spMkLst>
        </pc:spChg>
        <pc:spChg chg="mod">
          <ac:chgData name="Miroslava Čechová Závadská" userId="acc6b33ca4c8e38a" providerId="LiveId" clId="{9D16B5C6-FB16-4F60-98D8-5CE2347C72E0}" dt="2024-10-04T11:14:06.421" v="1311" actId="115"/>
          <ac:spMkLst>
            <pc:docMk/>
            <pc:sldMk cId="4113072581" sldId="305"/>
            <ac:spMk id="3" creationId="{3D729FF3-E922-DDDD-9856-169523A024AD}"/>
          </ac:spMkLst>
        </pc:spChg>
        <pc:picChg chg="add mod">
          <ac:chgData name="Miroslava Čechová Závadská" userId="acc6b33ca4c8e38a" providerId="LiveId" clId="{9D16B5C6-FB16-4F60-98D8-5CE2347C72E0}" dt="2024-10-04T11:14:29.704" v="1314" actId="1076"/>
          <ac:picMkLst>
            <pc:docMk/>
            <pc:sldMk cId="4113072581" sldId="305"/>
            <ac:picMk id="5" creationId="{5E78EDEA-0932-FAE9-A23D-B17C9DD4E289}"/>
          </ac:picMkLst>
        </pc:picChg>
      </pc:sldChg>
      <pc:sldChg chg="modSp new mod">
        <pc:chgData name="Miroslava Čechová Závadská" userId="acc6b33ca4c8e38a" providerId="LiveId" clId="{9D16B5C6-FB16-4F60-98D8-5CE2347C72E0}" dt="2024-10-07T06:03:49.596" v="1410" actId="207"/>
        <pc:sldMkLst>
          <pc:docMk/>
          <pc:sldMk cId="3112211773" sldId="306"/>
        </pc:sldMkLst>
        <pc:spChg chg="mod">
          <ac:chgData name="Miroslava Čechová Závadská" userId="acc6b33ca4c8e38a" providerId="LiveId" clId="{9D16B5C6-FB16-4F60-98D8-5CE2347C72E0}" dt="2024-10-04T11:14:57.258" v="1315"/>
          <ac:spMkLst>
            <pc:docMk/>
            <pc:sldMk cId="3112211773" sldId="306"/>
            <ac:spMk id="2" creationId="{CFF2D983-6F42-787E-1451-5C9E92EC8E16}"/>
          </ac:spMkLst>
        </pc:spChg>
        <pc:spChg chg="mod">
          <ac:chgData name="Miroslava Čechová Závadská" userId="acc6b33ca4c8e38a" providerId="LiveId" clId="{9D16B5C6-FB16-4F60-98D8-5CE2347C72E0}" dt="2024-10-07T06:03:49.596" v="1410" actId="207"/>
          <ac:spMkLst>
            <pc:docMk/>
            <pc:sldMk cId="3112211773" sldId="306"/>
            <ac:spMk id="3" creationId="{55FDCB92-40A1-F482-96CD-C4BE56A0D899}"/>
          </ac:spMkLst>
        </pc:spChg>
      </pc:sldChg>
      <pc:sldChg chg="modSp new mod">
        <pc:chgData name="Miroslava Čechová Závadská" userId="acc6b33ca4c8e38a" providerId="LiveId" clId="{9D16B5C6-FB16-4F60-98D8-5CE2347C72E0}" dt="2024-10-07T06:06:36.362" v="1448" actId="207"/>
        <pc:sldMkLst>
          <pc:docMk/>
          <pc:sldMk cId="1599007134" sldId="307"/>
        </pc:sldMkLst>
        <pc:spChg chg="mod">
          <ac:chgData name="Miroslava Čechová Závadská" userId="acc6b33ca4c8e38a" providerId="LiveId" clId="{9D16B5C6-FB16-4F60-98D8-5CE2347C72E0}" dt="2024-10-04T11:16:09.247" v="1324"/>
          <ac:spMkLst>
            <pc:docMk/>
            <pc:sldMk cId="1599007134" sldId="307"/>
            <ac:spMk id="2" creationId="{AB26E7E1-B374-4999-C159-EDE1C8CC1FEC}"/>
          </ac:spMkLst>
        </pc:spChg>
        <pc:spChg chg="mod">
          <ac:chgData name="Miroslava Čechová Závadská" userId="acc6b33ca4c8e38a" providerId="LiveId" clId="{9D16B5C6-FB16-4F60-98D8-5CE2347C72E0}" dt="2024-10-07T06:06:36.362" v="1448" actId="207"/>
          <ac:spMkLst>
            <pc:docMk/>
            <pc:sldMk cId="1599007134" sldId="307"/>
            <ac:spMk id="3" creationId="{44D5C8C8-3B78-97CC-0F24-E9B0D3EE5F6A}"/>
          </ac:spMkLst>
        </pc:spChg>
      </pc:sldChg>
      <pc:sldChg chg="addSp delSp modSp new mod">
        <pc:chgData name="Miroslava Čechová Závadská" userId="acc6b33ca4c8e38a" providerId="LiveId" clId="{9D16B5C6-FB16-4F60-98D8-5CE2347C72E0}" dt="2024-10-07T06:13:10.431" v="1453" actId="1076"/>
        <pc:sldMkLst>
          <pc:docMk/>
          <pc:sldMk cId="714687800" sldId="308"/>
        </pc:sldMkLst>
        <pc:spChg chg="mod">
          <ac:chgData name="Miroslava Čechová Závadská" userId="acc6b33ca4c8e38a" providerId="LiveId" clId="{9D16B5C6-FB16-4F60-98D8-5CE2347C72E0}" dt="2024-10-04T11:16:11.768" v="1325"/>
          <ac:spMkLst>
            <pc:docMk/>
            <pc:sldMk cId="714687800" sldId="308"/>
            <ac:spMk id="2" creationId="{1DB702EF-81AB-F11B-9F3D-7F888FD99005}"/>
          </ac:spMkLst>
        </pc:spChg>
        <pc:spChg chg="del">
          <ac:chgData name="Miroslava Čechová Závadská" userId="acc6b33ca4c8e38a" providerId="LiveId" clId="{9D16B5C6-FB16-4F60-98D8-5CE2347C72E0}" dt="2024-10-07T06:09:33.233" v="1449" actId="22"/>
          <ac:spMkLst>
            <pc:docMk/>
            <pc:sldMk cId="714687800" sldId="308"/>
            <ac:spMk id="3" creationId="{843432F9-1C95-4022-0AAB-3D62FA07FB05}"/>
          </ac:spMkLst>
        </pc:spChg>
        <pc:picChg chg="add mod ord">
          <ac:chgData name="Miroslava Čechová Závadská" userId="acc6b33ca4c8e38a" providerId="LiveId" clId="{9D16B5C6-FB16-4F60-98D8-5CE2347C72E0}" dt="2024-10-07T06:09:38.607" v="1450" actId="1076"/>
          <ac:picMkLst>
            <pc:docMk/>
            <pc:sldMk cId="714687800" sldId="308"/>
            <ac:picMk id="5" creationId="{418164C9-B2CD-570A-7CD3-670B8008EEDD}"/>
          </ac:picMkLst>
        </pc:picChg>
        <pc:picChg chg="add mod">
          <ac:chgData name="Miroslava Čechová Závadská" userId="acc6b33ca4c8e38a" providerId="LiveId" clId="{9D16B5C6-FB16-4F60-98D8-5CE2347C72E0}" dt="2024-10-07T06:13:10.431" v="1453" actId="1076"/>
          <ac:picMkLst>
            <pc:docMk/>
            <pc:sldMk cId="714687800" sldId="308"/>
            <ac:picMk id="7" creationId="{AB94E432-1398-0CAB-74CE-2859CA56C510}"/>
          </ac:picMkLst>
        </pc:picChg>
      </pc:sldChg>
      <pc:sldChg chg="addSp delSp modSp new mod">
        <pc:chgData name="Miroslava Čechová Závadská" userId="acc6b33ca4c8e38a" providerId="LiveId" clId="{9D16B5C6-FB16-4F60-98D8-5CE2347C72E0}" dt="2024-10-07T06:13:45.075" v="1457" actId="1076"/>
        <pc:sldMkLst>
          <pc:docMk/>
          <pc:sldMk cId="3671515050" sldId="309"/>
        </pc:sldMkLst>
        <pc:spChg chg="mod">
          <ac:chgData name="Miroslava Čechová Závadská" userId="acc6b33ca4c8e38a" providerId="LiveId" clId="{9D16B5C6-FB16-4F60-98D8-5CE2347C72E0}" dt="2024-10-04T11:16:14.694" v="1326"/>
          <ac:spMkLst>
            <pc:docMk/>
            <pc:sldMk cId="3671515050" sldId="309"/>
            <ac:spMk id="2" creationId="{CABCDEF9-D393-DA29-C4F2-6E70DBE546A1}"/>
          </ac:spMkLst>
        </pc:spChg>
        <pc:spChg chg="del">
          <ac:chgData name="Miroslava Čechová Závadská" userId="acc6b33ca4c8e38a" providerId="LiveId" clId="{9D16B5C6-FB16-4F60-98D8-5CE2347C72E0}" dt="2024-10-07T06:13:32.736" v="1454" actId="22"/>
          <ac:spMkLst>
            <pc:docMk/>
            <pc:sldMk cId="3671515050" sldId="309"/>
            <ac:spMk id="3" creationId="{DB1DAFDC-F8E4-BAB1-EBC5-18A83B47C11B}"/>
          </ac:spMkLst>
        </pc:spChg>
        <pc:picChg chg="add mod ord">
          <ac:chgData name="Miroslava Čechová Závadská" userId="acc6b33ca4c8e38a" providerId="LiveId" clId="{9D16B5C6-FB16-4F60-98D8-5CE2347C72E0}" dt="2024-10-07T06:13:45.075" v="1457" actId="1076"/>
          <ac:picMkLst>
            <pc:docMk/>
            <pc:sldMk cId="3671515050" sldId="309"/>
            <ac:picMk id="5" creationId="{F8C3E864-E6D4-4C03-ED10-BE84603276D1}"/>
          </ac:picMkLst>
        </pc:picChg>
      </pc:sldChg>
      <pc:sldChg chg="modSp new mod">
        <pc:chgData name="Miroslava Čechová Závadská" userId="acc6b33ca4c8e38a" providerId="LiveId" clId="{9D16B5C6-FB16-4F60-98D8-5CE2347C72E0}" dt="2024-10-07T06:17:26.940" v="1494" actId="255"/>
        <pc:sldMkLst>
          <pc:docMk/>
          <pc:sldMk cId="1767741342" sldId="310"/>
        </pc:sldMkLst>
        <pc:spChg chg="mod">
          <ac:chgData name="Miroslava Čechová Závadská" userId="acc6b33ca4c8e38a" providerId="LiveId" clId="{9D16B5C6-FB16-4F60-98D8-5CE2347C72E0}" dt="2024-10-04T11:16:17.416" v="1327"/>
          <ac:spMkLst>
            <pc:docMk/>
            <pc:sldMk cId="1767741342" sldId="310"/>
            <ac:spMk id="2" creationId="{D4DF6B37-4092-C138-8529-2ADE1B72392D}"/>
          </ac:spMkLst>
        </pc:spChg>
        <pc:spChg chg="mod">
          <ac:chgData name="Miroslava Čechová Závadská" userId="acc6b33ca4c8e38a" providerId="LiveId" clId="{9D16B5C6-FB16-4F60-98D8-5CE2347C72E0}" dt="2024-10-07T06:17:26.940" v="1494" actId="255"/>
          <ac:spMkLst>
            <pc:docMk/>
            <pc:sldMk cId="1767741342" sldId="310"/>
            <ac:spMk id="3" creationId="{D26789AF-3815-6660-ACED-EBAE85D94BAE}"/>
          </ac:spMkLst>
        </pc:spChg>
      </pc:sldChg>
      <pc:sldChg chg="addSp modSp new mod">
        <pc:chgData name="Miroslava Čechová Závadská" userId="acc6b33ca4c8e38a" providerId="LiveId" clId="{9D16B5C6-FB16-4F60-98D8-5CE2347C72E0}" dt="2024-10-07T06:23:37.028" v="1515" actId="1076"/>
        <pc:sldMkLst>
          <pc:docMk/>
          <pc:sldMk cId="1745618221" sldId="311"/>
        </pc:sldMkLst>
        <pc:spChg chg="mod">
          <ac:chgData name="Miroslava Čechová Závadská" userId="acc6b33ca4c8e38a" providerId="LiveId" clId="{9D16B5C6-FB16-4F60-98D8-5CE2347C72E0}" dt="2024-10-04T11:16:20.026" v="1328"/>
          <ac:spMkLst>
            <pc:docMk/>
            <pc:sldMk cId="1745618221" sldId="311"/>
            <ac:spMk id="2" creationId="{5D94B296-9B3E-74C5-FDF9-E0791A76A533}"/>
          </ac:spMkLst>
        </pc:spChg>
        <pc:spChg chg="mod">
          <ac:chgData name="Miroslava Čechová Závadská" userId="acc6b33ca4c8e38a" providerId="LiveId" clId="{9D16B5C6-FB16-4F60-98D8-5CE2347C72E0}" dt="2024-10-07T06:22:48.888" v="1506" actId="20577"/>
          <ac:spMkLst>
            <pc:docMk/>
            <pc:sldMk cId="1745618221" sldId="311"/>
            <ac:spMk id="3" creationId="{2E9ECB5A-DE48-56BA-CC8D-C04F29C6E0D8}"/>
          </ac:spMkLst>
        </pc:spChg>
        <pc:picChg chg="add mod">
          <ac:chgData name="Miroslava Čechová Závadská" userId="acc6b33ca4c8e38a" providerId="LiveId" clId="{9D16B5C6-FB16-4F60-98D8-5CE2347C72E0}" dt="2024-10-07T06:23:37.028" v="1515" actId="1076"/>
          <ac:picMkLst>
            <pc:docMk/>
            <pc:sldMk cId="1745618221" sldId="311"/>
            <ac:picMk id="5" creationId="{9CD41C91-F086-2B24-25DC-6A4F30A36802}"/>
          </ac:picMkLst>
        </pc:picChg>
        <pc:picChg chg="add mod">
          <ac:chgData name="Miroslava Čechová Závadská" userId="acc6b33ca4c8e38a" providerId="LiveId" clId="{9D16B5C6-FB16-4F60-98D8-5CE2347C72E0}" dt="2024-10-07T06:23:35.662" v="1514" actId="1076"/>
          <ac:picMkLst>
            <pc:docMk/>
            <pc:sldMk cId="1745618221" sldId="311"/>
            <ac:picMk id="7" creationId="{9D8AAA13-566C-1581-03A5-34A4FD453060}"/>
          </ac:picMkLst>
        </pc:picChg>
      </pc:sldChg>
      <pc:sldChg chg="addSp delSp modSp new mod">
        <pc:chgData name="Miroslava Čechová Závadská" userId="acc6b33ca4c8e38a" providerId="LiveId" clId="{9D16B5C6-FB16-4F60-98D8-5CE2347C72E0}" dt="2024-10-07T06:31:58.394" v="1540" actId="12"/>
        <pc:sldMkLst>
          <pc:docMk/>
          <pc:sldMk cId="2590629564" sldId="312"/>
        </pc:sldMkLst>
        <pc:spChg chg="mod">
          <ac:chgData name="Miroslava Čechová Závadská" userId="acc6b33ca4c8e38a" providerId="LiveId" clId="{9D16B5C6-FB16-4F60-98D8-5CE2347C72E0}" dt="2024-10-04T11:16:23.898" v="1329"/>
          <ac:spMkLst>
            <pc:docMk/>
            <pc:sldMk cId="2590629564" sldId="312"/>
            <ac:spMk id="2" creationId="{595B8DD5-C192-A04C-2D4A-C686931C2B8A}"/>
          </ac:spMkLst>
        </pc:spChg>
        <pc:spChg chg="add del mod">
          <ac:chgData name="Miroslava Čechová Závadská" userId="acc6b33ca4c8e38a" providerId="LiveId" clId="{9D16B5C6-FB16-4F60-98D8-5CE2347C72E0}" dt="2024-10-07T06:31:58.394" v="1540" actId="12"/>
          <ac:spMkLst>
            <pc:docMk/>
            <pc:sldMk cId="2590629564" sldId="312"/>
            <ac:spMk id="3" creationId="{5B540D7E-3A4D-A3AD-29A5-9F7FE6F36835}"/>
          </ac:spMkLst>
        </pc:spChg>
        <pc:picChg chg="add del mod ord">
          <ac:chgData name="Miroslava Čechová Závadská" userId="acc6b33ca4c8e38a" providerId="LiveId" clId="{9D16B5C6-FB16-4F60-98D8-5CE2347C72E0}" dt="2024-10-07T06:30:01.269" v="1517" actId="22"/>
          <ac:picMkLst>
            <pc:docMk/>
            <pc:sldMk cId="2590629564" sldId="312"/>
            <ac:picMk id="5" creationId="{83A594B6-8F22-0A28-4BA9-D0958C9AB2DC}"/>
          </ac:picMkLst>
        </pc:picChg>
      </pc:sldChg>
      <pc:sldChg chg="addSp modSp new mod">
        <pc:chgData name="Miroslava Čechová Závadská" userId="acc6b33ca4c8e38a" providerId="LiveId" clId="{9D16B5C6-FB16-4F60-98D8-5CE2347C72E0}" dt="2024-10-07T06:34:26.221" v="1564" actId="1076"/>
        <pc:sldMkLst>
          <pc:docMk/>
          <pc:sldMk cId="988817721" sldId="313"/>
        </pc:sldMkLst>
        <pc:spChg chg="mod">
          <ac:chgData name="Miroslava Čechová Závadská" userId="acc6b33ca4c8e38a" providerId="LiveId" clId="{9D16B5C6-FB16-4F60-98D8-5CE2347C72E0}" dt="2024-10-04T11:16:26.497" v="1330"/>
          <ac:spMkLst>
            <pc:docMk/>
            <pc:sldMk cId="988817721" sldId="313"/>
            <ac:spMk id="2" creationId="{E0791AEF-B937-6169-0EA8-314872E550A8}"/>
          </ac:spMkLst>
        </pc:spChg>
        <pc:spChg chg="mod">
          <ac:chgData name="Miroslava Čechová Závadská" userId="acc6b33ca4c8e38a" providerId="LiveId" clId="{9D16B5C6-FB16-4F60-98D8-5CE2347C72E0}" dt="2024-10-07T06:34:21.634" v="1563" actId="20577"/>
          <ac:spMkLst>
            <pc:docMk/>
            <pc:sldMk cId="988817721" sldId="313"/>
            <ac:spMk id="3" creationId="{2403D27A-C9FF-87B2-76DF-F771CF3C9C69}"/>
          </ac:spMkLst>
        </pc:spChg>
        <pc:picChg chg="add mod">
          <ac:chgData name="Miroslava Čechová Závadská" userId="acc6b33ca4c8e38a" providerId="LiveId" clId="{9D16B5C6-FB16-4F60-98D8-5CE2347C72E0}" dt="2024-10-07T06:34:26.221" v="1564" actId="1076"/>
          <ac:picMkLst>
            <pc:docMk/>
            <pc:sldMk cId="988817721" sldId="313"/>
            <ac:picMk id="5" creationId="{4C030F2E-C018-B174-57D1-41646B7F78A9}"/>
          </ac:picMkLst>
        </pc:picChg>
      </pc:sldChg>
      <pc:sldChg chg="addSp modSp new mod">
        <pc:chgData name="Miroslava Čechová Závadská" userId="acc6b33ca4c8e38a" providerId="LiveId" clId="{9D16B5C6-FB16-4F60-98D8-5CE2347C72E0}" dt="2024-10-07T06:35:28.519" v="1579" actId="14100"/>
        <pc:sldMkLst>
          <pc:docMk/>
          <pc:sldMk cId="780108007" sldId="314"/>
        </pc:sldMkLst>
        <pc:spChg chg="mod">
          <ac:chgData name="Miroslava Čechová Závadská" userId="acc6b33ca4c8e38a" providerId="LiveId" clId="{9D16B5C6-FB16-4F60-98D8-5CE2347C72E0}" dt="2024-10-04T11:16:29.113" v="1331"/>
          <ac:spMkLst>
            <pc:docMk/>
            <pc:sldMk cId="780108007" sldId="314"/>
            <ac:spMk id="2" creationId="{8EE7BCC1-CC25-127C-B55E-31B0D1AEBD5F}"/>
          </ac:spMkLst>
        </pc:spChg>
        <pc:spChg chg="mod">
          <ac:chgData name="Miroslava Čechová Závadská" userId="acc6b33ca4c8e38a" providerId="LiveId" clId="{9D16B5C6-FB16-4F60-98D8-5CE2347C72E0}" dt="2024-10-07T06:35:04.582" v="1575" actId="20577"/>
          <ac:spMkLst>
            <pc:docMk/>
            <pc:sldMk cId="780108007" sldId="314"/>
            <ac:spMk id="3" creationId="{67318F4F-DB2F-1186-4F20-EECCAB982BBF}"/>
          </ac:spMkLst>
        </pc:spChg>
        <pc:picChg chg="add mod">
          <ac:chgData name="Miroslava Čechová Závadská" userId="acc6b33ca4c8e38a" providerId="LiveId" clId="{9D16B5C6-FB16-4F60-98D8-5CE2347C72E0}" dt="2024-10-07T06:35:28.519" v="1579" actId="14100"/>
          <ac:picMkLst>
            <pc:docMk/>
            <pc:sldMk cId="780108007" sldId="314"/>
            <ac:picMk id="5" creationId="{967B6502-903F-E3B3-5DC5-046B06438525}"/>
          </ac:picMkLst>
        </pc:picChg>
      </pc:sldChg>
      <pc:sldChg chg="modSp new mod">
        <pc:chgData name="Miroslava Čechová Závadská" userId="acc6b33ca4c8e38a" providerId="LiveId" clId="{9D16B5C6-FB16-4F60-98D8-5CE2347C72E0}" dt="2024-10-07T08:20:02.385" v="1754" actId="20577"/>
        <pc:sldMkLst>
          <pc:docMk/>
          <pc:sldMk cId="3753204066" sldId="315"/>
        </pc:sldMkLst>
        <pc:spChg chg="mod">
          <ac:chgData name="Miroslava Čechová Závadská" userId="acc6b33ca4c8e38a" providerId="LiveId" clId="{9D16B5C6-FB16-4F60-98D8-5CE2347C72E0}" dt="2024-10-07T08:20:02.385" v="1754" actId="20577"/>
          <ac:spMkLst>
            <pc:docMk/>
            <pc:sldMk cId="3753204066" sldId="315"/>
            <ac:spMk id="2" creationId="{2827DFDC-7E4D-F0EE-A0B4-4850F0FA82E3}"/>
          </ac:spMkLst>
        </pc:spChg>
        <pc:spChg chg="mod">
          <ac:chgData name="Miroslava Čechová Závadská" userId="acc6b33ca4c8e38a" providerId="LiveId" clId="{9D16B5C6-FB16-4F60-98D8-5CE2347C72E0}" dt="2024-10-07T08:10:39.813" v="1605" actId="255"/>
          <ac:spMkLst>
            <pc:docMk/>
            <pc:sldMk cId="3753204066" sldId="315"/>
            <ac:spMk id="3" creationId="{D7AD679F-F6D6-1D2F-5B0F-BD834A89408A}"/>
          </ac:spMkLst>
        </pc:spChg>
      </pc:sldChg>
      <pc:sldChg chg="modSp new mod">
        <pc:chgData name="Miroslava Čechová Závadská" userId="acc6b33ca4c8e38a" providerId="LiveId" clId="{9D16B5C6-FB16-4F60-98D8-5CE2347C72E0}" dt="2024-10-07T08:13:35.007" v="1625" actId="255"/>
        <pc:sldMkLst>
          <pc:docMk/>
          <pc:sldMk cId="1187231768" sldId="316"/>
        </pc:sldMkLst>
        <pc:spChg chg="mod">
          <ac:chgData name="Miroslava Čechová Závadská" userId="acc6b33ca4c8e38a" providerId="LiveId" clId="{9D16B5C6-FB16-4F60-98D8-5CE2347C72E0}" dt="2024-10-07T08:12:39.346" v="1616"/>
          <ac:spMkLst>
            <pc:docMk/>
            <pc:sldMk cId="1187231768" sldId="316"/>
            <ac:spMk id="2" creationId="{A800B1C8-4EEE-41CE-CA2C-884719063F50}"/>
          </ac:spMkLst>
        </pc:spChg>
        <pc:spChg chg="mod">
          <ac:chgData name="Miroslava Čechová Závadská" userId="acc6b33ca4c8e38a" providerId="LiveId" clId="{9D16B5C6-FB16-4F60-98D8-5CE2347C72E0}" dt="2024-10-07T08:13:35.007" v="1625" actId="255"/>
          <ac:spMkLst>
            <pc:docMk/>
            <pc:sldMk cId="1187231768" sldId="316"/>
            <ac:spMk id="3" creationId="{23211137-B966-A67E-BEB8-DE2C55893312}"/>
          </ac:spMkLst>
        </pc:spChg>
      </pc:sldChg>
      <pc:sldChg chg="modSp new mod">
        <pc:chgData name="Miroslava Čechová Závadská" userId="acc6b33ca4c8e38a" providerId="LiveId" clId="{9D16B5C6-FB16-4F60-98D8-5CE2347C72E0}" dt="2024-10-07T08:19:42.887" v="1735" actId="113"/>
        <pc:sldMkLst>
          <pc:docMk/>
          <pc:sldMk cId="1744257027" sldId="317"/>
        </pc:sldMkLst>
        <pc:spChg chg="mod">
          <ac:chgData name="Miroslava Čechová Závadská" userId="acc6b33ca4c8e38a" providerId="LiveId" clId="{9D16B5C6-FB16-4F60-98D8-5CE2347C72E0}" dt="2024-10-07T08:12:59.281" v="1618"/>
          <ac:spMkLst>
            <pc:docMk/>
            <pc:sldMk cId="1744257027" sldId="317"/>
            <ac:spMk id="2" creationId="{54D31711-2AFA-B46B-9C4C-72BFD85B9C84}"/>
          </ac:spMkLst>
        </pc:spChg>
        <pc:spChg chg="mod">
          <ac:chgData name="Miroslava Čechová Závadská" userId="acc6b33ca4c8e38a" providerId="LiveId" clId="{9D16B5C6-FB16-4F60-98D8-5CE2347C72E0}" dt="2024-10-07T08:19:42.887" v="1735" actId="113"/>
          <ac:spMkLst>
            <pc:docMk/>
            <pc:sldMk cId="1744257027" sldId="317"/>
            <ac:spMk id="3" creationId="{FECECCFB-95C2-7413-D39E-670D47FABAB7}"/>
          </ac:spMkLst>
        </pc:spChg>
      </pc:sldChg>
      <pc:sldChg chg="modSp new mod">
        <pc:chgData name="Miroslava Čechová Závadská" userId="acc6b33ca4c8e38a" providerId="LiveId" clId="{9D16B5C6-FB16-4F60-98D8-5CE2347C72E0}" dt="2024-10-07T08:20:32.175" v="1756" actId="255"/>
        <pc:sldMkLst>
          <pc:docMk/>
          <pc:sldMk cId="1226232412" sldId="318"/>
        </pc:sldMkLst>
        <pc:spChg chg="mod">
          <ac:chgData name="Miroslava Čechová Závadská" userId="acc6b33ca4c8e38a" providerId="LiveId" clId="{9D16B5C6-FB16-4F60-98D8-5CE2347C72E0}" dt="2024-10-07T08:19:29.197" v="1733" actId="20577"/>
          <ac:spMkLst>
            <pc:docMk/>
            <pc:sldMk cId="1226232412" sldId="318"/>
            <ac:spMk id="2" creationId="{7B655918-C40D-B187-4B19-05157A00E91F}"/>
          </ac:spMkLst>
        </pc:spChg>
        <pc:spChg chg="mod">
          <ac:chgData name="Miroslava Čechová Závadská" userId="acc6b33ca4c8e38a" providerId="LiveId" clId="{9D16B5C6-FB16-4F60-98D8-5CE2347C72E0}" dt="2024-10-07T08:20:32.175" v="1756" actId="255"/>
          <ac:spMkLst>
            <pc:docMk/>
            <pc:sldMk cId="1226232412" sldId="318"/>
            <ac:spMk id="3" creationId="{508D89D6-76C1-8F66-B3AE-66240D7210D3}"/>
          </ac:spMkLst>
        </pc:spChg>
      </pc:sldChg>
      <pc:sldChg chg="modSp new mod">
        <pc:chgData name="Miroslava Čechová Závadská" userId="acc6b33ca4c8e38a" providerId="LiveId" clId="{9D16B5C6-FB16-4F60-98D8-5CE2347C72E0}" dt="2024-10-07T08:20:41.069" v="1757" actId="123"/>
        <pc:sldMkLst>
          <pc:docMk/>
          <pc:sldMk cId="2486411302" sldId="319"/>
        </pc:sldMkLst>
        <pc:spChg chg="mod">
          <ac:chgData name="Miroslava Čechová Závadská" userId="acc6b33ca4c8e38a" providerId="LiveId" clId="{9D16B5C6-FB16-4F60-98D8-5CE2347C72E0}" dt="2024-10-07T08:19:19.147" v="1730"/>
          <ac:spMkLst>
            <pc:docMk/>
            <pc:sldMk cId="2486411302" sldId="319"/>
            <ac:spMk id="2" creationId="{32AB8AFF-9638-276E-8EAB-16924B557611}"/>
          </ac:spMkLst>
        </pc:spChg>
        <pc:spChg chg="mod">
          <ac:chgData name="Miroslava Čechová Závadská" userId="acc6b33ca4c8e38a" providerId="LiveId" clId="{9D16B5C6-FB16-4F60-98D8-5CE2347C72E0}" dt="2024-10-07T08:20:41.069" v="1757" actId="123"/>
          <ac:spMkLst>
            <pc:docMk/>
            <pc:sldMk cId="2486411302" sldId="319"/>
            <ac:spMk id="3" creationId="{B7DA480E-3A0F-EE7A-3AB5-E7FCF5572627}"/>
          </ac:spMkLst>
        </pc:spChg>
      </pc:sldChg>
      <pc:sldChg chg="modSp new mod">
        <pc:chgData name="Miroslava Čechová Závadská" userId="acc6b33ca4c8e38a" providerId="LiveId" clId="{9D16B5C6-FB16-4F60-98D8-5CE2347C72E0}" dt="2024-10-07T08:20:51.471" v="1760" actId="20577"/>
        <pc:sldMkLst>
          <pc:docMk/>
          <pc:sldMk cId="808524315" sldId="320"/>
        </pc:sldMkLst>
        <pc:spChg chg="mod">
          <ac:chgData name="Miroslava Čechová Závadská" userId="acc6b33ca4c8e38a" providerId="LiveId" clId="{9D16B5C6-FB16-4F60-98D8-5CE2347C72E0}" dt="2024-10-07T08:19:22.238" v="1731"/>
          <ac:spMkLst>
            <pc:docMk/>
            <pc:sldMk cId="808524315" sldId="320"/>
            <ac:spMk id="2" creationId="{8B391C0C-992A-41A3-FDA9-F23485B27D98}"/>
          </ac:spMkLst>
        </pc:spChg>
        <pc:spChg chg="mod">
          <ac:chgData name="Miroslava Čechová Závadská" userId="acc6b33ca4c8e38a" providerId="LiveId" clId="{9D16B5C6-FB16-4F60-98D8-5CE2347C72E0}" dt="2024-10-07T08:20:51.471" v="1760" actId="20577"/>
          <ac:spMkLst>
            <pc:docMk/>
            <pc:sldMk cId="808524315" sldId="320"/>
            <ac:spMk id="3" creationId="{C370700C-9581-0BF8-B0AF-81543B8B9C36}"/>
          </ac:spMkLst>
        </pc:spChg>
      </pc:sldChg>
      <pc:sldChg chg="modSp new mod">
        <pc:chgData name="Miroslava Čechová Závadská" userId="acc6b33ca4c8e38a" providerId="LiveId" clId="{9D16B5C6-FB16-4F60-98D8-5CE2347C72E0}" dt="2024-10-07T08:22:04.089" v="1797" actId="20577"/>
        <pc:sldMkLst>
          <pc:docMk/>
          <pc:sldMk cId="1563904661" sldId="321"/>
        </pc:sldMkLst>
        <pc:spChg chg="mod">
          <ac:chgData name="Miroslava Čechová Závadská" userId="acc6b33ca4c8e38a" providerId="LiveId" clId="{9D16B5C6-FB16-4F60-98D8-5CE2347C72E0}" dt="2024-10-07T08:21:23.865" v="1780" actId="20577"/>
          <ac:spMkLst>
            <pc:docMk/>
            <pc:sldMk cId="1563904661" sldId="321"/>
            <ac:spMk id="2" creationId="{E924CEEB-9214-C89D-9197-67FE3E65E82E}"/>
          </ac:spMkLst>
        </pc:spChg>
        <pc:spChg chg="mod">
          <ac:chgData name="Miroslava Čechová Závadská" userId="acc6b33ca4c8e38a" providerId="LiveId" clId="{9D16B5C6-FB16-4F60-98D8-5CE2347C72E0}" dt="2024-10-07T08:22:04.089" v="1797" actId="20577"/>
          <ac:spMkLst>
            <pc:docMk/>
            <pc:sldMk cId="1563904661" sldId="321"/>
            <ac:spMk id="3" creationId="{17875FD8-C66A-03F6-3D07-FD11BAF449D5}"/>
          </ac:spMkLst>
        </pc:spChg>
      </pc:sldChg>
      <pc:sldChg chg="new del">
        <pc:chgData name="Miroslava Čechová Závadská" userId="acc6b33ca4c8e38a" providerId="LiveId" clId="{9D16B5C6-FB16-4F60-98D8-5CE2347C72E0}" dt="2024-10-07T08:22:20.342" v="1799" actId="2696"/>
        <pc:sldMkLst>
          <pc:docMk/>
          <pc:sldMk cId="2705886650" sldId="32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2226C-EF01-4DC4-8FAA-E8BFDC35F942}" type="datetimeFigureOut">
              <a:rPr lang="cs-CZ" smtClean="0"/>
              <a:t>07.11.2024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521B8-1670-4D3F-8C70-F64BDA610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699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50834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32449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898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57584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9966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3231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82153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07741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688131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2675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986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002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7867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8978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4846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20018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2512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3275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5600" dirty="0"/>
              <a:t>Manažerské účetnictví 2</a:t>
            </a:r>
            <a:br>
              <a:rPr lang="cs-CZ" sz="6000" dirty="0"/>
            </a:br>
            <a:r>
              <a:rPr lang="cs-CZ" sz="6000" dirty="0"/>
              <a:t>				</a:t>
            </a:r>
            <a:r>
              <a:rPr lang="cs-CZ" sz="2700" dirty="0"/>
              <a:t>prezentace 8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		Dr. Miroslava Čechová Závadská, </a:t>
            </a:r>
            <a:r>
              <a:rPr lang="cs-CZ" dirty="0" err="1"/>
              <a:t>BSc</a:t>
            </a:r>
            <a:r>
              <a:rPr lang="cs-CZ" dirty="0"/>
              <a:t>. </a:t>
            </a:r>
            <a:r>
              <a:rPr lang="cs-CZ" dirty="0" err="1"/>
              <a:t>MSc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3301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5334"/>
            <a:ext cx="8254373" cy="108221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dirty="0"/>
              <a:t>Vztah čisté současné hodnoty a indexu</a:t>
            </a:r>
          </a:p>
          <a:p>
            <a:pPr marL="11516">
              <a:lnSpc>
                <a:spcPts val="4198"/>
              </a:lnSpc>
            </a:pPr>
            <a:r>
              <a:rPr dirty="0"/>
              <a:t>rentability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7780461" cy="1886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buClr>
                <a:srgbClr val="FFFFFF"/>
              </a:buClr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Nejvýznamn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jší</a:t>
            </a:r>
            <a:r>
              <a:rPr sz="2176" dirty="0">
                <a:latin typeface="Arial"/>
                <a:cs typeface="Arial"/>
              </a:rPr>
              <a:t> kritéria hodnocení investičních projektů</a:t>
            </a:r>
          </a:p>
          <a:p>
            <a:pPr marL="11516" marR="4607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>
                <a:latin typeface="Arial"/>
                <a:cs typeface="Arial"/>
              </a:rPr>
              <a:t>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</a:t>
            </a:r>
            <a:r>
              <a:rPr sz="2176" dirty="0">
                <a:latin typeface="Arial"/>
                <a:cs typeface="Arial"/>
              </a:rPr>
              <a:t> srovnání může dojít k různému výsledku u vylučujících se projektů – tzv. problém rozsahu investice</a:t>
            </a:r>
          </a:p>
          <a:p>
            <a:pPr marL="11516">
              <a:lnSpc>
                <a:spcPts val="2521"/>
              </a:lnSpc>
              <a:spcBef>
                <a:spcPts val="1038"/>
              </a:spcBef>
              <a:buClr>
                <a:srgbClr val="FFFFFF"/>
              </a:buClr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>
                <a:latin typeface="Arial"/>
                <a:cs typeface="Arial"/>
              </a:rPr>
              <a:t>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íklad</a:t>
            </a:r>
            <a:r>
              <a:rPr sz="2176" dirty="0">
                <a:latin typeface="Arial"/>
                <a:cs typeface="Arial"/>
              </a:rPr>
              <a:t>: Dva vylučující se projekty s následujícími</a:t>
            </a:r>
          </a:p>
          <a:p>
            <a:pPr marL="319579">
              <a:lnSpc>
                <a:spcPts val="2521"/>
              </a:lnSpc>
            </a:pPr>
            <a:r>
              <a:rPr sz="2176" dirty="0" err="1">
                <a:latin typeface="Arial"/>
                <a:cs typeface="Arial"/>
              </a:rPr>
              <a:t>charakteristikami</a:t>
            </a:r>
            <a:r>
              <a:rPr sz="2176" dirty="0">
                <a:latin typeface="Arial"/>
                <a:cs typeface="Arial"/>
              </a:rPr>
              <a:t>:</a:t>
            </a:r>
            <a:r>
              <a:rPr lang="cs-CZ" sz="2176" dirty="0">
                <a:latin typeface="Arial"/>
                <a:cs typeface="Arial"/>
              </a:rPr>
              <a:t> </a:t>
            </a:r>
            <a:endParaRPr sz="2176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41924" y="3876743"/>
          <a:ext cx="8237145" cy="2153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4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9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854">
                <a:tc>
                  <a:txBody>
                    <a:bodyPr/>
                    <a:lstStyle/>
                    <a:p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8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lnT w="19080">
                      <a:solidFill>
                        <a:srgbClr val="000000"/>
                      </a:solidFill>
                      <a:prstDash val="solid"/>
                    </a:lnT>
                    <a:lnB w="12600">
                      <a:solidFill>
                        <a:srgbClr val="000000"/>
                      </a:solidFill>
                      <a:prstDash val="solid"/>
                    </a:lnB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Pro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j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spc="-1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lnT w="19080">
                      <a:solidFill>
                        <a:srgbClr val="000000"/>
                      </a:solidFill>
                      <a:prstDash val="solid"/>
                    </a:lnT>
                    <a:lnB w="12600">
                      <a:solidFill>
                        <a:srgbClr val="000000"/>
                      </a:solidFill>
                      <a:prstDash val="solid"/>
                    </a:lnB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52070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Pro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j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9080">
                      <a:solidFill>
                        <a:srgbClr val="000000"/>
                      </a:solidFill>
                      <a:prstDash val="solid"/>
                    </a:lnR>
                    <a:lnT w="19080">
                      <a:solidFill>
                        <a:srgbClr val="000000"/>
                      </a:solidFill>
                      <a:prstDash val="solid"/>
                    </a:lnT>
                    <a:lnB w="12600">
                      <a:solidFill>
                        <a:srgbClr val="000000"/>
                      </a:solidFill>
                      <a:prstDash val="solid"/>
                    </a:lnB>
                    <a:solidFill>
                      <a:srgbClr val="2C2C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503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Disko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tov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né</a:t>
                      </a:r>
                      <a:r>
                        <a:rPr sz="1800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inves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č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ní</a:t>
                      </a:r>
                      <a:r>
                        <a:rPr sz="1800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ý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j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8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lnT w="12600">
                      <a:solidFill>
                        <a:srgbClr val="000000"/>
                      </a:solidFill>
                      <a:prstDash val="solid"/>
                    </a:lnT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lnT w="12600">
                      <a:solidFill>
                        <a:srgbClr val="000000"/>
                      </a:solidFill>
                      <a:prstDash val="solid"/>
                    </a:lnT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9080">
                      <a:solidFill>
                        <a:srgbClr val="000000"/>
                      </a:solidFill>
                      <a:prstDash val="solid"/>
                    </a:lnR>
                    <a:lnT w="12600">
                      <a:solidFill>
                        <a:srgbClr val="000000"/>
                      </a:solidFill>
                      <a:prstDash val="solid"/>
                    </a:lnT>
                    <a:solidFill>
                      <a:srgbClr val="2C2C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16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Disko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tov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né</a:t>
                      </a:r>
                      <a:r>
                        <a:rPr sz="1800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ř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ínosy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8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spc="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9080">
                      <a:solidFill>
                        <a:srgbClr val="000000"/>
                      </a:solidFill>
                      <a:prstDash val="solid"/>
                    </a:lnR>
                    <a:solidFill>
                      <a:srgbClr val="2C2C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506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Č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tá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ča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ná</a:t>
                      </a:r>
                      <a:r>
                        <a:rPr sz="1800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ota</a:t>
                      </a:r>
                      <a:r>
                        <a:rPr sz="1800" spc="-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(ČSH)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8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9080">
                      <a:solidFill>
                        <a:srgbClr val="000000"/>
                      </a:solidFill>
                      <a:prstDash val="solid"/>
                    </a:lnR>
                    <a:solidFill>
                      <a:srgbClr val="2C2C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82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dex</a:t>
                      </a:r>
                      <a:r>
                        <a:rPr sz="1800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bil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ty</a:t>
                      </a:r>
                      <a:r>
                        <a:rPr sz="1800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8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lnB w="19080">
                      <a:solidFill>
                        <a:srgbClr val="000000"/>
                      </a:solidFill>
                      <a:prstDash val="solid"/>
                    </a:lnB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2600">
                      <a:solidFill>
                        <a:srgbClr val="000000"/>
                      </a:solidFill>
                      <a:prstDash val="solid"/>
                    </a:lnR>
                    <a:lnB w="19080">
                      <a:solidFill>
                        <a:srgbClr val="000000"/>
                      </a:solidFill>
                      <a:prstDash val="solid"/>
                    </a:lnB>
                    <a:solidFill>
                      <a:srgbClr val="2C2CB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87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600">
                      <a:solidFill>
                        <a:srgbClr val="000000"/>
                      </a:solidFill>
                      <a:prstDash val="solid"/>
                    </a:lnL>
                    <a:lnR w="19080">
                      <a:solidFill>
                        <a:srgbClr val="000000"/>
                      </a:solidFill>
                      <a:prstDash val="solid"/>
                    </a:lnR>
                    <a:lnB w="19080">
                      <a:solidFill>
                        <a:srgbClr val="000000"/>
                      </a:solidFill>
                      <a:prstDash val="solid"/>
                    </a:lnB>
                    <a:solidFill>
                      <a:srgbClr val="2C2C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 err="1"/>
              <a:t>Vnit</a:t>
            </a:r>
            <a:r>
              <a:rPr lang="cs-CZ" dirty="0"/>
              <a:t>ř</a:t>
            </a:r>
            <a:r>
              <a:rPr dirty="0" err="1"/>
              <a:t>ní</a:t>
            </a:r>
            <a:r>
              <a:rPr dirty="0"/>
              <a:t> výnosové procento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09" y="1639846"/>
            <a:ext cx="7858197" cy="43447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2176" b="1" dirty="0">
                <a:latin typeface="Arial"/>
                <a:cs typeface="Arial"/>
              </a:rPr>
              <a:t>l</a:t>
            </a:r>
            <a:r>
              <a:rPr lang="cs-CZ" sz="2176" b="1" dirty="0" err="1">
                <a:latin typeface="Arial"/>
                <a:cs typeface="Arial"/>
              </a:rPr>
              <a:t>nternal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Rate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of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Return</a:t>
            </a:r>
            <a:r>
              <a:rPr lang="cs-CZ" sz="2176" b="1" dirty="0">
                <a:latin typeface="Arial"/>
                <a:cs typeface="Arial"/>
              </a:rPr>
              <a:t> = </a:t>
            </a:r>
            <a:r>
              <a:rPr sz="2176" dirty="0" err="1">
                <a:latin typeface="Arial"/>
                <a:cs typeface="Arial"/>
              </a:rPr>
              <a:t>procentní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vyjád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ení</a:t>
            </a:r>
            <a:r>
              <a:rPr sz="2176" dirty="0">
                <a:latin typeface="Arial"/>
                <a:cs typeface="Arial"/>
              </a:rPr>
              <a:t> zhodnocení kapitálu</a:t>
            </a:r>
          </a:p>
          <a:p>
            <a:pPr marL="11516">
              <a:spcBef>
                <a:spcPts val="1088"/>
              </a:spcBef>
            </a:pPr>
            <a:r>
              <a:rPr sz="2176" dirty="0" err="1">
                <a:latin typeface="Arial"/>
                <a:cs typeface="Arial"/>
              </a:rPr>
              <a:t>Trojí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pohled</a:t>
            </a:r>
            <a:r>
              <a:rPr lang="cs-CZ" sz="2176" dirty="0">
                <a:latin typeface="Arial"/>
                <a:cs typeface="Arial"/>
              </a:rPr>
              <a:t>:</a:t>
            </a:r>
            <a:endParaRPr sz="2176" dirty="0">
              <a:latin typeface="Arial"/>
              <a:cs typeface="Arial"/>
            </a:endParaRPr>
          </a:p>
          <a:p>
            <a:pPr marL="319579" marR="338581" indent="-308063">
              <a:lnSpc>
                <a:spcPts val="2439"/>
              </a:lnSpc>
              <a:spcBef>
                <a:spcPts val="1301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1. K</a:t>
            </a:r>
            <a:r>
              <a:rPr sz="2176" dirty="0" err="1">
                <a:latin typeface="Arial"/>
                <a:cs typeface="Arial"/>
              </a:rPr>
              <a:t>olik</a:t>
            </a:r>
            <a:r>
              <a:rPr sz="2176" dirty="0">
                <a:latin typeface="Arial"/>
                <a:cs typeface="Arial"/>
              </a:rPr>
              <a:t> procent mohou činit náklady kapitálu, aby </a:t>
            </a:r>
            <a:r>
              <a:rPr sz="2176" dirty="0" err="1">
                <a:latin typeface="Arial"/>
                <a:cs typeface="Arial"/>
              </a:rPr>
              <a:t>investo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   	    </a:t>
            </a:r>
            <a:r>
              <a:rPr sz="2176" dirty="0" err="1">
                <a:latin typeface="Arial"/>
                <a:cs typeface="Arial"/>
              </a:rPr>
              <a:t>na</a:t>
            </a:r>
            <a:r>
              <a:rPr sz="2176" dirty="0">
                <a:latin typeface="Arial"/>
                <a:cs typeface="Arial"/>
              </a:rPr>
              <a:t> projektu „</a:t>
            </a:r>
            <a:r>
              <a:rPr sz="2176" b="1" dirty="0" err="1">
                <a:latin typeface="Arial"/>
                <a:cs typeface="Arial"/>
              </a:rPr>
              <a:t>neprod</a:t>
            </a:r>
            <a:r>
              <a:rPr lang="cs-CZ" sz="2176" b="1" dirty="0">
                <a:latin typeface="Arial"/>
                <a:cs typeface="Arial"/>
              </a:rPr>
              <a:t>ě</a:t>
            </a:r>
            <a:r>
              <a:rPr sz="2176" b="1" dirty="0" err="1">
                <a:latin typeface="Arial"/>
                <a:cs typeface="Arial"/>
              </a:rPr>
              <a:t>lali</a:t>
            </a:r>
            <a:r>
              <a:rPr sz="2176" dirty="0">
                <a:latin typeface="Arial"/>
                <a:cs typeface="Arial"/>
              </a:rPr>
              <a:t>“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319579" indent="-308063"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  <a:tab pos="4391764" algn="l"/>
              </a:tabLst>
            </a:pPr>
            <a:r>
              <a:rPr lang="cs-CZ" sz="2176" dirty="0">
                <a:latin typeface="Arial"/>
                <a:cs typeface="Arial"/>
              </a:rPr>
              <a:t>2. J</a:t>
            </a:r>
            <a:r>
              <a:rPr sz="2176" dirty="0" err="1">
                <a:latin typeface="Arial"/>
                <a:cs typeface="Arial"/>
              </a:rPr>
              <a:t>akou</a:t>
            </a:r>
            <a:r>
              <a:rPr sz="2176" dirty="0">
                <a:latin typeface="Arial"/>
                <a:cs typeface="Arial"/>
              </a:rPr>
              <a:t> výnosnost </a:t>
            </a:r>
            <a:r>
              <a:rPr sz="2176" dirty="0" err="1">
                <a:latin typeface="Arial"/>
                <a:cs typeface="Arial"/>
              </a:rPr>
              <a:t>kapitálu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projekt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>
                <a:latin typeface="Arial"/>
                <a:cs typeface="Arial"/>
              </a:rPr>
              <a:t>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ináší</a:t>
            </a:r>
            <a:r>
              <a:rPr sz="2176" dirty="0">
                <a:latin typeface="Arial"/>
                <a:cs typeface="Arial"/>
              </a:rPr>
              <a:t>, resp.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>
                <a:latin typeface="Arial"/>
                <a:cs typeface="Arial"/>
              </a:rPr>
              <a:t>o </a:t>
            </a:r>
            <a:r>
              <a:rPr sz="2176" dirty="0" err="1">
                <a:latin typeface="Arial"/>
                <a:cs typeface="Arial"/>
              </a:rPr>
              <a:t>kolik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	    </a:t>
            </a:r>
            <a:r>
              <a:rPr sz="2176" dirty="0" err="1">
                <a:latin typeface="Arial"/>
                <a:cs typeface="Arial"/>
              </a:rPr>
              <a:t>procent</a:t>
            </a:r>
            <a:r>
              <a:rPr sz="2176" dirty="0">
                <a:latin typeface="Arial"/>
                <a:cs typeface="Arial"/>
              </a:rPr>
              <a:t> výnosnosti kapitálu se </a:t>
            </a:r>
            <a:r>
              <a:rPr sz="2176" dirty="0" err="1">
                <a:latin typeface="Arial"/>
                <a:cs typeface="Arial"/>
              </a:rPr>
              <a:t>investo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(</a:t>
            </a:r>
            <a:r>
              <a:rPr sz="2176" dirty="0" err="1">
                <a:latin typeface="Arial"/>
                <a:cs typeface="Arial"/>
              </a:rPr>
              <a:t>vlastníci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kapitálu</a:t>
            </a:r>
            <a:r>
              <a:rPr lang="cs-CZ" sz="2176" dirty="0">
                <a:latin typeface="Arial"/>
                <a:cs typeface="Arial"/>
              </a:rPr>
              <a:t>)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   	    </a:t>
            </a:r>
            <a:r>
              <a:rPr sz="2176" dirty="0">
                <a:latin typeface="Arial"/>
                <a:cs typeface="Arial"/>
              </a:rPr>
              <a:t>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ipravují</a:t>
            </a:r>
            <a:r>
              <a:rPr sz="2176" dirty="0">
                <a:latin typeface="Arial"/>
                <a:cs typeface="Arial"/>
              </a:rPr>
              <a:t>, pokud do projektu investovat nebudou</a:t>
            </a:r>
          </a:p>
          <a:p>
            <a:pPr>
              <a:lnSpc>
                <a:spcPct val="100000"/>
              </a:lnSpc>
            </a:pPr>
            <a:endParaRPr sz="2176" dirty="0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</a:pPr>
            <a:endParaRPr sz="2086" dirty="0">
              <a:latin typeface="Times New Roman"/>
              <a:cs typeface="Times New Roman"/>
            </a:endParaRPr>
          </a:p>
          <a:p>
            <a:pPr marL="319579" marR="466413" indent="-308638">
              <a:lnSpc>
                <a:spcPts val="2439"/>
              </a:lnSpc>
            </a:pPr>
            <a:r>
              <a:rPr sz="2000" b="1" dirty="0">
                <a:latin typeface="Arial"/>
                <a:cs typeface="Arial"/>
              </a:rPr>
              <a:t>Projekt je p</a:t>
            </a:r>
            <a:r>
              <a:rPr lang="cs-CZ" sz="2000" b="1" dirty="0">
                <a:latin typeface="Arial"/>
                <a:cs typeface="Arial"/>
              </a:rPr>
              <a:t>ř</a:t>
            </a:r>
            <a:r>
              <a:rPr sz="2000" b="1" dirty="0" err="1">
                <a:latin typeface="Arial"/>
                <a:cs typeface="Arial"/>
              </a:rPr>
              <a:t>ijatelný</a:t>
            </a:r>
            <a:r>
              <a:rPr sz="2000" b="1" dirty="0">
                <a:latin typeface="Arial"/>
                <a:cs typeface="Arial"/>
              </a:rPr>
              <a:t>, pokud IRR je vyšší </a:t>
            </a:r>
            <a:r>
              <a:rPr sz="2000" b="1" dirty="0" err="1">
                <a:latin typeface="Arial"/>
                <a:cs typeface="Arial"/>
              </a:rPr>
              <a:t>než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dirty="0" err="1">
                <a:latin typeface="Arial"/>
                <a:cs typeface="Arial"/>
              </a:rPr>
              <a:t>náklady</a:t>
            </a:r>
            <a:r>
              <a:rPr lang="cs-CZ" sz="2000" b="1" dirty="0">
                <a:latin typeface="Arial"/>
                <a:cs typeface="Arial"/>
              </a:rPr>
              <a:t> </a:t>
            </a:r>
            <a:r>
              <a:rPr sz="2000" b="1" dirty="0" err="1">
                <a:latin typeface="Arial"/>
                <a:cs typeface="Arial"/>
              </a:rPr>
              <a:t>kapitálu</a:t>
            </a:r>
            <a:r>
              <a:rPr lang="cs-CZ" sz="2000" b="1" dirty="0">
                <a:latin typeface="Arial"/>
                <a:cs typeface="Arial"/>
              </a:rPr>
              <a:t>.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použitého k financování projektu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5334"/>
            <a:ext cx="8254373" cy="108221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dirty="0"/>
              <a:t>Vztah čisté současné hodnoty a</a:t>
            </a:r>
          </a:p>
          <a:p>
            <a:pPr marL="11516">
              <a:lnSpc>
                <a:spcPts val="4198"/>
              </a:lnSpc>
            </a:pPr>
            <a:r>
              <a:rPr dirty="0" err="1"/>
              <a:t>vnit</a:t>
            </a:r>
            <a:r>
              <a:rPr lang="cs-CZ" dirty="0"/>
              <a:t>ř</a:t>
            </a:r>
            <a:r>
              <a:rPr dirty="0" err="1"/>
              <a:t>ního</a:t>
            </a:r>
            <a:r>
              <a:rPr dirty="0"/>
              <a:t> výnosového procenta</a:t>
            </a:r>
          </a:p>
        </p:txBody>
      </p:sp>
      <p:sp>
        <p:nvSpPr>
          <p:cNvPr id="3" name="object 3"/>
          <p:cNvSpPr/>
          <p:nvPr/>
        </p:nvSpPr>
        <p:spPr>
          <a:xfrm>
            <a:off x="172972" y="2129461"/>
            <a:ext cx="8748988" cy="3640325"/>
          </a:xfrm>
          <a:custGeom>
            <a:avLst/>
            <a:gdLst/>
            <a:ahLst/>
            <a:cxnLst/>
            <a:rect l="l" t="t" r="r" b="b"/>
            <a:pathLst>
              <a:path w="9648190" h="4014470">
                <a:moveTo>
                  <a:pt x="0" y="4014459"/>
                </a:moveTo>
                <a:lnTo>
                  <a:pt x="9648108" y="4014459"/>
                </a:lnTo>
                <a:lnTo>
                  <a:pt x="9648108" y="0"/>
                </a:lnTo>
                <a:lnTo>
                  <a:pt x="0" y="0"/>
                </a:lnTo>
                <a:lnTo>
                  <a:pt x="0" y="40144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" name="object 4"/>
          <p:cNvSpPr/>
          <p:nvPr/>
        </p:nvSpPr>
        <p:spPr>
          <a:xfrm>
            <a:off x="172972" y="2129450"/>
            <a:ext cx="8748988" cy="3640325"/>
          </a:xfrm>
          <a:custGeom>
            <a:avLst/>
            <a:gdLst/>
            <a:ahLst/>
            <a:cxnLst/>
            <a:rect l="l" t="t" r="r" b="b"/>
            <a:pathLst>
              <a:path w="9648190" h="4014470">
                <a:moveTo>
                  <a:pt x="0" y="4014472"/>
                </a:moveTo>
                <a:lnTo>
                  <a:pt x="9648077" y="4014472"/>
                </a:lnTo>
                <a:lnTo>
                  <a:pt x="9648077" y="0"/>
                </a:lnTo>
                <a:lnTo>
                  <a:pt x="0" y="0"/>
                </a:lnTo>
                <a:lnTo>
                  <a:pt x="0" y="4014472"/>
                </a:lnTo>
                <a:close/>
              </a:path>
            </a:pathLst>
          </a:custGeom>
          <a:ln w="16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" name="object 5"/>
          <p:cNvSpPr/>
          <p:nvPr/>
        </p:nvSpPr>
        <p:spPr>
          <a:xfrm>
            <a:off x="1567362" y="2446108"/>
            <a:ext cx="6167018" cy="0"/>
          </a:xfrm>
          <a:custGeom>
            <a:avLst/>
            <a:gdLst/>
            <a:ahLst/>
            <a:cxnLst/>
            <a:rect l="l" t="t" r="r" b="b"/>
            <a:pathLst>
              <a:path w="6800850">
                <a:moveTo>
                  <a:pt x="0" y="0"/>
                </a:moveTo>
                <a:lnTo>
                  <a:pt x="6800508" y="0"/>
                </a:lnTo>
              </a:path>
            </a:pathLst>
          </a:custGeom>
          <a:ln w="1618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" name="object 6"/>
          <p:cNvSpPr/>
          <p:nvPr/>
        </p:nvSpPr>
        <p:spPr>
          <a:xfrm>
            <a:off x="7749213" y="2446109"/>
            <a:ext cx="0" cy="2667768"/>
          </a:xfrm>
          <a:custGeom>
            <a:avLst/>
            <a:gdLst/>
            <a:ahLst/>
            <a:cxnLst/>
            <a:rect l="l" t="t" r="r" b="b"/>
            <a:pathLst>
              <a:path h="2941954">
                <a:moveTo>
                  <a:pt x="0" y="0"/>
                </a:moveTo>
                <a:lnTo>
                  <a:pt x="0" y="2941617"/>
                </a:lnTo>
              </a:path>
            </a:pathLst>
          </a:custGeom>
          <a:ln w="16243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" name="object 7"/>
          <p:cNvSpPr/>
          <p:nvPr/>
        </p:nvSpPr>
        <p:spPr>
          <a:xfrm>
            <a:off x="1582087" y="5128244"/>
            <a:ext cx="6167593" cy="0"/>
          </a:xfrm>
          <a:custGeom>
            <a:avLst/>
            <a:gdLst/>
            <a:ahLst/>
            <a:cxnLst/>
            <a:rect l="l" t="t" r="r" b="b"/>
            <a:pathLst>
              <a:path w="6801484">
                <a:moveTo>
                  <a:pt x="6800969" y="0"/>
                </a:moveTo>
                <a:lnTo>
                  <a:pt x="0" y="0"/>
                </a:lnTo>
              </a:path>
            </a:pathLst>
          </a:custGeom>
          <a:ln w="1618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" name="object 8"/>
          <p:cNvSpPr/>
          <p:nvPr/>
        </p:nvSpPr>
        <p:spPr>
          <a:xfrm>
            <a:off x="1567362" y="2460788"/>
            <a:ext cx="0" cy="2667768"/>
          </a:xfrm>
          <a:custGeom>
            <a:avLst/>
            <a:gdLst/>
            <a:ahLst/>
            <a:cxnLst/>
            <a:rect l="l" t="t" r="r" b="b"/>
            <a:pathLst>
              <a:path h="2941954">
                <a:moveTo>
                  <a:pt x="0" y="2941611"/>
                </a:moveTo>
                <a:lnTo>
                  <a:pt x="0" y="0"/>
                </a:lnTo>
              </a:path>
            </a:pathLst>
          </a:custGeom>
          <a:ln w="16243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" name="object 9"/>
          <p:cNvSpPr/>
          <p:nvPr/>
        </p:nvSpPr>
        <p:spPr>
          <a:xfrm>
            <a:off x="1567362" y="2446109"/>
            <a:ext cx="0" cy="2667768"/>
          </a:xfrm>
          <a:custGeom>
            <a:avLst/>
            <a:gdLst/>
            <a:ahLst/>
            <a:cxnLst/>
            <a:rect l="l" t="t" r="r" b="b"/>
            <a:pathLst>
              <a:path h="2941954">
                <a:moveTo>
                  <a:pt x="0" y="0"/>
                </a:moveTo>
                <a:lnTo>
                  <a:pt x="0" y="2941617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" name="object 10"/>
          <p:cNvSpPr/>
          <p:nvPr/>
        </p:nvSpPr>
        <p:spPr>
          <a:xfrm>
            <a:off x="1508445" y="5128244"/>
            <a:ext cx="44338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3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1" name="object 11"/>
          <p:cNvSpPr/>
          <p:nvPr/>
        </p:nvSpPr>
        <p:spPr>
          <a:xfrm>
            <a:off x="1508445" y="4745096"/>
            <a:ext cx="44338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3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2" name="object 12"/>
          <p:cNvSpPr/>
          <p:nvPr/>
        </p:nvSpPr>
        <p:spPr>
          <a:xfrm>
            <a:off x="1508445" y="4361935"/>
            <a:ext cx="6225751" cy="0"/>
          </a:xfrm>
          <a:custGeom>
            <a:avLst/>
            <a:gdLst/>
            <a:ahLst/>
            <a:cxnLst/>
            <a:rect l="l" t="t" r="r" b="b"/>
            <a:pathLst>
              <a:path w="6865620">
                <a:moveTo>
                  <a:pt x="0" y="0"/>
                </a:moveTo>
                <a:lnTo>
                  <a:pt x="686548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3" name="object 13"/>
          <p:cNvSpPr/>
          <p:nvPr/>
        </p:nvSpPr>
        <p:spPr>
          <a:xfrm>
            <a:off x="1508445" y="3978793"/>
            <a:ext cx="44338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3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4" name="object 14"/>
          <p:cNvSpPr/>
          <p:nvPr/>
        </p:nvSpPr>
        <p:spPr>
          <a:xfrm>
            <a:off x="1508445" y="3595664"/>
            <a:ext cx="44338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3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5" name="object 15"/>
          <p:cNvSpPr/>
          <p:nvPr/>
        </p:nvSpPr>
        <p:spPr>
          <a:xfrm>
            <a:off x="1508445" y="3212396"/>
            <a:ext cx="44338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3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6" name="object 16"/>
          <p:cNvSpPr/>
          <p:nvPr/>
        </p:nvSpPr>
        <p:spPr>
          <a:xfrm>
            <a:off x="1508445" y="2829349"/>
            <a:ext cx="44338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3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7" name="object 17"/>
          <p:cNvSpPr/>
          <p:nvPr/>
        </p:nvSpPr>
        <p:spPr>
          <a:xfrm>
            <a:off x="1508445" y="2446108"/>
            <a:ext cx="44338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30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8" name="object 18"/>
          <p:cNvSpPr/>
          <p:nvPr/>
        </p:nvSpPr>
        <p:spPr>
          <a:xfrm>
            <a:off x="1877168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9" name="object 19"/>
          <p:cNvSpPr/>
          <p:nvPr/>
        </p:nvSpPr>
        <p:spPr>
          <a:xfrm>
            <a:off x="2186976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0" name="object 20"/>
          <p:cNvSpPr/>
          <p:nvPr/>
        </p:nvSpPr>
        <p:spPr>
          <a:xfrm>
            <a:off x="2496881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1" name="object 21"/>
          <p:cNvSpPr/>
          <p:nvPr/>
        </p:nvSpPr>
        <p:spPr>
          <a:xfrm>
            <a:off x="2806584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2" name="object 22"/>
          <p:cNvSpPr/>
          <p:nvPr/>
        </p:nvSpPr>
        <p:spPr>
          <a:xfrm>
            <a:off x="3116496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3" name="object 23"/>
          <p:cNvSpPr/>
          <p:nvPr/>
        </p:nvSpPr>
        <p:spPr>
          <a:xfrm>
            <a:off x="3426212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4" name="object 24"/>
          <p:cNvSpPr/>
          <p:nvPr/>
        </p:nvSpPr>
        <p:spPr>
          <a:xfrm>
            <a:off x="3736124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5" name="object 25"/>
          <p:cNvSpPr/>
          <p:nvPr/>
        </p:nvSpPr>
        <p:spPr>
          <a:xfrm>
            <a:off x="4045841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6" name="object 26"/>
          <p:cNvSpPr/>
          <p:nvPr/>
        </p:nvSpPr>
        <p:spPr>
          <a:xfrm>
            <a:off x="4355752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7" name="object 27"/>
          <p:cNvSpPr/>
          <p:nvPr/>
        </p:nvSpPr>
        <p:spPr>
          <a:xfrm>
            <a:off x="4665441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8" name="object 28"/>
          <p:cNvSpPr/>
          <p:nvPr/>
        </p:nvSpPr>
        <p:spPr>
          <a:xfrm>
            <a:off x="4960624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9" name="object 29"/>
          <p:cNvSpPr/>
          <p:nvPr/>
        </p:nvSpPr>
        <p:spPr>
          <a:xfrm>
            <a:off x="5270341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0" name="object 30"/>
          <p:cNvSpPr/>
          <p:nvPr/>
        </p:nvSpPr>
        <p:spPr>
          <a:xfrm>
            <a:off x="5580252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1" name="object 31"/>
          <p:cNvSpPr/>
          <p:nvPr/>
        </p:nvSpPr>
        <p:spPr>
          <a:xfrm>
            <a:off x="5889941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2" name="object 32"/>
          <p:cNvSpPr/>
          <p:nvPr/>
        </p:nvSpPr>
        <p:spPr>
          <a:xfrm>
            <a:off x="6199852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3" name="object 33"/>
          <p:cNvSpPr/>
          <p:nvPr/>
        </p:nvSpPr>
        <p:spPr>
          <a:xfrm>
            <a:off x="6509570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4" name="object 34"/>
          <p:cNvSpPr/>
          <p:nvPr/>
        </p:nvSpPr>
        <p:spPr>
          <a:xfrm>
            <a:off x="6819480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5" name="object 35"/>
          <p:cNvSpPr/>
          <p:nvPr/>
        </p:nvSpPr>
        <p:spPr>
          <a:xfrm>
            <a:off x="7129197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6" name="object 36"/>
          <p:cNvSpPr/>
          <p:nvPr/>
        </p:nvSpPr>
        <p:spPr>
          <a:xfrm>
            <a:off x="7439081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7" name="object 37"/>
          <p:cNvSpPr/>
          <p:nvPr/>
        </p:nvSpPr>
        <p:spPr>
          <a:xfrm>
            <a:off x="7749213" y="4376617"/>
            <a:ext cx="0" cy="44914"/>
          </a:xfrm>
          <a:custGeom>
            <a:avLst/>
            <a:gdLst/>
            <a:ahLst/>
            <a:cxnLst/>
            <a:rect l="l" t="t" r="r" b="b"/>
            <a:pathLst>
              <a:path h="49529">
                <a:moveTo>
                  <a:pt x="0" y="49112"/>
                </a:moveTo>
                <a:lnTo>
                  <a:pt x="0" y="0"/>
                </a:lnTo>
              </a:path>
            </a:pathLst>
          </a:custGeom>
          <a:ln w="162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8" name="object 38"/>
          <p:cNvSpPr/>
          <p:nvPr/>
        </p:nvSpPr>
        <p:spPr>
          <a:xfrm>
            <a:off x="1567363" y="2932519"/>
            <a:ext cx="310366" cy="103647"/>
          </a:xfrm>
          <a:custGeom>
            <a:avLst/>
            <a:gdLst/>
            <a:ahLst/>
            <a:cxnLst/>
            <a:rect l="l" t="t" r="r" b="b"/>
            <a:pathLst>
              <a:path w="342264" h="114300">
                <a:moveTo>
                  <a:pt x="0" y="0"/>
                </a:moveTo>
                <a:lnTo>
                  <a:pt x="341646" y="113956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9" name="object 39"/>
          <p:cNvSpPr/>
          <p:nvPr/>
        </p:nvSpPr>
        <p:spPr>
          <a:xfrm>
            <a:off x="1877168" y="3035856"/>
            <a:ext cx="310366" cy="118043"/>
          </a:xfrm>
          <a:custGeom>
            <a:avLst/>
            <a:gdLst/>
            <a:ahLst/>
            <a:cxnLst/>
            <a:rect l="l" t="t" r="r" b="b"/>
            <a:pathLst>
              <a:path w="342264" h="130175">
                <a:moveTo>
                  <a:pt x="0" y="0"/>
                </a:moveTo>
                <a:lnTo>
                  <a:pt x="341649" y="129962"/>
                </a:lnTo>
              </a:path>
            </a:pathLst>
          </a:custGeom>
          <a:ln w="1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0" name="object 40"/>
          <p:cNvSpPr/>
          <p:nvPr/>
        </p:nvSpPr>
        <p:spPr>
          <a:xfrm>
            <a:off x="2186976" y="3153706"/>
            <a:ext cx="310366" cy="118043"/>
          </a:xfrm>
          <a:custGeom>
            <a:avLst/>
            <a:gdLst/>
            <a:ahLst/>
            <a:cxnLst/>
            <a:rect l="l" t="t" r="r" b="b"/>
            <a:pathLst>
              <a:path w="342264" h="130175">
                <a:moveTo>
                  <a:pt x="0" y="0"/>
                </a:moveTo>
                <a:lnTo>
                  <a:pt x="341756" y="130144"/>
                </a:lnTo>
              </a:path>
            </a:pathLst>
          </a:custGeom>
          <a:ln w="1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1" name="object 41"/>
          <p:cNvSpPr/>
          <p:nvPr/>
        </p:nvSpPr>
        <p:spPr>
          <a:xfrm>
            <a:off x="2496881" y="3271721"/>
            <a:ext cx="309790" cy="103071"/>
          </a:xfrm>
          <a:custGeom>
            <a:avLst/>
            <a:gdLst/>
            <a:ahLst/>
            <a:cxnLst/>
            <a:rect l="l" t="t" r="r" b="b"/>
            <a:pathLst>
              <a:path w="341630" h="113664">
                <a:moveTo>
                  <a:pt x="0" y="0"/>
                </a:moveTo>
                <a:lnTo>
                  <a:pt x="341533" y="113317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2" name="object 42"/>
          <p:cNvSpPr/>
          <p:nvPr/>
        </p:nvSpPr>
        <p:spPr>
          <a:xfrm>
            <a:off x="2806585" y="3374478"/>
            <a:ext cx="310366" cy="103647"/>
          </a:xfrm>
          <a:custGeom>
            <a:avLst/>
            <a:gdLst/>
            <a:ahLst/>
            <a:cxnLst/>
            <a:rect l="l" t="t" r="r" b="b"/>
            <a:pathLst>
              <a:path w="342264" h="114300">
                <a:moveTo>
                  <a:pt x="0" y="0"/>
                </a:moveTo>
                <a:lnTo>
                  <a:pt x="341762" y="113774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3" name="object 43"/>
          <p:cNvSpPr/>
          <p:nvPr/>
        </p:nvSpPr>
        <p:spPr>
          <a:xfrm>
            <a:off x="3116496" y="3477648"/>
            <a:ext cx="309790" cy="103647"/>
          </a:xfrm>
          <a:custGeom>
            <a:avLst/>
            <a:gdLst/>
            <a:ahLst/>
            <a:cxnLst/>
            <a:rect l="l" t="t" r="r" b="b"/>
            <a:pathLst>
              <a:path w="341629" h="114300">
                <a:moveTo>
                  <a:pt x="0" y="0"/>
                </a:moveTo>
                <a:lnTo>
                  <a:pt x="341549" y="113956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4" name="object 44"/>
          <p:cNvSpPr/>
          <p:nvPr/>
        </p:nvSpPr>
        <p:spPr>
          <a:xfrm>
            <a:off x="3426213" y="3580985"/>
            <a:ext cx="310366" cy="103647"/>
          </a:xfrm>
          <a:custGeom>
            <a:avLst/>
            <a:gdLst/>
            <a:ahLst/>
            <a:cxnLst/>
            <a:rect l="l" t="t" r="r" b="b"/>
            <a:pathLst>
              <a:path w="342264" h="114300">
                <a:moveTo>
                  <a:pt x="0" y="0"/>
                </a:moveTo>
                <a:lnTo>
                  <a:pt x="341762" y="113774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5" name="object 45"/>
          <p:cNvSpPr/>
          <p:nvPr/>
        </p:nvSpPr>
        <p:spPr>
          <a:xfrm>
            <a:off x="3736124" y="3684155"/>
            <a:ext cx="309790" cy="103647"/>
          </a:xfrm>
          <a:custGeom>
            <a:avLst/>
            <a:gdLst/>
            <a:ahLst/>
            <a:cxnLst/>
            <a:rect l="l" t="t" r="r" b="b"/>
            <a:pathLst>
              <a:path w="341629" h="114300">
                <a:moveTo>
                  <a:pt x="0" y="0"/>
                </a:moveTo>
                <a:lnTo>
                  <a:pt x="341549" y="113956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6" name="object 46"/>
          <p:cNvSpPr/>
          <p:nvPr/>
        </p:nvSpPr>
        <p:spPr>
          <a:xfrm>
            <a:off x="4045842" y="3787491"/>
            <a:ext cx="310366" cy="103647"/>
          </a:xfrm>
          <a:custGeom>
            <a:avLst/>
            <a:gdLst/>
            <a:ahLst/>
            <a:cxnLst/>
            <a:rect l="l" t="t" r="r" b="b"/>
            <a:pathLst>
              <a:path w="342264" h="114300">
                <a:moveTo>
                  <a:pt x="0" y="0"/>
                </a:moveTo>
                <a:lnTo>
                  <a:pt x="341762" y="113835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7" name="object 47"/>
          <p:cNvSpPr/>
          <p:nvPr/>
        </p:nvSpPr>
        <p:spPr>
          <a:xfrm>
            <a:off x="4355752" y="3890717"/>
            <a:ext cx="309790" cy="103071"/>
          </a:xfrm>
          <a:custGeom>
            <a:avLst/>
            <a:gdLst/>
            <a:ahLst/>
            <a:cxnLst/>
            <a:rect l="l" t="t" r="r" b="b"/>
            <a:pathLst>
              <a:path w="341629" h="113664">
                <a:moveTo>
                  <a:pt x="0" y="0"/>
                </a:moveTo>
                <a:lnTo>
                  <a:pt x="341518" y="113317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8" name="object 48"/>
          <p:cNvSpPr/>
          <p:nvPr/>
        </p:nvSpPr>
        <p:spPr>
          <a:xfrm>
            <a:off x="4665442" y="3993474"/>
            <a:ext cx="295395" cy="88676"/>
          </a:xfrm>
          <a:custGeom>
            <a:avLst/>
            <a:gdLst/>
            <a:ahLst/>
            <a:cxnLst/>
            <a:rect l="l" t="t" r="r" b="b"/>
            <a:pathLst>
              <a:path w="325754" h="97789">
                <a:moveTo>
                  <a:pt x="0" y="0"/>
                </a:moveTo>
                <a:lnTo>
                  <a:pt x="325520" y="97646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9" name="object 49"/>
          <p:cNvSpPr/>
          <p:nvPr/>
        </p:nvSpPr>
        <p:spPr>
          <a:xfrm>
            <a:off x="4960624" y="4082019"/>
            <a:ext cx="309790" cy="103647"/>
          </a:xfrm>
          <a:custGeom>
            <a:avLst/>
            <a:gdLst/>
            <a:ahLst/>
            <a:cxnLst/>
            <a:rect l="l" t="t" r="r" b="b"/>
            <a:pathLst>
              <a:path w="341629" h="114300">
                <a:moveTo>
                  <a:pt x="0" y="0"/>
                </a:moveTo>
                <a:lnTo>
                  <a:pt x="162882" y="48579"/>
                </a:lnTo>
                <a:lnTo>
                  <a:pt x="341549" y="113886"/>
                </a:lnTo>
              </a:path>
            </a:pathLst>
          </a:custGeom>
          <a:ln w="161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0" name="object 50"/>
          <p:cNvSpPr/>
          <p:nvPr/>
        </p:nvSpPr>
        <p:spPr>
          <a:xfrm>
            <a:off x="5270342" y="4185292"/>
            <a:ext cx="310366" cy="88676"/>
          </a:xfrm>
          <a:custGeom>
            <a:avLst/>
            <a:gdLst/>
            <a:ahLst/>
            <a:cxnLst/>
            <a:rect l="l" t="t" r="r" b="b"/>
            <a:pathLst>
              <a:path w="342264" h="97789">
                <a:moveTo>
                  <a:pt x="0" y="0"/>
                </a:moveTo>
                <a:lnTo>
                  <a:pt x="341762" y="97665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1" name="object 51"/>
          <p:cNvSpPr/>
          <p:nvPr/>
        </p:nvSpPr>
        <p:spPr>
          <a:xfrm>
            <a:off x="5580252" y="4273855"/>
            <a:ext cx="309790" cy="88100"/>
          </a:xfrm>
          <a:custGeom>
            <a:avLst/>
            <a:gdLst/>
            <a:ahLst/>
            <a:cxnLst/>
            <a:rect l="l" t="t" r="r" b="b"/>
            <a:pathLst>
              <a:path w="341629" h="97154">
                <a:moveTo>
                  <a:pt x="0" y="0"/>
                </a:moveTo>
                <a:lnTo>
                  <a:pt x="341518" y="97132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2" name="object 52"/>
          <p:cNvSpPr/>
          <p:nvPr/>
        </p:nvSpPr>
        <p:spPr>
          <a:xfrm>
            <a:off x="5889942" y="4361935"/>
            <a:ext cx="310366" cy="88676"/>
          </a:xfrm>
          <a:custGeom>
            <a:avLst/>
            <a:gdLst/>
            <a:ahLst/>
            <a:cxnLst/>
            <a:rect l="l" t="t" r="r" b="b"/>
            <a:pathLst>
              <a:path w="342265" h="97789">
                <a:moveTo>
                  <a:pt x="0" y="0"/>
                </a:moveTo>
                <a:lnTo>
                  <a:pt x="341762" y="97677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3" name="object 53"/>
          <p:cNvSpPr/>
          <p:nvPr/>
        </p:nvSpPr>
        <p:spPr>
          <a:xfrm>
            <a:off x="6199852" y="4450509"/>
            <a:ext cx="309790" cy="88676"/>
          </a:xfrm>
          <a:custGeom>
            <a:avLst/>
            <a:gdLst/>
            <a:ahLst/>
            <a:cxnLst/>
            <a:rect l="l" t="t" r="r" b="b"/>
            <a:pathLst>
              <a:path w="341629" h="97789">
                <a:moveTo>
                  <a:pt x="0" y="0"/>
                </a:moveTo>
                <a:lnTo>
                  <a:pt x="341549" y="97680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4" name="object 54"/>
          <p:cNvSpPr/>
          <p:nvPr/>
        </p:nvSpPr>
        <p:spPr>
          <a:xfrm>
            <a:off x="6509570" y="4539086"/>
            <a:ext cx="310366" cy="88100"/>
          </a:xfrm>
          <a:custGeom>
            <a:avLst/>
            <a:gdLst/>
            <a:ahLst/>
            <a:cxnLst/>
            <a:rect l="l" t="t" r="r" b="b"/>
            <a:pathLst>
              <a:path w="342265" h="97154">
                <a:moveTo>
                  <a:pt x="0" y="0"/>
                </a:moveTo>
                <a:lnTo>
                  <a:pt x="341762" y="97129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5" name="object 55"/>
          <p:cNvSpPr/>
          <p:nvPr/>
        </p:nvSpPr>
        <p:spPr>
          <a:xfrm>
            <a:off x="6819480" y="4627163"/>
            <a:ext cx="309790" cy="88676"/>
          </a:xfrm>
          <a:custGeom>
            <a:avLst/>
            <a:gdLst/>
            <a:ahLst/>
            <a:cxnLst/>
            <a:rect l="l" t="t" r="r" b="b"/>
            <a:pathLst>
              <a:path w="341629" h="97789">
                <a:moveTo>
                  <a:pt x="0" y="0"/>
                </a:moveTo>
                <a:lnTo>
                  <a:pt x="341549" y="97668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6" name="object 56"/>
          <p:cNvSpPr/>
          <p:nvPr/>
        </p:nvSpPr>
        <p:spPr>
          <a:xfrm>
            <a:off x="7129198" y="4715728"/>
            <a:ext cx="310366" cy="74281"/>
          </a:xfrm>
          <a:custGeom>
            <a:avLst/>
            <a:gdLst/>
            <a:ahLst/>
            <a:cxnLst/>
            <a:rect l="l" t="t" r="r" b="b"/>
            <a:pathLst>
              <a:path w="342265" h="81914">
                <a:moveTo>
                  <a:pt x="0" y="0"/>
                </a:moveTo>
                <a:lnTo>
                  <a:pt x="341732" y="81485"/>
                </a:lnTo>
              </a:path>
            </a:pathLst>
          </a:custGeom>
          <a:ln w="16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7" name="object 57"/>
          <p:cNvSpPr/>
          <p:nvPr/>
        </p:nvSpPr>
        <p:spPr>
          <a:xfrm>
            <a:off x="7439081" y="4789620"/>
            <a:ext cx="310366" cy="88100"/>
          </a:xfrm>
          <a:custGeom>
            <a:avLst/>
            <a:gdLst/>
            <a:ahLst/>
            <a:cxnLst/>
            <a:rect l="l" t="t" r="r" b="b"/>
            <a:pathLst>
              <a:path w="342265" h="97154">
                <a:moveTo>
                  <a:pt x="0" y="0"/>
                </a:moveTo>
                <a:lnTo>
                  <a:pt x="342007" y="97144"/>
                </a:lnTo>
              </a:path>
            </a:pathLst>
          </a:custGeom>
          <a:ln w="161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8" name="object 58"/>
          <p:cNvSpPr/>
          <p:nvPr/>
        </p:nvSpPr>
        <p:spPr>
          <a:xfrm>
            <a:off x="1560000" y="3190487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5" h="48895">
                <a:moveTo>
                  <a:pt x="0" y="0"/>
                </a:moveTo>
                <a:lnTo>
                  <a:pt x="0" y="32369"/>
                </a:lnTo>
                <a:lnTo>
                  <a:pt x="64971" y="48585"/>
                </a:lnTo>
                <a:lnTo>
                  <a:pt x="64971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9" name="object 59"/>
          <p:cNvSpPr/>
          <p:nvPr/>
        </p:nvSpPr>
        <p:spPr>
          <a:xfrm>
            <a:off x="1736751" y="3234544"/>
            <a:ext cx="59885" cy="44914"/>
          </a:xfrm>
          <a:custGeom>
            <a:avLst/>
            <a:gdLst/>
            <a:ahLst/>
            <a:cxnLst/>
            <a:rect l="l" t="t" r="r" b="b"/>
            <a:pathLst>
              <a:path w="66039" h="49529">
                <a:moveTo>
                  <a:pt x="0" y="0"/>
                </a:moveTo>
                <a:lnTo>
                  <a:pt x="0" y="32796"/>
                </a:lnTo>
                <a:lnTo>
                  <a:pt x="65519" y="48981"/>
                </a:lnTo>
                <a:lnTo>
                  <a:pt x="65519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0" name="object 60"/>
          <p:cNvSpPr/>
          <p:nvPr/>
        </p:nvSpPr>
        <p:spPr>
          <a:xfrm>
            <a:off x="1869810" y="3264284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5" h="48895">
                <a:moveTo>
                  <a:pt x="0" y="0"/>
                </a:moveTo>
                <a:lnTo>
                  <a:pt x="0" y="32369"/>
                </a:lnTo>
                <a:lnTo>
                  <a:pt x="64971" y="48554"/>
                </a:lnTo>
                <a:lnTo>
                  <a:pt x="64971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1" name="object 61"/>
          <p:cNvSpPr/>
          <p:nvPr/>
        </p:nvSpPr>
        <p:spPr>
          <a:xfrm>
            <a:off x="2047058" y="3308313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5" h="48895">
                <a:moveTo>
                  <a:pt x="0" y="0"/>
                </a:moveTo>
                <a:lnTo>
                  <a:pt x="0" y="32400"/>
                </a:lnTo>
                <a:lnTo>
                  <a:pt x="65077" y="48585"/>
                </a:lnTo>
                <a:lnTo>
                  <a:pt x="65077" y="1621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2" name="object 62"/>
          <p:cNvSpPr/>
          <p:nvPr/>
        </p:nvSpPr>
        <p:spPr>
          <a:xfrm>
            <a:off x="2179715" y="3337693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5" h="49529">
                <a:moveTo>
                  <a:pt x="0" y="0"/>
                </a:moveTo>
                <a:lnTo>
                  <a:pt x="0" y="32369"/>
                </a:lnTo>
                <a:lnTo>
                  <a:pt x="64971" y="49194"/>
                </a:lnTo>
                <a:lnTo>
                  <a:pt x="64971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3" name="object 63"/>
          <p:cNvSpPr/>
          <p:nvPr/>
        </p:nvSpPr>
        <p:spPr>
          <a:xfrm>
            <a:off x="2356866" y="3367046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5" h="49529">
                <a:moveTo>
                  <a:pt x="0" y="0"/>
                </a:moveTo>
                <a:lnTo>
                  <a:pt x="0" y="33040"/>
                </a:lnTo>
                <a:lnTo>
                  <a:pt x="64971" y="49225"/>
                </a:lnTo>
                <a:lnTo>
                  <a:pt x="64971" y="1682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4" name="object 64"/>
          <p:cNvSpPr/>
          <p:nvPr/>
        </p:nvSpPr>
        <p:spPr>
          <a:xfrm>
            <a:off x="2489427" y="3397008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5" h="48895">
                <a:moveTo>
                  <a:pt x="0" y="0"/>
                </a:moveTo>
                <a:lnTo>
                  <a:pt x="0" y="32369"/>
                </a:lnTo>
                <a:lnTo>
                  <a:pt x="64971" y="48554"/>
                </a:lnTo>
                <a:lnTo>
                  <a:pt x="64971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5" name="object 65"/>
          <p:cNvSpPr/>
          <p:nvPr/>
        </p:nvSpPr>
        <p:spPr>
          <a:xfrm>
            <a:off x="2666772" y="3441037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5" h="48895">
                <a:moveTo>
                  <a:pt x="0" y="0"/>
                </a:moveTo>
                <a:lnTo>
                  <a:pt x="0" y="32369"/>
                </a:lnTo>
                <a:lnTo>
                  <a:pt x="64971" y="48554"/>
                </a:lnTo>
                <a:lnTo>
                  <a:pt x="64971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6" name="object 66"/>
          <p:cNvSpPr/>
          <p:nvPr/>
        </p:nvSpPr>
        <p:spPr>
          <a:xfrm>
            <a:off x="2799335" y="3470390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5" h="49529">
                <a:moveTo>
                  <a:pt x="0" y="0"/>
                </a:moveTo>
                <a:lnTo>
                  <a:pt x="0" y="32400"/>
                </a:lnTo>
                <a:lnTo>
                  <a:pt x="64983" y="49011"/>
                </a:lnTo>
                <a:lnTo>
                  <a:pt x="64983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7" name="object 67"/>
          <p:cNvSpPr/>
          <p:nvPr/>
        </p:nvSpPr>
        <p:spPr>
          <a:xfrm>
            <a:off x="2976476" y="3499770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2796"/>
                </a:lnTo>
                <a:lnTo>
                  <a:pt x="64983" y="48981"/>
                </a:lnTo>
                <a:lnTo>
                  <a:pt x="64983" y="166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8" name="object 68"/>
          <p:cNvSpPr/>
          <p:nvPr/>
        </p:nvSpPr>
        <p:spPr>
          <a:xfrm>
            <a:off x="3109034" y="3529510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83" y="48554"/>
                </a:lnTo>
                <a:lnTo>
                  <a:pt x="64983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9" name="object 69"/>
          <p:cNvSpPr/>
          <p:nvPr/>
        </p:nvSpPr>
        <p:spPr>
          <a:xfrm>
            <a:off x="3286395" y="3573540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400"/>
                </a:lnTo>
                <a:lnTo>
                  <a:pt x="64952" y="48585"/>
                </a:lnTo>
                <a:lnTo>
                  <a:pt x="64952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0" name="object 70"/>
          <p:cNvSpPr/>
          <p:nvPr/>
        </p:nvSpPr>
        <p:spPr>
          <a:xfrm>
            <a:off x="3418953" y="3602920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3009"/>
                </a:lnTo>
                <a:lnTo>
                  <a:pt x="64983" y="49194"/>
                </a:lnTo>
                <a:lnTo>
                  <a:pt x="64983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1" name="object 71"/>
          <p:cNvSpPr/>
          <p:nvPr/>
        </p:nvSpPr>
        <p:spPr>
          <a:xfrm>
            <a:off x="3596093" y="3632854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83" y="48585"/>
                </a:lnTo>
                <a:lnTo>
                  <a:pt x="64983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2" name="object 72"/>
          <p:cNvSpPr/>
          <p:nvPr/>
        </p:nvSpPr>
        <p:spPr>
          <a:xfrm>
            <a:off x="3728651" y="3662207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83" y="48585"/>
                </a:lnTo>
                <a:lnTo>
                  <a:pt x="64983" y="1621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3" name="object 73"/>
          <p:cNvSpPr/>
          <p:nvPr/>
        </p:nvSpPr>
        <p:spPr>
          <a:xfrm>
            <a:off x="3906012" y="3691560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400"/>
                </a:lnTo>
                <a:lnTo>
                  <a:pt x="64952" y="48585"/>
                </a:lnTo>
                <a:lnTo>
                  <a:pt x="64952" y="1621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4" name="object 74"/>
          <p:cNvSpPr/>
          <p:nvPr/>
        </p:nvSpPr>
        <p:spPr>
          <a:xfrm>
            <a:off x="4038570" y="3720940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2369"/>
                </a:lnTo>
                <a:lnTo>
                  <a:pt x="64983" y="48981"/>
                </a:lnTo>
                <a:lnTo>
                  <a:pt x="64983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5" name="object 75"/>
          <p:cNvSpPr/>
          <p:nvPr/>
        </p:nvSpPr>
        <p:spPr>
          <a:xfrm>
            <a:off x="4215711" y="3750292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2826"/>
                </a:lnTo>
                <a:lnTo>
                  <a:pt x="64983" y="49011"/>
                </a:lnTo>
                <a:lnTo>
                  <a:pt x="64983" y="166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6" name="object 76"/>
          <p:cNvSpPr/>
          <p:nvPr/>
        </p:nvSpPr>
        <p:spPr>
          <a:xfrm>
            <a:off x="4348296" y="3780060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52" y="48554"/>
                </a:lnTo>
                <a:lnTo>
                  <a:pt x="64952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7" name="object 77"/>
          <p:cNvSpPr/>
          <p:nvPr/>
        </p:nvSpPr>
        <p:spPr>
          <a:xfrm>
            <a:off x="4525630" y="3809413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52" y="48585"/>
                </a:lnTo>
                <a:lnTo>
                  <a:pt x="64952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8" name="object 78"/>
          <p:cNvSpPr/>
          <p:nvPr/>
        </p:nvSpPr>
        <p:spPr>
          <a:xfrm>
            <a:off x="4658188" y="3838766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2369"/>
                </a:lnTo>
                <a:lnTo>
                  <a:pt x="64983" y="49225"/>
                </a:lnTo>
                <a:lnTo>
                  <a:pt x="64983" y="1621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9" name="object 79"/>
          <p:cNvSpPr/>
          <p:nvPr/>
        </p:nvSpPr>
        <p:spPr>
          <a:xfrm>
            <a:off x="4835329" y="3868119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2979"/>
                </a:lnTo>
                <a:lnTo>
                  <a:pt x="64983" y="49194"/>
                </a:lnTo>
                <a:lnTo>
                  <a:pt x="64983" y="1685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0" name="object 80"/>
          <p:cNvSpPr/>
          <p:nvPr/>
        </p:nvSpPr>
        <p:spPr>
          <a:xfrm>
            <a:off x="4953155" y="3898025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400"/>
                </a:lnTo>
                <a:lnTo>
                  <a:pt x="64983" y="48585"/>
                </a:lnTo>
                <a:lnTo>
                  <a:pt x="64983" y="1621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1" name="object 81"/>
          <p:cNvSpPr/>
          <p:nvPr/>
        </p:nvSpPr>
        <p:spPr>
          <a:xfrm>
            <a:off x="5130517" y="3927406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52" y="48554"/>
                </a:lnTo>
                <a:lnTo>
                  <a:pt x="64952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2" name="object 82"/>
          <p:cNvSpPr/>
          <p:nvPr/>
        </p:nvSpPr>
        <p:spPr>
          <a:xfrm>
            <a:off x="5263075" y="3956759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400"/>
                </a:lnTo>
                <a:lnTo>
                  <a:pt x="64983" y="48554"/>
                </a:lnTo>
                <a:lnTo>
                  <a:pt x="64983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3" name="object 83"/>
          <p:cNvSpPr/>
          <p:nvPr/>
        </p:nvSpPr>
        <p:spPr>
          <a:xfrm>
            <a:off x="5440215" y="3986138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2918"/>
                </a:lnTo>
                <a:lnTo>
                  <a:pt x="64983" y="49072"/>
                </a:lnTo>
                <a:lnTo>
                  <a:pt x="64983" y="1615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4" name="object 84"/>
          <p:cNvSpPr/>
          <p:nvPr/>
        </p:nvSpPr>
        <p:spPr>
          <a:xfrm>
            <a:off x="5572801" y="4015990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52" y="48554"/>
                </a:lnTo>
                <a:lnTo>
                  <a:pt x="64952" y="1615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5" name="object 85"/>
          <p:cNvSpPr/>
          <p:nvPr/>
        </p:nvSpPr>
        <p:spPr>
          <a:xfrm>
            <a:off x="5750134" y="4045343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69"/>
                </a:lnTo>
                <a:lnTo>
                  <a:pt x="64983" y="48554"/>
                </a:lnTo>
                <a:lnTo>
                  <a:pt x="64983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6" name="object 86"/>
          <p:cNvSpPr/>
          <p:nvPr/>
        </p:nvSpPr>
        <p:spPr>
          <a:xfrm>
            <a:off x="5882693" y="4074695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78"/>
                </a:lnTo>
                <a:lnTo>
                  <a:pt x="65410" y="48560"/>
                </a:lnTo>
                <a:lnTo>
                  <a:pt x="65410" y="161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7" name="object 87"/>
          <p:cNvSpPr/>
          <p:nvPr/>
        </p:nvSpPr>
        <p:spPr>
          <a:xfrm>
            <a:off x="6059833" y="4104056"/>
            <a:ext cx="59309" cy="44914"/>
          </a:xfrm>
          <a:custGeom>
            <a:avLst/>
            <a:gdLst/>
            <a:ahLst/>
            <a:cxnLst/>
            <a:rect l="l" t="t" r="r" b="b"/>
            <a:pathLst>
              <a:path w="65404" h="49529">
                <a:moveTo>
                  <a:pt x="0" y="0"/>
                </a:moveTo>
                <a:lnTo>
                  <a:pt x="0" y="32921"/>
                </a:lnTo>
                <a:lnTo>
                  <a:pt x="64983" y="49103"/>
                </a:lnTo>
                <a:lnTo>
                  <a:pt x="64983" y="161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8" name="object 88"/>
          <p:cNvSpPr/>
          <p:nvPr/>
        </p:nvSpPr>
        <p:spPr>
          <a:xfrm>
            <a:off x="6192418" y="4133910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72"/>
                </a:lnTo>
                <a:lnTo>
                  <a:pt x="65379" y="48566"/>
                </a:lnTo>
                <a:lnTo>
                  <a:pt x="65379" y="161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9" name="object 89"/>
          <p:cNvSpPr/>
          <p:nvPr/>
        </p:nvSpPr>
        <p:spPr>
          <a:xfrm>
            <a:off x="6369558" y="4177943"/>
            <a:ext cx="59309" cy="0"/>
          </a:xfrm>
          <a:custGeom>
            <a:avLst/>
            <a:gdLst/>
            <a:ahLst/>
            <a:cxnLst/>
            <a:rect l="l" t="t" r="r" b="b"/>
            <a:pathLst>
              <a:path w="65404">
                <a:moveTo>
                  <a:pt x="0" y="0"/>
                </a:moveTo>
                <a:lnTo>
                  <a:pt x="64972" y="0"/>
                </a:lnTo>
              </a:path>
            </a:pathLst>
          </a:custGeom>
          <a:ln w="33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0" name="object 90"/>
          <p:cNvSpPr/>
          <p:nvPr/>
        </p:nvSpPr>
        <p:spPr>
          <a:xfrm>
            <a:off x="6502116" y="4177950"/>
            <a:ext cx="59885" cy="44338"/>
          </a:xfrm>
          <a:custGeom>
            <a:avLst/>
            <a:gdLst/>
            <a:ahLst/>
            <a:cxnLst/>
            <a:rect l="l" t="t" r="r" b="b"/>
            <a:pathLst>
              <a:path w="66040" h="48895">
                <a:moveTo>
                  <a:pt x="0" y="0"/>
                </a:moveTo>
                <a:lnTo>
                  <a:pt x="0" y="32372"/>
                </a:lnTo>
                <a:lnTo>
                  <a:pt x="65623" y="48563"/>
                </a:lnTo>
                <a:lnTo>
                  <a:pt x="65623" y="1617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1" name="object 91"/>
          <p:cNvSpPr/>
          <p:nvPr/>
        </p:nvSpPr>
        <p:spPr>
          <a:xfrm>
            <a:off x="6679478" y="4207306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84"/>
                </a:lnTo>
                <a:lnTo>
                  <a:pt x="64952" y="48563"/>
                </a:lnTo>
                <a:lnTo>
                  <a:pt x="64952" y="1619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2" name="object 92"/>
          <p:cNvSpPr/>
          <p:nvPr/>
        </p:nvSpPr>
        <p:spPr>
          <a:xfrm>
            <a:off x="6812035" y="4236672"/>
            <a:ext cx="59885" cy="44914"/>
          </a:xfrm>
          <a:custGeom>
            <a:avLst/>
            <a:gdLst/>
            <a:ahLst/>
            <a:cxnLst/>
            <a:rect l="l" t="t" r="r" b="b"/>
            <a:pathLst>
              <a:path w="66040" h="49529">
                <a:moveTo>
                  <a:pt x="0" y="0"/>
                </a:moveTo>
                <a:lnTo>
                  <a:pt x="0" y="32909"/>
                </a:lnTo>
                <a:lnTo>
                  <a:pt x="65623" y="49100"/>
                </a:lnTo>
                <a:lnTo>
                  <a:pt x="65623" y="1617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3" name="object 93"/>
          <p:cNvSpPr/>
          <p:nvPr/>
        </p:nvSpPr>
        <p:spPr>
          <a:xfrm>
            <a:off x="6989370" y="4266515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84"/>
                </a:lnTo>
                <a:lnTo>
                  <a:pt x="64983" y="48563"/>
                </a:lnTo>
                <a:lnTo>
                  <a:pt x="64983" y="1619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4" name="object 94"/>
          <p:cNvSpPr/>
          <p:nvPr/>
        </p:nvSpPr>
        <p:spPr>
          <a:xfrm>
            <a:off x="7121928" y="4295882"/>
            <a:ext cx="59309" cy="44338"/>
          </a:xfrm>
          <a:custGeom>
            <a:avLst/>
            <a:gdLst/>
            <a:ahLst/>
            <a:cxnLst/>
            <a:rect l="l" t="t" r="r" b="b"/>
            <a:pathLst>
              <a:path w="65404" h="48895">
                <a:moveTo>
                  <a:pt x="0" y="0"/>
                </a:moveTo>
                <a:lnTo>
                  <a:pt x="0" y="32372"/>
                </a:lnTo>
                <a:lnTo>
                  <a:pt x="65410" y="48563"/>
                </a:lnTo>
                <a:lnTo>
                  <a:pt x="65410" y="1617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5" name="object 95"/>
          <p:cNvSpPr/>
          <p:nvPr/>
        </p:nvSpPr>
        <p:spPr>
          <a:xfrm>
            <a:off x="7299095" y="4339921"/>
            <a:ext cx="59309" cy="0"/>
          </a:xfrm>
          <a:custGeom>
            <a:avLst/>
            <a:gdLst/>
            <a:ahLst/>
            <a:cxnLst/>
            <a:rect l="l" t="t" r="r" b="b"/>
            <a:pathLst>
              <a:path w="65404">
                <a:moveTo>
                  <a:pt x="0" y="0"/>
                </a:moveTo>
                <a:lnTo>
                  <a:pt x="64972" y="0"/>
                </a:lnTo>
              </a:path>
            </a:pathLst>
          </a:custGeom>
          <a:ln w="336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6" name="object 96"/>
          <p:cNvSpPr/>
          <p:nvPr/>
        </p:nvSpPr>
        <p:spPr>
          <a:xfrm>
            <a:off x="7431653" y="4339919"/>
            <a:ext cx="59885" cy="44914"/>
          </a:xfrm>
          <a:custGeom>
            <a:avLst/>
            <a:gdLst/>
            <a:ahLst/>
            <a:cxnLst/>
            <a:rect l="l" t="t" r="r" b="b"/>
            <a:pathLst>
              <a:path w="66040" h="49529">
                <a:moveTo>
                  <a:pt x="0" y="0"/>
                </a:moveTo>
                <a:lnTo>
                  <a:pt x="0" y="32372"/>
                </a:lnTo>
                <a:lnTo>
                  <a:pt x="65623" y="49103"/>
                </a:lnTo>
                <a:lnTo>
                  <a:pt x="65623" y="161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7" name="object 97"/>
          <p:cNvSpPr/>
          <p:nvPr/>
        </p:nvSpPr>
        <p:spPr>
          <a:xfrm>
            <a:off x="7608987" y="4384202"/>
            <a:ext cx="59309" cy="0"/>
          </a:xfrm>
          <a:custGeom>
            <a:avLst/>
            <a:gdLst/>
            <a:ahLst/>
            <a:cxnLst/>
            <a:rect l="l" t="t" r="r" b="b"/>
            <a:pathLst>
              <a:path w="65404">
                <a:moveTo>
                  <a:pt x="0" y="0"/>
                </a:moveTo>
                <a:lnTo>
                  <a:pt x="64972" y="0"/>
                </a:lnTo>
              </a:path>
            </a:pathLst>
          </a:custGeom>
          <a:ln w="341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8" name="object 98"/>
          <p:cNvSpPr txBox="1"/>
          <p:nvPr/>
        </p:nvSpPr>
        <p:spPr>
          <a:xfrm>
            <a:off x="722157" y="5025460"/>
            <a:ext cx="4770657" cy="533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360" spc="9" dirty="0">
                <a:latin typeface="Arial"/>
                <a:cs typeface="Arial"/>
              </a:rPr>
              <a:t>-</a:t>
            </a:r>
            <a:r>
              <a:rPr sz="1360" spc="45" dirty="0">
                <a:latin typeface="Arial"/>
                <a:cs typeface="Arial"/>
              </a:rPr>
              <a:t>40000</a:t>
            </a:r>
            <a:r>
              <a:rPr sz="1360" spc="14" dirty="0">
                <a:latin typeface="Arial"/>
                <a:cs typeface="Arial"/>
              </a:rPr>
              <a:t>0</a:t>
            </a:r>
            <a:endParaRPr sz="1360">
              <a:latin typeface="Arial"/>
              <a:cs typeface="Arial"/>
            </a:endParaRPr>
          </a:p>
          <a:p>
            <a:pPr marL="3094446">
              <a:spcBef>
                <a:spcPts val="916"/>
              </a:spcBef>
            </a:pPr>
            <a:r>
              <a:rPr sz="1360" b="1" spc="-63" dirty="0">
                <a:latin typeface="Arial"/>
                <a:cs typeface="Arial"/>
              </a:rPr>
              <a:t>N</a:t>
            </a:r>
            <a:r>
              <a:rPr sz="1360" b="1" spc="45" dirty="0">
                <a:latin typeface="Arial"/>
                <a:cs typeface="Arial"/>
              </a:rPr>
              <a:t>ák</a:t>
            </a:r>
            <a:r>
              <a:rPr sz="1360" b="1" spc="-36" dirty="0">
                <a:latin typeface="Arial"/>
                <a:cs typeface="Arial"/>
              </a:rPr>
              <a:t>l</a:t>
            </a:r>
            <a:r>
              <a:rPr sz="1360" b="1" spc="45" dirty="0">
                <a:latin typeface="Arial"/>
                <a:cs typeface="Arial"/>
              </a:rPr>
              <a:t>a</a:t>
            </a:r>
            <a:r>
              <a:rPr sz="1360" b="1" spc="-27" dirty="0">
                <a:latin typeface="Arial"/>
                <a:cs typeface="Arial"/>
              </a:rPr>
              <a:t>d</a:t>
            </a:r>
            <a:r>
              <a:rPr sz="1360" b="1" spc="14" dirty="0">
                <a:latin typeface="Arial"/>
                <a:cs typeface="Arial"/>
              </a:rPr>
              <a:t>y</a:t>
            </a:r>
            <a:r>
              <a:rPr sz="1360" b="1" spc="-113" dirty="0">
                <a:latin typeface="Arial"/>
                <a:cs typeface="Arial"/>
              </a:rPr>
              <a:t> </a:t>
            </a:r>
            <a:r>
              <a:rPr sz="1360" b="1" spc="45" dirty="0">
                <a:latin typeface="Arial"/>
                <a:cs typeface="Arial"/>
              </a:rPr>
              <a:t>ka</a:t>
            </a:r>
            <a:r>
              <a:rPr sz="1360" b="1" spc="-32" dirty="0">
                <a:latin typeface="Arial"/>
                <a:cs typeface="Arial"/>
              </a:rPr>
              <a:t>pi</a:t>
            </a:r>
            <a:r>
              <a:rPr sz="1360" b="1" spc="9" dirty="0">
                <a:latin typeface="Arial"/>
                <a:cs typeface="Arial"/>
              </a:rPr>
              <a:t>t</a:t>
            </a:r>
            <a:r>
              <a:rPr sz="1360" b="1" spc="45" dirty="0">
                <a:latin typeface="Arial"/>
                <a:cs typeface="Arial"/>
              </a:rPr>
              <a:t>á</a:t>
            </a:r>
            <a:r>
              <a:rPr sz="1360" b="1" spc="-36" dirty="0">
                <a:latin typeface="Arial"/>
                <a:cs typeface="Arial"/>
              </a:rPr>
              <a:t>l</a:t>
            </a:r>
            <a:r>
              <a:rPr sz="1360" b="1" spc="14" dirty="0">
                <a:latin typeface="Arial"/>
                <a:cs typeface="Arial"/>
              </a:rPr>
              <a:t>u</a:t>
            </a:r>
            <a:r>
              <a:rPr sz="1360" b="1" spc="-73" dirty="0">
                <a:latin typeface="Arial"/>
                <a:cs typeface="Arial"/>
              </a:rPr>
              <a:t> </a:t>
            </a:r>
            <a:r>
              <a:rPr sz="1360" b="1" spc="9" dirty="0">
                <a:latin typeface="Arial"/>
                <a:cs typeface="Arial"/>
              </a:rPr>
              <a:t>(</a:t>
            </a:r>
            <a:r>
              <a:rPr sz="1360" b="1" spc="-177" dirty="0">
                <a:latin typeface="Arial"/>
                <a:cs typeface="Arial"/>
              </a:rPr>
              <a:t>%</a:t>
            </a:r>
            <a:r>
              <a:rPr sz="1360" b="1" spc="9" dirty="0">
                <a:latin typeface="Arial"/>
                <a:cs typeface="Arial"/>
              </a:rPr>
              <a:t>)</a:t>
            </a:r>
            <a:endParaRPr sz="136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22156" y="4642299"/>
            <a:ext cx="695589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360" spc="9" dirty="0">
                <a:latin typeface="Arial"/>
                <a:cs typeface="Arial"/>
              </a:rPr>
              <a:t>-</a:t>
            </a:r>
            <a:r>
              <a:rPr sz="1360" spc="45" dirty="0">
                <a:latin typeface="Arial"/>
                <a:cs typeface="Arial"/>
              </a:rPr>
              <a:t>20000</a:t>
            </a:r>
            <a:r>
              <a:rPr sz="1360" spc="14" dirty="0">
                <a:latin typeface="Arial"/>
                <a:cs typeface="Arial"/>
              </a:rPr>
              <a:t>0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297594" y="4259149"/>
            <a:ext cx="122074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360" spc="14" dirty="0">
                <a:latin typeface="Arial"/>
                <a:cs typeface="Arial"/>
              </a:rPr>
              <a:t>0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781084" y="3875988"/>
            <a:ext cx="642038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360" spc="45" dirty="0">
                <a:latin typeface="Arial"/>
                <a:cs typeface="Arial"/>
              </a:rPr>
              <a:t>200000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781084" y="3492870"/>
            <a:ext cx="642038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360" spc="45" dirty="0">
                <a:latin typeface="Arial"/>
                <a:cs typeface="Arial"/>
              </a:rPr>
              <a:t>400000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677976" y="2343313"/>
            <a:ext cx="745109" cy="990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360" spc="45" dirty="0">
                <a:latin typeface="Arial"/>
                <a:cs typeface="Arial"/>
              </a:rPr>
              <a:t>1000000</a:t>
            </a:r>
            <a:endParaRPr sz="1360">
              <a:latin typeface="Arial"/>
              <a:cs typeface="Arial"/>
            </a:endParaRPr>
          </a:p>
          <a:p>
            <a:pPr>
              <a:spcBef>
                <a:spcPts val="29"/>
              </a:spcBef>
            </a:pPr>
            <a:endParaRPr sz="1179">
              <a:latin typeface="Times New Roman"/>
              <a:cs typeface="Times New Roman"/>
            </a:endParaRPr>
          </a:p>
          <a:p>
            <a:pPr marL="103071" algn="ctr"/>
            <a:r>
              <a:rPr sz="1360" spc="45" dirty="0">
                <a:latin typeface="Arial"/>
                <a:cs typeface="Arial"/>
              </a:rPr>
              <a:t>800000</a:t>
            </a:r>
            <a:endParaRPr sz="1360">
              <a:latin typeface="Arial"/>
              <a:cs typeface="Arial"/>
            </a:endParaRPr>
          </a:p>
          <a:p>
            <a:pPr>
              <a:spcBef>
                <a:spcPts val="28"/>
              </a:spcBef>
            </a:pPr>
            <a:endParaRPr sz="1179">
              <a:latin typeface="Times New Roman"/>
              <a:cs typeface="Times New Roman"/>
            </a:endParaRPr>
          </a:p>
          <a:p>
            <a:pPr marL="103071" algn="ctr"/>
            <a:r>
              <a:rPr sz="1360" spc="45" dirty="0">
                <a:latin typeface="Arial"/>
                <a:cs typeface="Arial"/>
              </a:rPr>
              <a:t>600000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1504295" y="4539049"/>
            <a:ext cx="5422484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tabLst>
                <a:tab pos="320731" algn="l"/>
                <a:tab pos="631097" algn="l"/>
                <a:tab pos="940887" algn="l"/>
                <a:tab pos="1250677" algn="l"/>
                <a:tab pos="1560467" algn="l"/>
                <a:tab pos="1869681" algn="l"/>
                <a:tab pos="2180047" algn="l"/>
                <a:tab pos="2489837" algn="l"/>
                <a:tab pos="2799627" algn="l"/>
                <a:tab pos="3050683" algn="l"/>
              </a:tabLst>
            </a:pPr>
            <a:r>
              <a:rPr sz="1360" spc="14" dirty="0">
                <a:latin typeface="Arial"/>
                <a:cs typeface="Arial"/>
              </a:rPr>
              <a:t>0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1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2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3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4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5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6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7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8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14" dirty="0">
                <a:latin typeface="Arial"/>
                <a:cs typeface="Arial"/>
              </a:rPr>
              <a:t>9</a:t>
            </a:r>
            <a:r>
              <a:rPr sz="1360" spc="14" dirty="0">
                <a:latin typeface="Times New Roman"/>
                <a:cs typeface="Times New Roman"/>
              </a:rPr>
              <a:t>	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0</a:t>
            </a:r>
            <a:r>
              <a:rPr sz="1360" dirty="0">
                <a:latin typeface="Times New Roman"/>
                <a:cs typeface="Times New Roman"/>
              </a:rPr>
              <a:t> </a:t>
            </a:r>
            <a:r>
              <a:rPr sz="1360" spc="54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1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2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3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4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5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6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17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7007325" y="4539049"/>
            <a:ext cx="849332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8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1</a:t>
            </a:r>
            <a:r>
              <a:rPr sz="1360" spc="14" dirty="0">
                <a:latin typeface="Arial"/>
                <a:cs typeface="Arial"/>
              </a:rPr>
              <a:t>9</a:t>
            </a:r>
            <a:r>
              <a:rPr sz="1360" dirty="0">
                <a:latin typeface="Times New Roman"/>
                <a:cs typeface="Times New Roman"/>
              </a:rPr>
              <a:t>  </a:t>
            </a:r>
            <a:r>
              <a:rPr sz="1360" spc="-172" dirty="0">
                <a:latin typeface="Times New Roman"/>
                <a:cs typeface="Times New Roman"/>
              </a:rPr>
              <a:t> </a:t>
            </a:r>
            <a:r>
              <a:rPr sz="1360" spc="45" dirty="0">
                <a:latin typeface="Arial"/>
                <a:cs typeface="Arial"/>
              </a:rPr>
              <a:t>20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401782" y="3582395"/>
            <a:ext cx="209288" cy="386373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1516"/>
            <a:r>
              <a:rPr sz="1360" b="1" spc="-82" dirty="0">
                <a:latin typeface="Arial"/>
                <a:cs typeface="Arial"/>
              </a:rPr>
              <a:t>Č</a:t>
            </a:r>
            <a:r>
              <a:rPr sz="1360" b="1" dirty="0">
                <a:latin typeface="Arial"/>
                <a:cs typeface="Arial"/>
              </a:rPr>
              <a:t>SH</a:t>
            </a:r>
            <a:endParaRPr sz="1360">
              <a:latin typeface="Arial"/>
              <a:cs typeface="Arial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8036539" y="3485039"/>
            <a:ext cx="826876" cy="590214"/>
          </a:xfrm>
          <a:custGeom>
            <a:avLst/>
            <a:gdLst/>
            <a:ahLst/>
            <a:cxnLst/>
            <a:rect l="l" t="t" r="r" b="b"/>
            <a:pathLst>
              <a:path w="911859" h="650875">
                <a:moveTo>
                  <a:pt x="0" y="650260"/>
                </a:moveTo>
                <a:lnTo>
                  <a:pt x="911245" y="650260"/>
                </a:lnTo>
                <a:lnTo>
                  <a:pt x="911245" y="0"/>
                </a:lnTo>
                <a:lnTo>
                  <a:pt x="0" y="0"/>
                </a:lnTo>
                <a:lnTo>
                  <a:pt x="0" y="650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8" name="object 108"/>
          <p:cNvSpPr/>
          <p:nvPr/>
        </p:nvSpPr>
        <p:spPr>
          <a:xfrm>
            <a:off x="8036533" y="3485043"/>
            <a:ext cx="826300" cy="589638"/>
          </a:xfrm>
          <a:custGeom>
            <a:avLst/>
            <a:gdLst/>
            <a:ahLst/>
            <a:cxnLst/>
            <a:rect l="l" t="t" r="r" b="b"/>
            <a:pathLst>
              <a:path w="911225" h="650239">
                <a:moveTo>
                  <a:pt x="0" y="650238"/>
                </a:moveTo>
                <a:lnTo>
                  <a:pt x="911225" y="650238"/>
                </a:lnTo>
                <a:lnTo>
                  <a:pt x="911225" y="0"/>
                </a:lnTo>
                <a:lnTo>
                  <a:pt x="0" y="0"/>
                </a:lnTo>
                <a:lnTo>
                  <a:pt x="0" y="650238"/>
                </a:lnTo>
                <a:close/>
              </a:path>
            </a:pathLst>
          </a:custGeom>
          <a:ln w="162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9" name="object 109"/>
          <p:cNvSpPr/>
          <p:nvPr/>
        </p:nvSpPr>
        <p:spPr>
          <a:xfrm>
            <a:off x="8118011" y="3654768"/>
            <a:ext cx="531481" cy="0"/>
          </a:xfrm>
          <a:custGeom>
            <a:avLst/>
            <a:gdLst/>
            <a:ahLst/>
            <a:cxnLst/>
            <a:rect l="l" t="t" r="r" b="b"/>
            <a:pathLst>
              <a:path w="586104">
                <a:moveTo>
                  <a:pt x="0" y="0"/>
                </a:moveTo>
                <a:lnTo>
                  <a:pt x="585857" y="0"/>
                </a:lnTo>
              </a:path>
            </a:pathLst>
          </a:custGeom>
          <a:ln w="161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10" name="object 110"/>
          <p:cNvSpPr/>
          <p:nvPr/>
        </p:nvSpPr>
        <p:spPr>
          <a:xfrm>
            <a:off x="8110779" y="3942080"/>
            <a:ext cx="59309" cy="0"/>
          </a:xfrm>
          <a:custGeom>
            <a:avLst/>
            <a:gdLst/>
            <a:ahLst/>
            <a:cxnLst/>
            <a:rect l="l" t="t" r="r" b="b"/>
            <a:pathLst>
              <a:path w="65404">
                <a:moveTo>
                  <a:pt x="0" y="0"/>
                </a:moveTo>
                <a:lnTo>
                  <a:pt x="64972" y="0"/>
                </a:lnTo>
              </a:path>
            </a:pathLst>
          </a:custGeom>
          <a:ln w="33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11" name="object 111"/>
          <p:cNvSpPr/>
          <p:nvPr/>
        </p:nvSpPr>
        <p:spPr>
          <a:xfrm>
            <a:off x="8287531" y="3942080"/>
            <a:ext cx="59885" cy="0"/>
          </a:xfrm>
          <a:custGeom>
            <a:avLst/>
            <a:gdLst/>
            <a:ahLst/>
            <a:cxnLst/>
            <a:rect l="l" t="t" r="r" b="b"/>
            <a:pathLst>
              <a:path w="66040">
                <a:moveTo>
                  <a:pt x="0" y="0"/>
                </a:moveTo>
                <a:lnTo>
                  <a:pt x="65520" y="0"/>
                </a:lnTo>
              </a:path>
            </a:pathLst>
          </a:custGeom>
          <a:ln w="33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12" name="object 112"/>
          <p:cNvSpPr/>
          <p:nvPr/>
        </p:nvSpPr>
        <p:spPr>
          <a:xfrm>
            <a:off x="8464672" y="3942080"/>
            <a:ext cx="59309" cy="0"/>
          </a:xfrm>
          <a:custGeom>
            <a:avLst/>
            <a:gdLst/>
            <a:ahLst/>
            <a:cxnLst/>
            <a:rect l="l" t="t" r="r" b="b"/>
            <a:pathLst>
              <a:path w="65404">
                <a:moveTo>
                  <a:pt x="0" y="0"/>
                </a:moveTo>
                <a:lnTo>
                  <a:pt x="64972" y="0"/>
                </a:lnTo>
              </a:path>
            </a:pathLst>
          </a:custGeom>
          <a:ln w="33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13" name="object 113"/>
          <p:cNvSpPr/>
          <p:nvPr/>
        </p:nvSpPr>
        <p:spPr>
          <a:xfrm>
            <a:off x="8642006" y="3927402"/>
            <a:ext cx="14971" cy="29366"/>
          </a:xfrm>
          <a:custGeom>
            <a:avLst/>
            <a:gdLst/>
            <a:ahLst/>
            <a:cxnLst/>
            <a:rect l="l" t="t" r="r" b="b"/>
            <a:pathLst>
              <a:path w="16509" h="32385">
                <a:moveTo>
                  <a:pt x="0" y="16186"/>
                </a:moveTo>
                <a:lnTo>
                  <a:pt x="16240" y="16186"/>
                </a:lnTo>
              </a:path>
            </a:pathLst>
          </a:custGeom>
          <a:ln w="33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14" name="object 114"/>
          <p:cNvSpPr txBox="1"/>
          <p:nvPr/>
        </p:nvSpPr>
        <p:spPr>
          <a:xfrm>
            <a:off x="8689421" y="3551593"/>
            <a:ext cx="141651" cy="5598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>
              <a:lnSpc>
                <a:spcPct val="142100"/>
              </a:lnSpc>
            </a:pPr>
            <a:r>
              <a:rPr sz="1360" spc="18" dirty="0">
                <a:latin typeface="Arial"/>
                <a:cs typeface="Arial"/>
              </a:rPr>
              <a:t>B</a:t>
            </a:r>
            <a:r>
              <a:rPr sz="1360" spc="5" dirty="0">
                <a:latin typeface="Times New Roman"/>
                <a:cs typeface="Times New Roman"/>
              </a:rPr>
              <a:t> </a:t>
            </a:r>
            <a:r>
              <a:rPr sz="1360" spc="18" dirty="0">
                <a:latin typeface="Arial"/>
                <a:cs typeface="Arial"/>
              </a:rPr>
              <a:t>A</a:t>
            </a:r>
            <a:endParaRPr sz="1360">
              <a:latin typeface="Arial"/>
              <a:cs typeface="Arial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172972" y="2129450"/>
            <a:ext cx="8748988" cy="3640325"/>
          </a:xfrm>
          <a:custGeom>
            <a:avLst/>
            <a:gdLst/>
            <a:ahLst/>
            <a:cxnLst/>
            <a:rect l="l" t="t" r="r" b="b"/>
            <a:pathLst>
              <a:path w="9648190" h="4014470">
                <a:moveTo>
                  <a:pt x="0" y="4014472"/>
                </a:moveTo>
                <a:lnTo>
                  <a:pt x="9648077" y="4014472"/>
                </a:lnTo>
                <a:lnTo>
                  <a:pt x="9648077" y="0"/>
                </a:lnTo>
                <a:lnTo>
                  <a:pt x="0" y="0"/>
                </a:lnTo>
                <a:lnTo>
                  <a:pt x="0" y="4014472"/>
                </a:lnTo>
                <a:close/>
              </a:path>
            </a:pathLst>
          </a:custGeom>
          <a:ln w="16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5334"/>
            <a:ext cx="8254373" cy="108221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dirty="0"/>
              <a:t>Vztah ČSH a IRR p</a:t>
            </a:r>
            <a:r>
              <a:rPr lang="cs-CZ" dirty="0"/>
              <a:t>ř</a:t>
            </a:r>
            <a:r>
              <a:rPr dirty="0" err="1"/>
              <a:t>i</a:t>
            </a:r>
            <a:r>
              <a:rPr dirty="0"/>
              <a:t> vylučujících se</a:t>
            </a:r>
          </a:p>
          <a:p>
            <a:pPr marL="11516">
              <a:lnSpc>
                <a:spcPts val="4198"/>
              </a:lnSpc>
            </a:pPr>
            <a:r>
              <a:rPr dirty="0"/>
              <a:t>projektech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1927" y="1658507"/>
            <a:ext cx="8396005" cy="43540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68" marR="127256" indent="-1727">
              <a:lnSpc>
                <a:spcPts val="2430"/>
              </a:lnSpc>
            </a:pPr>
            <a:r>
              <a:rPr sz="2176" dirty="0" err="1">
                <a:latin typeface="Arial"/>
                <a:cs typeface="Arial"/>
              </a:rPr>
              <a:t>Obecn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platí, že je </a:t>
            </a:r>
            <a:r>
              <a:rPr sz="2176" dirty="0" err="1">
                <a:latin typeface="Arial"/>
                <a:cs typeface="Arial"/>
              </a:rPr>
              <a:t>výhodn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jší</a:t>
            </a:r>
            <a:r>
              <a:rPr sz="2176" dirty="0">
                <a:latin typeface="Arial"/>
                <a:cs typeface="Arial"/>
              </a:rPr>
              <a:t> realizovat projekty v </a:t>
            </a:r>
            <a:r>
              <a:rPr sz="2176" dirty="0" err="1">
                <a:latin typeface="Arial"/>
                <a:cs typeface="Arial"/>
              </a:rPr>
              <a:t>po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adí</a:t>
            </a:r>
            <a:r>
              <a:rPr sz="2176" dirty="0">
                <a:latin typeface="Arial"/>
                <a:cs typeface="Arial"/>
              </a:rPr>
              <a:t> daném </a:t>
            </a:r>
            <a:r>
              <a:rPr sz="2176" b="1" dirty="0">
                <a:latin typeface="Arial"/>
                <a:cs typeface="Arial"/>
              </a:rPr>
              <a:t>čistou současnou hodnotou</a:t>
            </a:r>
            <a:r>
              <a:rPr sz="2176" dirty="0">
                <a:latin typeface="Arial"/>
                <a:cs typeface="Arial"/>
              </a:rPr>
              <a:t>. Důvod vyplývá z vypovídací schopnosti obou kritérií a také je </a:t>
            </a:r>
            <a:r>
              <a:rPr sz="2176" dirty="0" err="1">
                <a:latin typeface="Arial"/>
                <a:cs typeface="Arial"/>
              </a:rPr>
              <a:t>ovlivn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n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ípadným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reinvestováním, </a:t>
            </a:r>
            <a:r>
              <a:rPr sz="2176" dirty="0">
                <a:latin typeface="Arial"/>
                <a:cs typeface="Arial"/>
              </a:rPr>
              <a:t>tedy </a:t>
            </a:r>
            <a:r>
              <a:rPr sz="2176" dirty="0" err="1">
                <a:latin typeface="Arial"/>
                <a:cs typeface="Arial"/>
              </a:rPr>
              <a:t>vkládáním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zp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t do podnikání:</a:t>
            </a:r>
          </a:p>
          <a:p>
            <a:pPr marL="11516" marR="613822">
              <a:lnSpc>
                <a:spcPct val="93100"/>
              </a:lnSpc>
              <a:spcBef>
                <a:spcPts val="1215"/>
              </a:spcBef>
              <a:buClr>
                <a:srgbClr val="FFFFFF"/>
              </a:buClr>
              <a:tabLst>
                <a:tab pos="339157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výpočet</a:t>
            </a:r>
            <a:r>
              <a:rPr sz="2176" dirty="0">
                <a:latin typeface="Arial"/>
                <a:cs typeface="Arial"/>
              </a:rPr>
              <a:t> čisté současné hodnoty vychází z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edpokladu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sz="2176" dirty="0" err="1">
                <a:latin typeface="Arial"/>
                <a:cs typeface="Arial"/>
              </a:rPr>
              <a:t>že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    	</a:t>
            </a:r>
            <a:r>
              <a:rPr sz="2176" dirty="0" err="1">
                <a:latin typeface="Arial"/>
                <a:cs typeface="Arial"/>
              </a:rPr>
              <a:t>uvoln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né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ínosy</a:t>
            </a:r>
            <a:r>
              <a:rPr sz="2176" dirty="0">
                <a:latin typeface="Arial"/>
                <a:cs typeface="Arial"/>
              </a:rPr>
              <a:t> bude možno reinvestovat tak, že </a:t>
            </a:r>
            <a:r>
              <a:rPr sz="2176" dirty="0" err="1">
                <a:latin typeface="Arial"/>
                <a:cs typeface="Arial"/>
              </a:rPr>
              <a:t>budou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</a:t>
            </a:r>
            <a:r>
              <a:rPr sz="2176" dirty="0">
                <a:latin typeface="Arial"/>
                <a:cs typeface="Arial"/>
              </a:rPr>
              <a:t>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inášet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prosp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ch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na úrovni diskontní sazby použité </a:t>
            </a:r>
            <a:r>
              <a:rPr sz="2176" b="1" dirty="0" err="1">
                <a:latin typeface="Arial"/>
                <a:cs typeface="Arial"/>
              </a:rPr>
              <a:t>při</a:t>
            </a:r>
            <a:r>
              <a:rPr sz="2176" b="1" dirty="0">
                <a:latin typeface="Arial"/>
                <a:cs typeface="Arial"/>
              </a:rPr>
              <a:t> </a:t>
            </a:r>
            <a:r>
              <a:rPr lang="cs-CZ" sz="2176" b="1" dirty="0">
                <a:latin typeface="Arial"/>
                <a:cs typeface="Arial"/>
              </a:rPr>
              <a:t>	</a:t>
            </a:r>
            <a:r>
              <a:rPr sz="2176" b="1" dirty="0" err="1">
                <a:latin typeface="Arial"/>
                <a:cs typeface="Arial"/>
              </a:rPr>
              <a:t>diskontu</a:t>
            </a:r>
            <a:r>
              <a:rPr sz="2176" dirty="0">
                <a:latin typeface="Arial"/>
                <a:cs typeface="Arial"/>
              </a:rPr>
              <a:t>;</a:t>
            </a:r>
          </a:p>
          <a:p>
            <a:pPr marL="11516" marR="4607">
              <a:lnSpc>
                <a:spcPct val="93000"/>
              </a:lnSpc>
              <a:spcBef>
                <a:spcPts val="1270"/>
              </a:spcBef>
              <a:buClr>
                <a:srgbClr val="FFFFFF"/>
              </a:buClr>
              <a:tabLst>
                <a:tab pos="339157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výpočet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vnit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ního</a:t>
            </a:r>
            <a:r>
              <a:rPr sz="2176" dirty="0">
                <a:latin typeface="Arial"/>
                <a:cs typeface="Arial"/>
              </a:rPr>
              <a:t> výnosového procenta naopak </a:t>
            </a:r>
            <a:r>
              <a:rPr sz="2176" dirty="0" err="1">
                <a:latin typeface="Arial"/>
                <a:cs typeface="Arial"/>
              </a:rPr>
              <a:t>vymezuje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 	</a:t>
            </a:r>
            <a:r>
              <a:rPr sz="2176" b="1" dirty="0" err="1">
                <a:latin typeface="Arial"/>
                <a:cs typeface="Arial"/>
              </a:rPr>
              <a:t>maximální</a:t>
            </a:r>
            <a:r>
              <a:rPr sz="2176" b="1" dirty="0">
                <a:latin typeface="Arial"/>
                <a:cs typeface="Arial"/>
              </a:rPr>
              <a:t> úroveň diskontní sazby</a:t>
            </a:r>
            <a:r>
              <a:rPr sz="2176" dirty="0">
                <a:latin typeface="Arial"/>
                <a:cs typeface="Arial"/>
              </a:rPr>
              <a:t>, tedy takové </a:t>
            </a:r>
            <a:r>
              <a:rPr sz="2176" dirty="0" err="1">
                <a:latin typeface="Arial"/>
                <a:cs typeface="Arial"/>
              </a:rPr>
              <a:t>náklady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</a:t>
            </a:r>
            <a:r>
              <a:rPr sz="2176" dirty="0" err="1">
                <a:latin typeface="Arial"/>
                <a:cs typeface="Arial"/>
              </a:rPr>
              <a:t>kapitálu</a:t>
            </a:r>
            <a:r>
              <a:rPr sz="2176" dirty="0">
                <a:latin typeface="Arial"/>
                <a:cs typeface="Arial"/>
              </a:rPr>
              <a:t>,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</a:t>
            </a:r>
            <a:r>
              <a:rPr sz="2176" dirty="0">
                <a:latin typeface="Arial"/>
                <a:cs typeface="Arial"/>
              </a:rPr>
              <a:t> nichž je </a:t>
            </a:r>
            <a:r>
              <a:rPr sz="2176" dirty="0" err="1">
                <a:latin typeface="Arial"/>
                <a:cs typeface="Arial"/>
              </a:rPr>
              <a:t>ješt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racionální do projektu investovat. Tato </a:t>
            </a:r>
            <a:r>
              <a:rPr lang="cs-CZ" sz="2176" dirty="0">
                <a:latin typeface="Arial"/>
                <a:cs typeface="Arial"/>
              </a:rPr>
              <a:t>	</a:t>
            </a:r>
            <a:r>
              <a:rPr sz="2176" dirty="0" err="1">
                <a:latin typeface="Arial"/>
                <a:cs typeface="Arial"/>
              </a:rPr>
              <a:t>diskontní</a:t>
            </a:r>
            <a:r>
              <a:rPr sz="2176" dirty="0">
                <a:latin typeface="Arial"/>
                <a:cs typeface="Arial"/>
              </a:rPr>
              <a:t> sazba tedy neodpovídá reálným podmínkám,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ínosy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</a:t>
            </a:r>
            <a:r>
              <a:rPr sz="2176" dirty="0" err="1">
                <a:latin typeface="Arial"/>
                <a:cs typeface="Arial"/>
              </a:rPr>
              <a:t>nebude</a:t>
            </a:r>
            <a:r>
              <a:rPr sz="2176" dirty="0">
                <a:latin typeface="Arial"/>
                <a:cs typeface="Arial"/>
              </a:rPr>
              <a:t> možno investovat tak výhodným způsobem.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/>
              <a:t>Doba návratnosti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7841498" cy="23382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>
              <a:lnSpc>
                <a:spcPts val="2430"/>
              </a:lnSpc>
              <a:buClr>
                <a:srgbClr val="FFFFFF"/>
              </a:buClr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>
                <a:latin typeface="Arial"/>
                <a:cs typeface="Arial"/>
              </a:rPr>
              <a:t>Doba, </a:t>
            </a:r>
            <a:r>
              <a:rPr sz="2176" dirty="0" err="1">
                <a:latin typeface="Arial"/>
                <a:cs typeface="Arial"/>
              </a:rPr>
              <a:t>vyjád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ená</a:t>
            </a:r>
            <a:r>
              <a:rPr sz="2176" dirty="0">
                <a:latin typeface="Arial"/>
                <a:cs typeface="Arial"/>
              </a:rPr>
              <a:t> zpravidla počtem let, b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hem </a:t>
            </a:r>
            <a:r>
              <a:rPr sz="2176" dirty="0" err="1">
                <a:latin typeface="Arial"/>
                <a:cs typeface="Arial"/>
              </a:rPr>
              <a:t>nichž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ínosy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</a:t>
            </a:r>
            <a:r>
              <a:rPr sz="2176" dirty="0" err="1">
                <a:latin typeface="Arial"/>
                <a:cs typeface="Arial"/>
              </a:rPr>
              <a:t>investice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sz="2176" dirty="0" err="1">
                <a:latin typeface="Arial"/>
                <a:cs typeface="Arial"/>
              </a:rPr>
              <a:t>vyjád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ené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diskontovanými</a:t>
            </a:r>
            <a:r>
              <a:rPr sz="2176" dirty="0">
                <a:latin typeface="Arial"/>
                <a:cs typeface="Arial"/>
              </a:rPr>
              <a:t> pen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žními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íjmy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sz="2176" dirty="0" err="1">
                <a:latin typeface="Arial"/>
                <a:cs typeface="Arial"/>
              </a:rPr>
              <a:t>uhradí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</a:t>
            </a:r>
            <a:r>
              <a:rPr sz="2176" dirty="0" err="1">
                <a:latin typeface="Arial"/>
                <a:cs typeface="Arial"/>
              </a:rPr>
              <a:t>diskontované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investiční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výdaje</a:t>
            </a:r>
            <a:endParaRPr sz="2176" dirty="0">
              <a:latin typeface="Arial"/>
              <a:cs typeface="Arial"/>
            </a:endParaRPr>
          </a:p>
          <a:p>
            <a:pPr marL="11516">
              <a:spcBef>
                <a:spcPts val="1038"/>
              </a:spcBef>
              <a:buClr>
                <a:srgbClr val="FFFFFF"/>
              </a:buClr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Chápána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jako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mén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významné kritérium</a:t>
            </a:r>
          </a:p>
          <a:p>
            <a:pPr marL="11516">
              <a:spcBef>
                <a:spcPts val="1088"/>
              </a:spcBef>
              <a:buClr>
                <a:srgbClr val="FFFFFF"/>
              </a:buClr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Bere</a:t>
            </a:r>
            <a:r>
              <a:rPr sz="2176" dirty="0">
                <a:latin typeface="Arial"/>
                <a:cs typeface="Arial"/>
              </a:rPr>
              <a:t> v </a:t>
            </a:r>
            <a:r>
              <a:rPr sz="2176" dirty="0" err="1">
                <a:latin typeface="Arial"/>
                <a:cs typeface="Arial"/>
              </a:rPr>
              <a:t>úvahu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ínosy</a:t>
            </a:r>
            <a:r>
              <a:rPr sz="2176" dirty="0">
                <a:latin typeface="Arial"/>
                <a:cs typeface="Arial"/>
              </a:rPr>
              <a:t> pouze do doby „úhrady investice“</a:t>
            </a:r>
          </a:p>
          <a:p>
            <a:pPr marL="11516">
              <a:spcBef>
                <a:spcPts val="1088"/>
              </a:spcBef>
              <a:buClr>
                <a:srgbClr val="FFFFFF"/>
              </a:buClr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Znevýhodňuje</a:t>
            </a:r>
            <a:r>
              <a:rPr sz="2176" dirty="0">
                <a:latin typeface="Arial"/>
                <a:cs typeface="Arial"/>
              </a:rPr>
              <a:t> strategicky orientované 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projekty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 err="1"/>
              <a:t>Metoda</a:t>
            </a:r>
            <a:r>
              <a:rPr dirty="0"/>
              <a:t> </a:t>
            </a:r>
            <a:r>
              <a:rPr dirty="0" err="1"/>
              <a:t>prům</a:t>
            </a:r>
            <a:r>
              <a:rPr lang="cs-CZ" dirty="0"/>
              <a:t>ě</a:t>
            </a:r>
            <a:r>
              <a:rPr dirty="0" err="1"/>
              <a:t>rných</a:t>
            </a:r>
            <a:r>
              <a:rPr dirty="0"/>
              <a:t> ročních nákladů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8199657" cy="23909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2176" b="1" dirty="0">
                <a:latin typeface="Arial"/>
                <a:cs typeface="Arial"/>
              </a:rPr>
              <a:t>Nákladové kritérium</a:t>
            </a:r>
          </a:p>
          <a:p>
            <a:pPr marL="319579" marR="4607" indent="-308638">
              <a:lnSpc>
                <a:spcPts val="2430"/>
              </a:lnSpc>
              <a:spcBef>
                <a:spcPts val="1319"/>
              </a:spcBef>
            </a:pPr>
            <a:r>
              <a:rPr sz="2176" dirty="0">
                <a:latin typeface="Arial"/>
                <a:cs typeface="Arial"/>
              </a:rPr>
              <a:t>Metoda vychází z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edpokladu</a:t>
            </a:r>
            <a:r>
              <a:rPr sz="2176" dirty="0">
                <a:latin typeface="Arial"/>
                <a:cs typeface="Arial"/>
              </a:rPr>
              <a:t>, že výhodnost projektu je dána </a:t>
            </a:r>
            <a:r>
              <a:rPr sz="2176" dirty="0" err="1">
                <a:latin typeface="Arial"/>
                <a:cs typeface="Arial"/>
              </a:rPr>
              <a:t>jeho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prům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rnými</a:t>
            </a:r>
            <a:r>
              <a:rPr sz="2176" dirty="0">
                <a:latin typeface="Arial"/>
                <a:cs typeface="Arial"/>
              </a:rPr>
              <a:t> ročními náklady, které </a:t>
            </a:r>
            <a:r>
              <a:rPr sz="2176" u="sng" dirty="0" err="1">
                <a:latin typeface="Arial"/>
                <a:cs typeface="Arial"/>
              </a:rPr>
              <a:t>zahrnují</a:t>
            </a:r>
            <a:r>
              <a:rPr sz="2176" u="sng" dirty="0">
                <a:latin typeface="Arial"/>
                <a:cs typeface="Arial"/>
              </a:rPr>
              <a:t> dv</a:t>
            </a:r>
            <a:r>
              <a:rPr lang="cs-CZ" sz="2176" u="sng" dirty="0">
                <a:latin typeface="Arial"/>
                <a:cs typeface="Arial"/>
              </a:rPr>
              <a:t>ě</a:t>
            </a:r>
            <a:r>
              <a:rPr sz="2176" u="sng" dirty="0">
                <a:latin typeface="Arial"/>
                <a:cs typeface="Arial"/>
              </a:rPr>
              <a:t> základní složky</a:t>
            </a:r>
            <a:r>
              <a:rPr sz="2176" dirty="0">
                <a:latin typeface="Arial"/>
                <a:cs typeface="Arial"/>
              </a:rPr>
              <a:t>:</a:t>
            </a:r>
          </a:p>
          <a:p>
            <a:pPr marL="354416" indent="-342900">
              <a:spcBef>
                <a:spcPts val="1038"/>
              </a:spcBef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1. </a:t>
            </a:r>
            <a:r>
              <a:rPr sz="2176" dirty="0" err="1">
                <a:latin typeface="Arial"/>
                <a:cs typeface="Arial"/>
              </a:rPr>
              <a:t>prům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rný</a:t>
            </a:r>
            <a:r>
              <a:rPr sz="2176" dirty="0">
                <a:latin typeface="Arial"/>
                <a:cs typeface="Arial"/>
              </a:rPr>
              <a:t> roční podíl nákladů na </a:t>
            </a:r>
            <a:r>
              <a:rPr sz="2176" b="1" dirty="0">
                <a:latin typeface="Arial"/>
                <a:cs typeface="Arial"/>
              </a:rPr>
              <a:t>pořízení </a:t>
            </a:r>
            <a:r>
              <a:rPr sz="2176" dirty="0">
                <a:latin typeface="Arial"/>
                <a:cs typeface="Arial"/>
              </a:rPr>
              <a:t>investice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a</a:t>
            </a:r>
          </a:p>
          <a:p>
            <a:pPr marL="319579" indent="-308063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2. </a:t>
            </a:r>
            <a:r>
              <a:rPr sz="2176" dirty="0" err="1">
                <a:latin typeface="Arial"/>
                <a:cs typeface="Arial"/>
              </a:rPr>
              <a:t>prům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rné</a:t>
            </a:r>
            <a:r>
              <a:rPr sz="2176" dirty="0">
                <a:latin typeface="Arial"/>
                <a:cs typeface="Arial"/>
              </a:rPr>
              <a:t> roční náklady, které bude vyžadovat </a:t>
            </a:r>
            <a:r>
              <a:rPr sz="2176" b="1" dirty="0" err="1">
                <a:latin typeface="Arial"/>
                <a:cs typeface="Arial"/>
              </a:rPr>
              <a:t>provoz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lang="cs-CZ" sz="2176" b="1" dirty="0">
                <a:latin typeface="Times New Roman"/>
                <a:cs typeface="Times New Roman"/>
              </a:rPr>
              <a:t> 	     </a:t>
            </a:r>
            <a:r>
              <a:rPr sz="2176" dirty="0" err="1">
                <a:latin typeface="Arial"/>
                <a:cs typeface="Arial"/>
              </a:rPr>
              <a:t>investice</a:t>
            </a:r>
            <a:endParaRPr sz="2176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810" y="4766665"/>
            <a:ext cx="8115012" cy="10786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marR="4607" indent="-308063">
              <a:lnSpc>
                <a:spcPts val="2430"/>
              </a:lnSpc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2176" dirty="0">
                <a:latin typeface="Arial"/>
                <a:cs typeface="Arial"/>
              </a:rPr>
              <a:t>Projekty musí mít stejný efekt, hledá se „</a:t>
            </a:r>
            <a:r>
              <a:rPr sz="2176" dirty="0" err="1">
                <a:latin typeface="Arial"/>
                <a:cs typeface="Arial"/>
              </a:rPr>
              <a:t>levn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jší</a:t>
            </a:r>
            <a:r>
              <a:rPr sz="2176" dirty="0">
                <a:latin typeface="Arial"/>
                <a:cs typeface="Arial"/>
              </a:rPr>
              <a:t> cesta“ (často v neziskovém sektoru)</a:t>
            </a:r>
          </a:p>
          <a:p>
            <a:pPr marL="319579" indent="-308063"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2176" dirty="0">
                <a:latin typeface="Arial"/>
                <a:cs typeface="Arial"/>
              </a:rPr>
              <a:t>Umožňuje srovnávat projekty s různou dobou životnosti</a:t>
            </a:r>
          </a:p>
        </p:txBody>
      </p:sp>
      <p:sp>
        <p:nvSpPr>
          <p:cNvPr id="5" name="object 5"/>
          <p:cNvSpPr/>
          <p:nvPr/>
        </p:nvSpPr>
        <p:spPr>
          <a:xfrm>
            <a:off x="2946819" y="3794646"/>
            <a:ext cx="3256268" cy="7428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/>
              <a:t>Metoda diskontovaných nákladů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7"/>
            <a:ext cx="8103496" cy="4206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Využití v situaci, </a:t>
            </a:r>
            <a:r>
              <a:rPr sz="2176" dirty="0" err="1">
                <a:latin typeface="Arial"/>
                <a:cs typeface="Arial"/>
              </a:rPr>
              <a:t>kdy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edm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tem hodnocení </a:t>
            </a:r>
            <a:r>
              <a:rPr sz="2176" dirty="0" err="1">
                <a:latin typeface="Arial"/>
                <a:cs typeface="Arial"/>
              </a:rPr>
              <a:t>nejsou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ínosy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sz="2176" b="1" dirty="0" err="1">
                <a:latin typeface="Arial"/>
                <a:cs typeface="Arial"/>
              </a:rPr>
              <a:t>pouze</a:t>
            </a:r>
            <a:r>
              <a:rPr lang="cs-CZ" sz="2176" b="1" dirty="0">
                <a:latin typeface="Arial"/>
                <a:cs typeface="Arial"/>
              </a:rPr>
              <a:t> </a:t>
            </a:r>
            <a:r>
              <a:rPr sz="2176" b="1" dirty="0" err="1">
                <a:latin typeface="Arial"/>
                <a:cs typeface="Arial"/>
              </a:rPr>
              <a:t>náklady</a:t>
            </a:r>
            <a:endParaRPr sz="2176" b="1" dirty="0">
              <a:latin typeface="Arial"/>
              <a:cs typeface="Arial"/>
            </a:endParaRPr>
          </a:p>
          <a:p>
            <a:pPr marL="11516">
              <a:spcBef>
                <a:spcPts val="1088"/>
              </a:spcBef>
            </a:pPr>
            <a:r>
              <a:rPr sz="2176" dirty="0">
                <a:latin typeface="Arial"/>
                <a:cs typeface="Arial"/>
              </a:rPr>
              <a:t>Diskontuje náklady za </a:t>
            </a:r>
            <a:r>
              <a:rPr sz="2176" dirty="0" err="1">
                <a:latin typeface="Arial"/>
                <a:cs typeface="Arial"/>
              </a:rPr>
              <a:t>celou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edpokládanou</a:t>
            </a:r>
            <a:r>
              <a:rPr sz="2176" dirty="0">
                <a:latin typeface="Arial"/>
                <a:cs typeface="Arial"/>
              </a:rPr>
              <a:t> dobu životnosti</a:t>
            </a:r>
          </a:p>
          <a:p>
            <a:pPr marR="473322" algn="ctr">
              <a:spcBef>
                <a:spcPts val="1088"/>
              </a:spcBef>
              <a:tabLst>
                <a:tab pos="565453" algn="l"/>
                <a:tab pos="879273" algn="l"/>
                <a:tab pos="1108450" algn="l"/>
                <a:tab pos="1421695" algn="l"/>
                <a:tab pos="2035517" algn="l"/>
              </a:tabLst>
            </a:pPr>
            <a:r>
              <a:rPr sz="2176" b="1" dirty="0">
                <a:latin typeface="Arial"/>
                <a:cs typeface="Arial"/>
              </a:rPr>
              <a:t>ON</a:t>
            </a:r>
            <a:r>
              <a:rPr sz="2176" b="1" dirty="0">
                <a:latin typeface="Times New Roman"/>
                <a:cs typeface="Times New Roman"/>
              </a:rPr>
              <a:t>	</a:t>
            </a:r>
            <a:r>
              <a:rPr sz="2176" b="1" dirty="0">
                <a:latin typeface="Arial"/>
                <a:cs typeface="Arial"/>
              </a:rPr>
              <a:t>=</a:t>
            </a:r>
            <a:r>
              <a:rPr sz="2176" b="1" dirty="0">
                <a:latin typeface="Times New Roman"/>
                <a:cs typeface="Times New Roman"/>
              </a:rPr>
              <a:t>	</a:t>
            </a:r>
            <a:r>
              <a:rPr sz="2176" b="1" dirty="0">
                <a:latin typeface="Arial"/>
                <a:cs typeface="Arial"/>
              </a:rPr>
              <a:t>I</a:t>
            </a:r>
            <a:r>
              <a:rPr sz="2176" b="1" dirty="0">
                <a:latin typeface="Times New Roman"/>
                <a:cs typeface="Times New Roman"/>
              </a:rPr>
              <a:t>	</a:t>
            </a:r>
            <a:r>
              <a:rPr sz="2176" b="1" dirty="0">
                <a:latin typeface="Arial"/>
                <a:cs typeface="Arial"/>
              </a:rPr>
              <a:t>+</a:t>
            </a:r>
            <a:r>
              <a:rPr sz="2176" b="1" dirty="0">
                <a:latin typeface="Times New Roman"/>
                <a:cs typeface="Times New Roman"/>
              </a:rPr>
              <a:t>	</a:t>
            </a:r>
            <a:r>
              <a:rPr sz="2176" b="1" dirty="0">
                <a:latin typeface="Arial"/>
                <a:cs typeface="Arial"/>
              </a:rPr>
              <a:t>NP</a:t>
            </a:r>
            <a:r>
              <a:rPr sz="2176" b="1" baseline="24305" dirty="0">
                <a:latin typeface="Arial"/>
                <a:cs typeface="Arial"/>
              </a:rPr>
              <a:t>d</a:t>
            </a:r>
            <a:r>
              <a:rPr sz="2176" b="1" baseline="24305" dirty="0">
                <a:latin typeface="Times New Roman"/>
                <a:cs typeface="Times New Roman"/>
              </a:rPr>
              <a:t>	</a:t>
            </a:r>
            <a:r>
              <a:rPr sz="2176" dirty="0">
                <a:latin typeface="Arial"/>
                <a:cs typeface="Arial"/>
              </a:rPr>
              <a:t>,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kde</a:t>
            </a:r>
          </a:p>
          <a:p>
            <a:pPr marL="11516">
              <a:spcBef>
                <a:spcPts val="1088"/>
              </a:spcBef>
              <a:tabLst>
                <a:tab pos="772747" algn="l"/>
              </a:tabLst>
            </a:pPr>
            <a:r>
              <a:rPr lang="cs-CZ" sz="2400" b="1" dirty="0"/>
              <a:t>ON     </a:t>
            </a:r>
            <a:r>
              <a:rPr lang="cs-CZ" sz="2400" dirty="0"/>
              <a:t>jsou </a:t>
            </a:r>
            <a:r>
              <a:rPr lang="cs-CZ" sz="2400" b="1" dirty="0"/>
              <a:t>Obnovovací náklady</a:t>
            </a:r>
            <a:r>
              <a:rPr lang="cs-CZ" sz="2400" dirty="0"/>
              <a:t> (někdy také označované jako  	celkové náklady na obnovu nebo náklady na rekonstrukci)</a:t>
            </a:r>
            <a:endParaRPr lang="cs-CZ" sz="2176" dirty="0">
              <a:latin typeface="Arial"/>
              <a:cs typeface="Arial"/>
            </a:endParaRPr>
          </a:p>
          <a:p>
            <a:pPr marL="11516">
              <a:spcBef>
                <a:spcPts val="1088"/>
              </a:spcBef>
              <a:tabLst>
                <a:tab pos="772747" algn="l"/>
              </a:tabLst>
            </a:pPr>
            <a:r>
              <a:rPr sz="2176" dirty="0">
                <a:latin typeface="Arial"/>
                <a:cs typeface="Arial"/>
              </a:rPr>
              <a:t>I	je investiční výdaj a</a:t>
            </a:r>
          </a:p>
          <a:p>
            <a:pPr marL="11516">
              <a:lnSpc>
                <a:spcPts val="2525"/>
              </a:lnSpc>
              <a:spcBef>
                <a:spcPts val="1075"/>
              </a:spcBef>
              <a:tabLst>
                <a:tab pos="803266" algn="l"/>
              </a:tabLst>
            </a:pPr>
            <a:r>
              <a:rPr sz="2176" dirty="0">
                <a:latin typeface="Arial"/>
                <a:cs typeface="Arial"/>
              </a:rPr>
              <a:t>NP</a:t>
            </a:r>
            <a:r>
              <a:rPr sz="2176" baseline="24305" dirty="0">
                <a:latin typeface="Arial"/>
                <a:cs typeface="Arial"/>
              </a:rPr>
              <a:t>d</a:t>
            </a:r>
            <a:r>
              <a:rPr sz="2176" baseline="24305" dirty="0">
                <a:latin typeface="Times New Roman"/>
                <a:cs typeface="Times New Roman"/>
              </a:rPr>
              <a:t>	</a:t>
            </a:r>
            <a:r>
              <a:rPr sz="2176" dirty="0">
                <a:latin typeface="Arial"/>
                <a:cs typeface="Arial"/>
              </a:rPr>
              <a:t>jsou diskontované provozní náklady vzniklé od uvedení</a:t>
            </a:r>
          </a:p>
          <a:p>
            <a:pPr marL="728410">
              <a:lnSpc>
                <a:spcPts val="2525"/>
              </a:lnSpc>
            </a:pPr>
            <a:r>
              <a:rPr sz="2176" dirty="0">
                <a:latin typeface="Arial"/>
                <a:cs typeface="Arial"/>
              </a:rPr>
              <a:t>projektu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do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provozu</a:t>
            </a:r>
          </a:p>
          <a:p>
            <a:pPr marL="11516">
              <a:spcBef>
                <a:spcPts val="1088"/>
              </a:spcBef>
            </a:pPr>
            <a:r>
              <a:rPr sz="2176" b="1" dirty="0">
                <a:latin typeface="Arial"/>
                <a:cs typeface="Arial"/>
              </a:rPr>
              <a:t>P</a:t>
            </a:r>
            <a:r>
              <a:rPr lang="cs-CZ" sz="2176" b="1" dirty="0">
                <a:latin typeface="Arial"/>
                <a:cs typeface="Arial"/>
              </a:rPr>
              <a:t>ř</a:t>
            </a:r>
            <a:r>
              <a:rPr sz="2176" b="1" dirty="0" err="1">
                <a:latin typeface="Arial"/>
                <a:cs typeface="Arial"/>
              </a:rPr>
              <a:t>edpoklad</a:t>
            </a:r>
            <a:r>
              <a:rPr sz="2176" b="1" dirty="0">
                <a:latin typeface="Arial"/>
                <a:cs typeface="Arial"/>
              </a:rPr>
              <a:t> projektů se stejným efektem, neziskové projekty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15821"/>
            <a:ext cx="8254373" cy="1529360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/>
              <a:t>Metody založené na propočtu perpetuity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8118467" cy="4609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Hodnocení specifického typu investic – akcie a jiné majetkové CP,</a:t>
            </a:r>
          </a:p>
          <a:p>
            <a:pPr marL="11516" indent="1152">
              <a:lnSpc>
                <a:spcPts val="2521"/>
              </a:lnSpc>
            </a:pPr>
            <a:r>
              <a:rPr sz="2176" u="sng" dirty="0">
                <a:latin typeface="Arial"/>
                <a:cs typeface="Arial"/>
              </a:rPr>
              <a:t>p</a:t>
            </a:r>
            <a:r>
              <a:rPr lang="cs-CZ" sz="2176" u="sng" dirty="0">
                <a:latin typeface="Arial"/>
                <a:cs typeface="Arial"/>
              </a:rPr>
              <a:t>ř</a:t>
            </a:r>
            <a:r>
              <a:rPr sz="2176" u="sng" dirty="0" err="1">
                <a:latin typeface="Arial"/>
                <a:cs typeface="Arial"/>
              </a:rPr>
              <a:t>edpoklad</a:t>
            </a:r>
            <a:r>
              <a:rPr sz="2176" u="sng" dirty="0">
                <a:latin typeface="Arial"/>
                <a:cs typeface="Arial"/>
              </a:rPr>
              <a:t> „nekonečného“ </a:t>
            </a:r>
            <a:r>
              <a:rPr sz="2176" dirty="0">
                <a:latin typeface="Arial"/>
                <a:cs typeface="Arial"/>
              </a:rPr>
              <a:t>držení cenného papíru</a:t>
            </a:r>
          </a:p>
          <a:p>
            <a:pPr marL="11516">
              <a:spcBef>
                <a:spcPts val="1088"/>
              </a:spcBef>
            </a:pPr>
            <a:r>
              <a:rPr sz="2176" dirty="0">
                <a:latin typeface="Arial"/>
                <a:cs typeface="Arial"/>
              </a:rPr>
              <a:t>Každoroční výnos formou dividendy, odvozené</a:t>
            </a:r>
          </a:p>
          <a:p>
            <a:pPr marL="421499" indent="-409982">
              <a:lnSpc>
                <a:spcPts val="2104"/>
              </a:lnSpc>
              <a:spcBef>
                <a:spcPts val="1124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  <a:tab pos="5815186" algn="l"/>
              </a:tabLst>
            </a:pPr>
            <a:r>
              <a:rPr lang="cs-CZ" sz="1814" dirty="0">
                <a:latin typeface="Arial"/>
                <a:cs typeface="Arial"/>
              </a:rPr>
              <a:t>1. </a:t>
            </a:r>
            <a:r>
              <a:rPr sz="1814" dirty="0">
                <a:latin typeface="Arial"/>
                <a:cs typeface="Arial"/>
              </a:rPr>
              <a:t>od</a:t>
            </a:r>
            <a:r>
              <a:rPr sz="1814" dirty="0">
                <a:latin typeface="Times New Roman"/>
                <a:cs typeface="Times New Roman"/>
              </a:rPr>
              <a:t> </a:t>
            </a:r>
            <a:r>
              <a:rPr sz="1814" b="1" dirty="0">
                <a:latin typeface="Arial"/>
                <a:cs typeface="Arial"/>
              </a:rPr>
              <a:t>reálné úrovně</a:t>
            </a:r>
            <a:r>
              <a:rPr sz="1814" dirty="0">
                <a:latin typeface="Arial"/>
                <a:cs typeface="Arial"/>
              </a:rPr>
              <a:t>, resp. od p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edpokládaného</a:t>
            </a:r>
            <a:r>
              <a:rPr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růstu</a:t>
            </a:r>
            <a:r>
              <a:rPr sz="1814" dirty="0">
                <a:latin typeface="Arial"/>
                <a:cs typeface="Arial"/>
              </a:rPr>
              <a:t>,</a:t>
            </a:r>
            <a:r>
              <a:rPr lang="cs-CZ"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který</a:t>
            </a:r>
            <a:r>
              <a:rPr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konkrétní</a:t>
            </a:r>
            <a:r>
              <a:rPr sz="1814" dirty="0">
                <a:latin typeface="Arial"/>
                <a:cs typeface="Arial"/>
              </a:rPr>
              <a:t> </a:t>
            </a:r>
            <a:r>
              <a:rPr lang="cs-CZ" sz="1814" dirty="0">
                <a:latin typeface="Arial"/>
                <a:cs typeface="Arial"/>
              </a:rPr>
              <a:t>	    </a:t>
            </a:r>
            <a:r>
              <a:rPr sz="1814" dirty="0" err="1">
                <a:latin typeface="Arial"/>
                <a:cs typeface="Arial"/>
              </a:rPr>
              <a:t>cenný</a:t>
            </a:r>
            <a:r>
              <a:rPr lang="cs-CZ"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papír</a:t>
            </a:r>
            <a:r>
              <a:rPr sz="1814" dirty="0">
                <a:latin typeface="Arial"/>
                <a:cs typeface="Arial"/>
              </a:rPr>
              <a:t> poskytuje,</a:t>
            </a:r>
          </a:p>
          <a:p>
            <a:pPr marL="421499" indent="-409982">
              <a:lnSpc>
                <a:spcPts val="2099"/>
              </a:lnSpc>
              <a:spcBef>
                <a:spcPts val="1120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sz="1814" dirty="0">
                <a:latin typeface="Arial"/>
                <a:cs typeface="Arial"/>
              </a:rPr>
              <a:t>2. </a:t>
            </a:r>
            <a:r>
              <a:rPr sz="1814" dirty="0">
                <a:latin typeface="Arial"/>
                <a:cs typeface="Arial"/>
              </a:rPr>
              <a:t>od žádoucí výše </a:t>
            </a:r>
            <a:r>
              <a:rPr sz="1814" b="1" dirty="0">
                <a:latin typeface="Arial"/>
                <a:cs typeface="Arial"/>
              </a:rPr>
              <a:t>dividendy</a:t>
            </a:r>
            <a:r>
              <a:rPr sz="1814" b="1" dirty="0">
                <a:latin typeface="Times New Roman"/>
                <a:cs typeface="Times New Roman"/>
              </a:rPr>
              <a:t> </a:t>
            </a:r>
            <a:r>
              <a:rPr sz="1814" dirty="0">
                <a:latin typeface="Arial"/>
                <a:cs typeface="Arial"/>
              </a:rPr>
              <a:t>(resp. jejího požadovaného indexního růstu</a:t>
            </a:r>
          </a:p>
          <a:p>
            <a:pPr marL="421499" marR="4607">
              <a:lnSpc>
                <a:spcPct val="91900"/>
              </a:lnSpc>
              <a:spcBef>
                <a:spcPts val="100"/>
              </a:spcBef>
            </a:pPr>
            <a:r>
              <a:rPr lang="cs-CZ" sz="1814" dirty="0">
                <a:latin typeface="Arial"/>
                <a:cs typeface="Arial"/>
              </a:rPr>
              <a:t>    </a:t>
            </a:r>
            <a:r>
              <a:rPr sz="1814" dirty="0">
                <a:latin typeface="Arial"/>
                <a:cs typeface="Arial"/>
              </a:rPr>
              <a:t>v</a:t>
            </a:r>
            <a:r>
              <a:rPr sz="1814" dirty="0">
                <a:latin typeface="Times New Roman"/>
                <a:cs typeface="Times New Roman"/>
              </a:rPr>
              <a:t> </a:t>
            </a:r>
            <a:r>
              <a:rPr sz="1814" dirty="0">
                <a:latin typeface="Arial"/>
                <a:cs typeface="Arial"/>
              </a:rPr>
              <a:t>čase), kterou investor požaduje s ohledem na diskontní </a:t>
            </a:r>
            <a:r>
              <a:rPr sz="1814" dirty="0" err="1">
                <a:latin typeface="Arial"/>
                <a:cs typeface="Arial"/>
              </a:rPr>
              <a:t>sazbu</a:t>
            </a:r>
            <a:r>
              <a:rPr sz="1814" dirty="0">
                <a:latin typeface="Arial"/>
                <a:cs typeface="Arial"/>
              </a:rPr>
              <a:t> </a:t>
            </a:r>
            <a:r>
              <a:rPr lang="cs-CZ" sz="1814" dirty="0">
                <a:latin typeface="Arial"/>
                <a:cs typeface="Arial"/>
              </a:rPr>
              <a:t>       </a:t>
            </a:r>
            <a:r>
              <a:rPr sz="1814" dirty="0" err="1">
                <a:latin typeface="Arial"/>
                <a:cs typeface="Arial"/>
              </a:rPr>
              <a:t>nerizikových</a:t>
            </a:r>
            <a:r>
              <a:rPr sz="1814" dirty="0">
                <a:latin typeface="Arial"/>
                <a:cs typeface="Arial"/>
              </a:rPr>
              <a:t> cenných papírů a míru rizika, která je s jeho konkrétní investicí spojena</a:t>
            </a:r>
            <a:r>
              <a:rPr sz="2176" dirty="0">
                <a:latin typeface="Arial"/>
                <a:cs typeface="Arial"/>
              </a:rPr>
              <a:t>.</a:t>
            </a:r>
          </a:p>
          <a:p>
            <a:pPr>
              <a:lnSpc>
                <a:spcPct val="100000"/>
              </a:lnSpc>
            </a:pPr>
            <a:endParaRPr sz="2176" dirty="0">
              <a:latin typeface="Times New Roman"/>
              <a:cs typeface="Times New Roman"/>
            </a:endParaRPr>
          </a:p>
          <a:p>
            <a:pPr marL="11516" marR="2822084">
              <a:lnSpc>
                <a:spcPct val="118000"/>
              </a:lnSpc>
              <a:spcBef>
                <a:spcPts val="1931"/>
              </a:spcBef>
              <a:tabLst>
                <a:tab pos="388677" algn="l"/>
                <a:tab pos="5159905" algn="l"/>
              </a:tabLst>
            </a:pPr>
            <a:r>
              <a:rPr sz="1814" dirty="0">
                <a:latin typeface="Arial"/>
                <a:cs typeface="Arial"/>
              </a:rPr>
              <a:t>D</a:t>
            </a:r>
            <a:r>
              <a:rPr sz="1768" baseline="-21367" dirty="0">
                <a:latin typeface="Arial"/>
                <a:cs typeface="Arial"/>
              </a:rPr>
              <a:t>0</a:t>
            </a:r>
            <a:r>
              <a:rPr sz="1768" baseline="-21367" dirty="0">
                <a:latin typeface="Times New Roman"/>
                <a:cs typeface="Times New Roman"/>
              </a:rPr>
              <a:t>	</a:t>
            </a:r>
            <a:r>
              <a:rPr sz="1814" dirty="0">
                <a:latin typeface="Arial"/>
                <a:cs typeface="Arial"/>
              </a:rPr>
              <a:t>je reálná, resp. požadovaná úroveň dividendy	a i	 </a:t>
            </a:r>
            <a:r>
              <a:rPr sz="1814" dirty="0" err="1">
                <a:latin typeface="Arial"/>
                <a:cs typeface="Arial"/>
              </a:rPr>
              <a:t>indexn</a:t>
            </a:r>
            <a:r>
              <a:rPr lang="cs-CZ" sz="1814" dirty="0">
                <a:latin typeface="Arial"/>
                <a:cs typeface="Arial"/>
              </a:rPr>
              <a:t>ě</a:t>
            </a:r>
            <a:r>
              <a:rPr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vyjád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ená</a:t>
            </a:r>
            <a:r>
              <a:rPr sz="1814" dirty="0">
                <a:latin typeface="Arial"/>
                <a:cs typeface="Arial"/>
              </a:rPr>
              <a:t> výše nákladů kapitálu</a:t>
            </a:r>
          </a:p>
          <a:p>
            <a:pPr marL="11516">
              <a:spcBef>
                <a:spcPts val="394"/>
              </a:spcBef>
              <a:tabLst>
                <a:tab pos="454320" algn="l"/>
              </a:tabLst>
            </a:pPr>
            <a:r>
              <a:rPr sz="1814" dirty="0">
                <a:latin typeface="Arial"/>
                <a:cs typeface="Arial"/>
              </a:rPr>
              <a:t>g	je p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edpokládaný</a:t>
            </a:r>
            <a:r>
              <a:rPr sz="1814" dirty="0">
                <a:latin typeface="Arial"/>
                <a:cs typeface="Arial"/>
              </a:rPr>
              <a:t> roční růst dividend a</a:t>
            </a:r>
          </a:p>
        </p:txBody>
      </p:sp>
      <p:sp>
        <p:nvSpPr>
          <p:cNvPr id="4" name="object 4"/>
          <p:cNvSpPr/>
          <p:nvPr/>
        </p:nvSpPr>
        <p:spPr>
          <a:xfrm>
            <a:off x="3009797" y="4402133"/>
            <a:ext cx="1494249" cy="6737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" name="object 5"/>
          <p:cNvSpPr/>
          <p:nvPr/>
        </p:nvSpPr>
        <p:spPr>
          <a:xfrm>
            <a:off x="5346213" y="4341672"/>
            <a:ext cx="2107496" cy="7341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/>
              <a:t>Faktory ovlivňující výši diskontní sazby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7"/>
            <a:ext cx="7721728" cy="38171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521"/>
              </a:lnSpc>
            </a:pPr>
            <a:r>
              <a:rPr sz="2176" b="1" dirty="0">
                <a:latin typeface="Arial"/>
                <a:cs typeface="Arial"/>
              </a:rPr>
              <a:t>Určení </a:t>
            </a:r>
            <a:r>
              <a:rPr sz="2176" b="1" dirty="0">
                <a:solidFill>
                  <a:srgbClr val="FF0000"/>
                </a:solidFill>
                <a:latin typeface="Arial"/>
                <a:cs typeface="Arial"/>
              </a:rPr>
              <a:t>správné</a:t>
            </a:r>
            <a:r>
              <a:rPr sz="2176" b="1" dirty="0">
                <a:latin typeface="Arial"/>
                <a:cs typeface="Arial"/>
              </a:rPr>
              <a:t> výše diskontní sazby je pro hodnocení projektů</a:t>
            </a:r>
          </a:p>
          <a:p>
            <a:pPr marL="12668">
              <a:lnSpc>
                <a:spcPts val="2521"/>
              </a:lnSpc>
            </a:pPr>
            <a:r>
              <a:rPr sz="2176" b="1" dirty="0">
                <a:latin typeface="Arial"/>
                <a:cs typeface="Arial"/>
              </a:rPr>
              <a:t>kritické</a:t>
            </a:r>
          </a:p>
          <a:p>
            <a:pPr marL="11516">
              <a:spcBef>
                <a:spcPts val="1088"/>
              </a:spcBef>
            </a:pPr>
            <a:endParaRPr lang="cs-CZ" sz="2176" dirty="0">
              <a:latin typeface="Arial"/>
              <a:cs typeface="Arial"/>
            </a:endParaRPr>
          </a:p>
          <a:p>
            <a:pPr marL="11516">
              <a:spcBef>
                <a:spcPts val="1088"/>
              </a:spcBef>
            </a:pPr>
            <a:r>
              <a:rPr sz="2176" u="sng" dirty="0" err="1">
                <a:latin typeface="Arial"/>
                <a:cs typeface="Arial"/>
              </a:rPr>
              <a:t>Sazba</a:t>
            </a:r>
            <a:r>
              <a:rPr sz="2176" u="sng" dirty="0">
                <a:latin typeface="Arial"/>
                <a:cs typeface="Arial"/>
              </a:rPr>
              <a:t> </a:t>
            </a:r>
            <a:r>
              <a:rPr lang="cs-CZ" sz="2176" u="sng" dirty="0">
                <a:latin typeface="Arial"/>
                <a:cs typeface="Arial"/>
              </a:rPr>
              <a:t>je </a:t>
            </a:r>
            <a:r>
              <a:rPr sz="2176" u="sng" dirty="0" err="1">
                <a:latin typeface="Arial"/>
                <a:cs typeface="Arial"/>
              </a:rPr>
              <a:t>ovlivn</a:t>
            </a:r>
            <a:r>
              <a:rPr lang="cs-CZ" sz="2176" u="sng" dirty="0">
                <a:latin typeface="Arial"/>
                <a:cs typeface="Arial"/>
              </a:rPr>
              <a:t>ě</a:t>
            </a:r>
            <a:r>
              <a:rPr sz="2176" u="sng" dirty="0" err="1">
                <a:latin typeface="Arial"/>
                <a:cs typeface="Arial"/>
              </a:rPr>
              <a:t>na</a:t>
            </a:r>
            <a:r>
              <a:rPr sz="2176" u="sng" dirty="0">
                <a:latin typeface="Arial"/>
                <a:cs typeface="Arial"/>
              </a:rPr>
              <a:t> </a:t>
            </a:r>
            <a:r>
              <a:rPr sz="2176" u="sng" dirty="0" err="1">
                <a:latin typeface="Arial"/>
                <a:cs typeface="Arial"/>
              </a:rPr>
              <a:t>zejména</a:t>
            </a:r>
            <a:r>
              <a:rPr lang="cs-CZ" sz="2176" u="sng" dirty="0">
                <a:latin typeface="Arial"/>
                <a:cs typeface="Arial"/>
              </a:rPr>
              <a:t>:</a:t>
            </a:r>
            <a:endParaRPr sz="2176" u="sng" dirty="0">
              <a:latin typeface="Arial"/>
              <a:cs typeface="Arial"/>
            </a:endParaRPr>
          </a:p>
          <a:p>
            <a:pPr marL="338581" indent="-327065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39157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Výchozí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úrov</a:t>
            </a:r>
            <a:r>
              <a:rPr lang="cs-CZ" sz="2176" dirty="0">
                <a:latin typeface="Arial"/>
                <a:cs typeface="Arial"/>
              </a:rPr>
              <a:t>ní</a:t>
            </a:r>
            <a:r>
              <a:rPr sz="2176" dirty="0">
                <a:latin typeface="Arial"/>
                <a:cs typeface="Arial"/>
              </a:rPr>
              <a:t> diskontní sazby</a:t>
            </a:r>
          </a:p>
          <a:p>
            <a:pPr marL="338581" indent="-327065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39157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Rizik</a:t>
            </a:r>
            <a:r>
              <a:rPr lang="cs-CZ" sz="2176" dirty="0" err="1">
                <a:latin typeface="Arial"/>
                <a:cs typeface="Arial"/>
              </a:rPr>
              <a:t>em</a:t>
            </a:r>
            <a:endParaRPr sz="2176" dirty="0">
              <a:latin typeface="Arial"/>
              <a:cs typeface="Arial"/>
            </a:endParaRPr>
          </a:p>
          <a:p>
            <a:pPr marL="338581" indent="-327065">
              <a:spcBef>
                <a:spcPts val="1075"/>
              </a:spcBef>
              <a:buClr>
                <a:srgbClr val="FFFFFF"/>
              </a:buClr>
              <a:buFont typeface="Arial"/>
              <a:buChar char="•"/>
              <a:tabLst>
                <a:tab pos="339157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Inflac</a:t>
            </a:r>
            <a:r>
              <a:rPr lang="cs-CZ" sz="2176" dirty="0">
                <a:latin typeface="Arial"/>
                <a:cs typeface="Arial"/>
              </a:rPr>
              <a:t>í</a:t>
            </a:r>
            <a:endParaRPr sz="2176" dirty="0">
              <a:latin typeface="Arial"/>
              <a:cs typeface="Arial"/>
            </a:endParaRPr>
          </a:p>
          <a:p>
            <a:pPr marL="338581" indent="-327065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39157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Vliv</a:t>
            </a:r>
            <a:r>
              <a:rPr lang="cs-CZ" sz="2176" dirty="0" err="1">
                <a:latin typeface="Arial"/>
                <a:cs typeface="Arial"/>
              </a:rPr>
              <a:t>em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zdan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ní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5334"/>
            <a:ext cx="8254373" cy="108221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dirty="0"/>
              <a:t>Výchozí úroveň diskontní sazby a</a:t>
            </a:r>
          </a:p>
          <a:p>
            <a:pPr marL="11516">
              <a:lnSpc>
                <a:spcPts val="4198"/>
              </a:lnSpc>
            </a:pPr>
            <a:r>
              <a:rPr dirty="0" err="1"/>
              <a:t>vyjád</a:t>
            </a:r>
            <a:r>
              <a:rPr lang="cs-CZ" dirty="0"/>
              <a:t>ř</a:t>
            </a:r>
            <a:r>
              <a:rPr dirty="0" err="1"/>
              <a:t>ení</a:t>
            </a:r>
            <a:r>
              <a:rPr dirty="0"/>
              <a:t> rizika</a:t>
            </a:r>
          </a:p>
        </p:txBody>
      </p:sp>
      <p:sp>
        <p:nvSpPr>
          <p:cNvPr id="6" name="object 6"/>
          <p:cNvSpPr/>
          <p:nvPr/>
        </p:nvSpPr>
        <p:spPr>
          <a:xfrm>
            <a:off x="1008445" y="3138221"/>
            <a:ext cx="84645" cy="2774294"/>
          </a:xfrm>
          <a:custGeom>
            <a:avLst/>
            <a:gdLst/>
            <a:ahLst/>
            <a:cxnLst/>
            <a:rect l="l" t="t" r="r" b="b"/>
            <a:pathLst>
              <a:path w="93344" h="3059429">
                <a:moveTo>
                  <a:pt x="51113" y="76433"/>
                </a:moveTo>
                <a:lnTo>
                  <a:pt x="25554" y="76819"/>
                </a:lnTo>
                <a:lnTo>
                  <a:pt x="67342" y="3059280"/>
                </a:lnTo>
                <a:lnTo>
                  <a:pt x="92893" y="3058923"/>
                </a:lnTo>
                <a:lnTo>
                  <a:pt x="51113" y="76433"/>
                </a:lnTo>
                <a:close/>
              </a:path>
              <a:path w="93344" h="3059429">
                <a:moveTo>
                  <a:pt x="37255" y="0"/>
                </a:moveTo>
                <a:lnTo>
                  <a:pt x="0" y="77205"/>
                </a:lnTo>
                <a:lnTo>
                  <a:pt x="25554" y="76819"/>
                </a:lnTo>
                <a:lnTo>
                  <a:pt x="25374" y="64007"/>
                </a:lnTo>
                <a:lnTo>
                  <a:pt x="50935" y="63733"/>
                </a:lnTo>
                <a:lnTo>
                  <a:pt x="70284" y="63733"/>
                </a:lnTo>
                <a:lnTo>
                  <a:pt x="37255" y="0"/>
                </a:lnTo>
                <a:close/>
              </a:path>
              <a:path w="93344" h="3059429">
                <a:moveTo>
                  <a:pt x="50935" y="63733"/>
                </a:moveTo>
                <a:lnTo>
                  <a:pt x="25374" y="64007"/>
                </a:lnTo>
                <a:lnTo>
                  <a:pt x="25554" y="76819"/>
                </a:lnTo>
                <a:lnTo>
                  <a:pt x="51113" y="76433"/>
                </a:lnTo>
                <a:lnTo>
                  <a:pt x="50935" y="63733"/>
                </a:lnTo>
                <a:close/>
              </a:path>
              <a:path w="93344" h="3059429">
                <a:moveTo>
                  <a:pt x="70284" y="63733"/>
                </a:moveTo>
                <a:lnTo>
                  <a:pt x="50935" y="63733"/>
                </a:lnTo>
                <a:lnTo>
                  <a:pt x="51113" y="76433"/>
                </a:lnTo>
                <a:lnTo>
                  <a:pt x="76666" y="76047"/>
                </a:lnTo>
                <a:lnTo>
                  <a:pt x="70284" y="637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444814" y="1639846"/>
            <a:ext cx="8254373" cy="12131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b="1" dirty="0"/>
              <a:t>P</a:t>
            </a:r>
            <a:r>
              <a:rPr lang="cs-CZ" b="1" dirty="0"/>
              <a:t>ř</a:t>
            </a:r>
            <a:r>
              <a:rPr b="1" dirty="0" err="1"/>
              <a:t>edpoklad</a:t>
            </a:r>
            <a:r>
              <a:rPr b="1" dirty="0"/>
              <a:t> možnosti investovat do </a:t>
            </a:r>
            <a:r>
              <a:rPr b="1" dirty="0" err="1"/>
              <a:t>bezrizikových</a:t>
            </a:r>
            <a:r>
              <a:rPr b="1" dirty="0"/>
              <a:t> CP</a:t>
            </a:r>
            <a:endParaRPr lang="cs-CZ" b="1" dirty="0"/>
          </a:p>
          <a:p>
            <a:pPr marL="11516"/>
            <a:r>
              <a:rPr b="1" dirty="0" err="1"/>
              <a:t>Úrok</a:t>
            </a:r>
            <a:r>
              <a:rPr b="1" dirty="0"/>
              <a:t> z t</a:t>
            </a:r>
            <a:r>
              <a:rPr lang="cs-CZ" b="1" dirty="0"/>
              <a:t>ě</a:t>
            </a:r>
            <a:r>
              <a:rPr b="1" dirty="0" err="1"/>
              <a:t>chto</a:t>
            </a:r>
            <a:r>
              <a:rPr b="1" dirty="0"/>
              <a:t> CP je chápán jako minimální hranice</a:t>
            </a:r>
          </a:p>
          <a:p>
            <a:pPr marL="11516">
              <a:spcBef>
                <a:spcPts val="1075"/>
              </a:spcBef>
            </a:pPr>
            <a:r>
              <a:rPr b="1" dirty="0"/>
              <a:t>S rostoucím rizikem roste „p</a:t>
            </a:r>
            <a:r>
              <a:rPr lang="cs-CZ" b="1" dirty="0"/>
              <a:t>ř</a:t>
            </a:r>
            <a:r>
              <a:rPr b="1" dirty="0" err="1"/>
              <a:t>irážka</a:t>
            </a:r>
            <a:r>
              <a:rPr b="1" dirty="0"/>
              <a:t> za riziko“ (riziková </a:t>
            </a:r>
            <a:r>
              <a:rPr b="1" dirty="0" err="1"/>
              <a:t>prémie</a:t>
            </a:r>
            <a:r>
              <a:rPr b="1" dirty="0"/>
              <a:t>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15337" y="3315496"/>
            <a:ext cx="575243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sazba</a:t>
            </a:r>
            <a:endParaRPr sz="1632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80592" y="6021937"/>
            <a:ext cx="3221705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Riziko spojené s realizací investice</a:t>
            </a:r>
            <a:endParaRPr sz="1632">
              <a:latin typeface="Arial"/>
              <a:cs typeface="Arial"/>
            </a:endParaRP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312526FC-A6EE-9426-1E98-3953DA2D73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337" y="2990248"/>
            <a:ext cx="6649383" cy="29843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200" b="1" dirty="0"/>
          </a:p>
          <a:p>
            <a:r>
              <a:rPr lang="cs-CZ" sz="3200" b="1" dirty="0"/>
              <a:t>Rozhodovací úlohy o budoucí kapacitě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 err="1"/>
              <a:t>Vyjád</a:t>
            </a:r>
            <a:r>
              <a:rPr lang="cs-CZ" dirty="0"/>
              <a:t>ř</a:t>
            </a:r>
            <a:r>
              <a:rPr dirty="0" err="1"/>
              <a:t>ení</a:t>
            </a:r>
            <a:r>
              <a:rPr dirty="0"/>
              <a:t> inflace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7"/>
            <a:ext cx="8233055" cy="3928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Formou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samostatné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irážky</a:t>
            </a:r>
            <a:endParaRPr sz="2176" dirty="0">
              <a:latin typeface="Arial"/>
              <a:cs typeface="Arial"/>
            </a:endParaRPr>
          </a:p>
          <a:p>
            <a:pPr marL="11516">
              <a:spcBef>
                <a:spcPts val="1088"/>
              </a:spcBef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u="sng" dirty="0" err="1">
                <a:latin typeface="Arial"/>
                <a:cs typeface="Arial"/>
              </a:rPr>
              <a:t>Diskontní</a:t>
            </a:r>
            <a:r>
              <a:rPr sz="2176" u="sng" dirty="0">
                <a:latin typeface="Arial"/>
                <a:cs typeface="Arial"/>
              </a:rPr>
              <a:t> </a:t>
            </a:r>
            <a:r>
              <a:rPr sz="2176" u="sng" dirty="0" err="1">
                <a:latin typeface="Arial"/>
                <a:cs typeface="Arial"/>
              </a:rPr>
              <a:t>sazba</a:t>
            </a:r>
            <a:r>
              <a:rPr sz="2176" u="sng" dirty="0">
                <a:latin typeface="Arial"/>
                <a:cs typeface="Arial"/>
              </a:rPr>
              <a:t> </a:t>
            </a:r>
            <a:r>
              <a:rPr lang="cs-CZ" sz="2176" u="sng" dirty="0">
                <a:latin typeface="Arial"/>
                <a:cs typeface="Arial"/>
              </a:rPr>
              <a:t>je </a:t>
            </a:r>
            <a:r>
              <a:rPr sz="2176" u="sng" dirty="0" err="1">
                <a:latin typeface="Arial"/>
                <a:cs typeface="Arial"/>
              </a:rPr>
              <a:t>rozlišena</a:t>
            </a:r>
            <a:r>
              <a:rPr sz="2176" u="sng" dirty="0">
                <a:latin typeface="Arial"/>
                <a:cs typeface="Arial"/>
              </a:rPr>
              <a:t> dv</a:t>
            </a:r>
            <a:r>
              <a:rPr lang="cs-CZ" sz="2176" u="sng" dirty="0">
                <a:latin typeface="Arial"/>
                <a:cs typeface="Arial"/>
              </a:rPr>
              <a:t>ě</a:t>
            </a:r>
            <a:r>
              <a:rPr sz="2176" u="sng" dirty="0">
                <a:latin typeface="Arial"/>
                <a:cs typeface="Arial"/>
              </a:rPr>
              <a:t>ma </a:t>
            </a:r>
            <a:r>
              <a:rPr sz="2176" u="sng" dirty="0" err="1">
                <a:latin typeface="Arial"/>
                <a:cs typeface="Arial"/>
              </a:rPr>
              <a:t>úrovn</a:t>
            </a:r>
            <a:r>
              <a:rPr lang="cs-CZ" sz="2176" u="sng" dirty="0">
                <a:latin typeface="Arial"/>
                <a:cs typeface="Arial"/>
              </a:rPr>
              <a:t>ě</a:t>
            </a:r>
            <a:r>
              <a:rPr sz="2176" u="sng" dirty="0">
                <a:latin typeface="Arial"/>
                <a:cs typeface="Arial"/>
              </a:rPr>
              <a:t>mi</a:t>
            </a:r>
            <a:r>
              <a:rPr lang="cs-CZ" sz="2176" u="sng" dirty="0">
                <a:latin typeface="Arial"/>
                <a:cs typeface="Arial"/>
              </a:rPr>
              <a:t>:</a:t>
            </a:r>
            <a:endParaRPr sz="2176" u="sng" dirty="0">
              <a:latin typeface="Arial"/>
              <a:cs typeface="Arial"/>
            </a:endParaRPr>
          </a:p>
          <a:p>
            <a:pPr marL="319579" marR="4607" indent="-308063">
              <a:lnSpc>
                <a:spcPts val="2439"/>
              </a:lnSpc>
              <a:spcBef>
                <a:spcPts val="1301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1. </a:t>
            </a:r>
            <a:r>
              <a:rPr sz="2176" dirty="0" err="1">
                <a:latin typeface="Arial"/>
                <a:cs typeface="Arial"/>
              </a:rPr>
              <a:t>tzv</a:t>
            </a:r>
            <a:r>
              <a:rPr sz="2176" dirty="0">
                <a:latin typeface="Arial"/>
                <a:cs typeface="Arial"/>
              </a:rPr>
              <a:t>.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reálná diskontní sazba</a:t>
            </a:r>
            <a:r>
              <a:rPr sz="2176" dirty="0">
                <a:latin typeface="Arial"/>
                <a:cs typeface="Arial"/>
              </a:rPr>
              <a:t>,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v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níž se odráží požadovaná úroveň zhodnocení kapitálu </a:t>
            </a:r>
            <a:r>
              <a:rPr sz="2176" b="1" dirty="0">
                <a:latin typeface="Arial"/>
                <a:cs typeface="Arial"/>
              </a:rPr>
              <a:t>bez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vlivu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inflace</a:t>
            </a:r>
            <a:r>
              <a:rPr sz="2176" dirty="0">
                <a:latin typeface="Arial"/>
                <a:cs typeface="Arial"/>
              </a:rPr>
              <a:t>,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a</a:t>
            </a:r>
          </a:p>
          <a:p>
            <a:pPr marL="319579" marR="331671" indent="-308063">
              <a:lnSpc>
                <a:spcPts val="2430"/>
              </a:lnSpc>
              <a:spcBef>
                <a:spcPts val="1270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2. </a:t>
            </a:r>
            <a:r>
              <a:rPr sz="2176" dirty="0" err="1">
                <a:latin typeface="Arial"/>
                <a:cs typeface="Arial"/>
              </a:rPr>
              <a:t>tzv</a:t>
            </a:r>
            <a:r>
              <a:rPr sz="2176" dirty="0">
                <a:latin typeface="Arial"/>
                <a:cs typeface="Arial"/>
              </a:rPr>
              <a:t>.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nominální diskontní sazba</a:t>
            </a:r>
            <a:r>
              <a:rPr sz="2176" dirty="0">
                <a:latin typeface="Arial"/>
                <a:cs typeface="Arial"/>
              </a:rPr>
              <a:t>, která zahrnuje požadovanou </a:t>
            </a:r>
            <a:r>
              <a:rPr sz="2176" b="1" dirty="0">
                <a:latin typeface="Arial"/>
                <a:cs typeface="Arial"/>
              </a:rPr>
              <a:t>úroveň reálného zhodnocení kapitálu, zvýšenou o předpokládaný vliv budoucí inflace</a:t>
            </a:r>
            <a:r>
              <a:rPr sz="2176" dirty="0">
                <a:latin typeface="Arial"/>
                <a:cs typeface="Arial"/>
              </a:rPr>
              <a:t>.</a:t>
            </a:r>
          </a:p>
          <a:p>
            <a:pPr marL="85797">
              <a:lnSpc>
                <a:spcPts val="2521"/>
              </a:lnSpc>
              <a:spcBef>
                <a:spcPts val="1038"/>
              </a:spcBef>
            </a:pPr>
            <a:r>
              <a:rPr sz="2176" dirty="0">
                <a:latin typeface="Arial"/>
                <a:cs typeface="Arial"/>
              </a:rPr>
              <a:t>Mezi </a:t>
            </a:r>
            <a:r>
              <a:rPr sz="2176" dirty="0" err="1">
                <a:latin typeface="Arial"/>
                <a:cs typeface="Arial"/>
              </a:rPr>
              <a:t>ob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ma </a:t>
            </a:r>
            <a:r>
              <a:rPr sz="2176" dirty="0" err="1">
                <a:latin typeface="Arial"/>
                <a:cs typeface="Arial"/>
              </a:rPr>
              <a:t>úrovn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mi diskontní sazby platí (pro malé hodnoty</a:t>
            </a:r>
          </a:p>
          <a:p>
            <a:pPr marL="319579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inflace)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vztah</a:t>
            </a:r>
          </a:p>
          <a:p>
            <a:pPr marL="2518628">
              <a:spcBef>
                <a:spcPts val="1088"/>
              </a:spcBef>
              <a:tabLst>
                <a:tab pos="3487154" algn="l"/>
              </a:tabLst>
            </a:pP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+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i)</a:t>
            </a:r>
            <a:r>
              <a:rPr sz="2176" b="1" baseline="-20833" dirty="0">
                <a:latin typeface="Arial"/>
                <a:cs typeface="Arial"/>
              </a:rPr>
              <a:t>n</a:t>
            </a:r>
            <a:r>
              <a:rPr sz="2176" b="1" baseline="-20833" dirty="0">
                <a:latin typeface="Times New Roman"/>
                <a:cs typeface="Times New Roman"/>
              </a:rPr>
              <a:t>	</a:t>
            </a:r>
            <a:r>
              <a:rPr sz="2176" b="1" dirty="0">
                <a:latin typeface="Arial"/>
                <a:cs typeface="Arial"/>
              </a:rPr>
              <a:t>=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+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i)</a:t>
            </a:r>
            <a:r>
              <a:rPr sz="2176" b="1" baseline="-20833" dirty="0">
                <a:latin typeface="Arial"/>
                <a:cs typeface="Arial"/>
              </a:rPr>
              <a:t>r</a:t>
            </a:r>
            <a:r>
              <a:rPr sz="2176" b="1" baseline="-20833" dirty="0">
                <a:latin typeface="Times New Roman"/>
                <a:cs typeface="Times New Roman"/>
              </a:rPr>
              <a:t>  </a:t>
            </a:r>
            <a:r>
              <a:rPr sz="2176" b="1" dirty="0">
                <a:latin typeface="Arial"/>
                <a:cs typeface="Arial"/>
              </a:rPr>
              <a:t>*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+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inf)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EDF57-732E-728D-B140-7F0C70E2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Vyjádření inflace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A5D196-8EB4-8F44-124B-C69480105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Mezi oběma úrovněmi diskontní sazby platí vztah</a:t>
            </a:r>
          </a:p>
          <a:p>
            <a:pPr marL="0" indent="0">
              <a:buNone/>
            </a:pPr>
            <a:r>
              <a:rPr lang="cs-CZ" sz="2800" b="1" dirty="0"/>
              <a:t>		</a:t>
            </a:r>
            <a:r>
              <a:rPr lang="pt-BR" sz="2800" b="1" dirty="0"/>
              <a:t>(1 + i)n	= (1 + i)r  * (1 + inf)</a:t>
            </a: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pt-BR" sz="2200" b="1" dirty="0"/>
              <a:t>i n​ </a:t>
            </a:r>
            <a:r>
              <a:rPr lang="cs-CZ" sz="2200" b="1" dirty="0"/>
              <a:t>	je </a:t>
            </a:r>
            <a:r>
              <a:rPr lang="pt-BR" sz="2200" b="1" dirty="0"/>
              <a:t> nominální diskontní sazba, která zahrnuje inflaci.</a:t>
            </a:r>
            <a:endParaRPr lang="cs-CZ" sz="2200" b="1" dirty="0"/>
          </a:p>
          <a:p>
            <a:pPr marL="0" indent="0">
              <a:buNone/>
            </a:pPr>
            <a:r>
              <a:rPr lang="cs-CZ" sz="2200" b="1" dirty="0"/>
              <a:t>i</a:t>
            </a:r>
            <a:r>
              <a:rPr lang="pt-BR" sz="2200" b="1" dirty="0"/>
              <a:t> r​ </a:t>
            </a:r>
            <a:r>
              <a:rPr lang="cs-CZ" sz="2200" b="1" dirty="0"/>
              <a:t>	je  </a:t>
            </a:r>
            <a:r>
              <a:rPr lang="pt-BR" sz="2200" b="1" dirty="0"/>
              <a:t>reálná diskontní sazba, která je očištěná o inflaci.</a:t>
            </a:r>
            <a:endParaRPr lang="cs-CZ" sz="2200" b="1" dirty="0"/>
          </a:p>
          <a:p>
            <a:pPr marL="0" indent="0">
              <a:buNone/>
            </a:pPr>
            <a:r>
              <a:rPr lang="pt-BR" sz="2200" b="1" dirty="0"/>
              <a:t>Inf</a:t>
            </a:r>
            <a:r>
              <a:rPr lang="cs-CZ" sz="2200" b="1" dirty="0"/>
              <a:t>	je </a:t>
            </a:r>
            <a:r>
              <a:rPr lang="pt-BR" sz="2200" b="1" dirty="0"/>
              <a:t> míra inflace.</a:t>
            </a:r>
          </a:p>
          <a:p>
            <a:r>
              <a:rPr lang="cs-CZ" dirty="0"/>
              <a:t>Tento vztah popisuje, </a:t>
            </a:r>
            <a:r>
              <a:rPr lang="cs-CZ" u="sng" dirty="0"/>
              <a:t>jak získat nominální diskontní sazbu</a:t>
            </a:r>
            <a:r>
              <a:rPr lang="cs-CZ" dirty="0"/>
              <a:t>, </a:t>
            </a:r>
            <a:r>
              <a:rPr lang="cs-CZ" u="sng" dirty="0"/>
              <a:t>pokud známe reálnou diskontní sazbu a míru inflace</a:t>
            </a:r>
            <a:r>
              <a:rPr lang="cs-CZ" dirty="0"/>
              <a:t>. Jinými slovy, nominální diskontní sazba je výsledkem kombinace reálné diskontní sazby a míry inflace.</a:t>
            </a:r>
          </a:p>
        </p:txBody>
      </p:sp>
    </p:spTree>
    <p:extLst>
      <p:ext uri="{BB962C8B-B14F-4D97-AF65-F5344CB8AC3E}">
        <p14:creationId xmlns:p14="http://schemas.microsoft.com/office/powerpoint/2010/main" val="1600120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 err="1"/>
              <a:t>Vliv</a:t>
            </a:r>
            <a:r>
              <a:rPr dirty="0"/>
              <a:t> </a:t>
            </a:r>
            <a:r>
              <a:rPr dirty="0" err="1"/>
              <a:t>zdan</a:t>
            </a:r>
            <a:r>
              <a:rPr lang="cs-CZ" dirty="0"/>
              <a:t>ě</a:t>
            </a:r>
            <a:r>
              <a:rPr dirty="0" err="1"/>
              <a:t>ní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44810" y="1639846"/>
            <a:ext cx="7384298" cy="4545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521"/>
              </a:lnSpc>
            </a:pPr>
            <a:r>
              <a:rPr sz="2176" dirty="0" err="1">
                <a:latin typeface="Arial"/>
                <a:cs typeface="Arial"/>
              </a:rPr>
              <a:t>Vliv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dan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z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íjmu</a:t>
            </a:r>
            <a:r>
              <a:rPr sz="2176" dirty="0">
                <a:latin typeface="Arial"/>
                <a:cs typeface="Arial"/>
              </a:rPr>
              <a:t> na základní diskontní sazbu –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edpoklad</a:t>
            </a:r>
            <a:endParaRPr sz="2176" dirty="0">
              <a:latin typeface="Arial"/>
              <a:cs typeface="Arial"/>
            </a:endParaRPr>
          </a:p>
          <a:p>
            <a:pPr marL="11516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kladného </a:t>
            </a:r>
            <a:r>
              <a:rPr sz="2176" dirty="0" err="1">
                <a:latin typeface="Arial"/>
                <a:cs typeface="Arial"/>
              </a:rPr>
              <a:t>základu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dan</a:t>
            </a:r>
            <a:r>
              <a:rPr lang="cs-CZ" sz="2176" dirty="0">
                <a:latin typeface="Arial"/>
                <a:cs typeface="Arial"/>
              </a:rPr>
              <a:t>ě</a:t>
            </a:r>
            <a:endParaRPr sz="2176" dirty="0">
              <a:latin typeface="Arial"/>
              <a:cs typeface="Arial"/>
            </a:endParaRPr>
          </a:p>
          <a:p>
            <a:pPr marL="11516">
              <a:spcBef>
                <a:spcPts val="1088"/>
              </a:spcBef>
            </a:pPr>
            <a:r>
              <a:rPr sz="2176" dirty="0">
                <a:latin typeface="Arial"/>
                <a:cs typeface="Arial"/>
              </a:rPr>
              <a:t>Diskontní sazba </a:t>
            </a:r>
            <a:r>
              <a:rPr sz="2176" dirty="0" err="1">
                <a:latin typeface="Arial"/>
                <a:cs typeface="Arial"/>
              </a:rPr>
              <a:t>po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zohledn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ní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dan</a:t>
            </a:r>
            <a:r>
              <a:rPr lang="cs-CZ" sz="2176" dirty="0">
                <a:latin typeface="Arial"/>
                <a:cs typeface="Arial"/>
              </a:rPr>
              <a:t>ě</a:t>
            </a:r>
            <a:endParaRPr sz="2176" dirty="0">
              <a:latin typeface="Arial"/>
              <a:cs typeface="Arial"/>
            </a:endParaRPr>
          </a:p>
          <a:p>
            <a:pPr marL="11516">
              <a:spcBef>
                <a:spcPts val="1088"/>
              </a:spcBef>
              <a:tabLst>
                <a:tab pos="803266" algn="l"/>
                <a:tab pos="3227460" algn="l"/>
              </a:tabLst>
            </a:pPr>
            <a:r>
              <a:rPr sz="2176" b="1" dirty="0">
                <a:latin typeface="Arial"/>
                <a:cs typeface="Arial"/>
              </a:rPr>
              <a:t>ZDS</a:t>
            </a:r>
            <a:r>
              <a:rPr sz="2176" b="1" baseline="-20833" dirty="0">
                <a:latin typeface="Arial"/>
                <a:cs typeface="Arial"/>
              </a:rPr>
              <a:t>n</a:t>
            </a:r>
            <a:r>
              <a:rPr sz="2176" b="1" baseline="-20833" dirty="0">
                <a:latin typeface="Times New Roman"/>
                <a:cs typeface="Times New Roman"/>
              </a:rPr>
              <a:t>	</a:t>
            </a:r>
            <a:r>
              <a:rPr sz="2176" b="1" dirty="0">
                <a:latin typeface="Arial"/>
                <a:cs typeface="Arial"/>
              </a:rPr>
              <a:t>=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-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T)</a:t>
            </a:r>
            <a:r>
              <a:rPr sz="2176" b="1" dirty="0">
                <a:latin typeface="Times New Roman"/>
                <a:cs typeface="Times New Roman"/>
              </a:rPr>
              <a:t>  </a:t>
            </a:r>
            <a:r>
              <a:rPr sz="2176" b="1" dirty="0">
                <a:latin typeface="Arial"/>
                <a:cs typeface="Arial"/>
              </a:rPr>
              <a:t>*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+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i</a:t>
            </a:r>
            <a:r>
              <a:rPr sz="2176" b="1" baseline="-20833" dirty="0">
                <a:latin typeface="Arial"/>
                <a:cs typeface="Arial"/>
              </a:rPr>
              <a:t>n</a:t>
            </a:r>
            <a:r>
              <a:rPr sz="2176" b="1" dirty="0">
                <a:latin typeface="Arial"/>
                <a:cs typeface="Arial"/>
              </a:rPr>
              <a:t>)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,</a:t>
            </a:r>
            <a:r>
              <a:rPr sz="2176" dirty="0">
                <a:latin typeface="Times New Roman"/>
                <a:cs typeface="Times New Roman"/>
              </a:rPr>
              <a:t>	</a:t>
            </a:r>
            <a:r>
              <a:rPr sz="2176" dirty="0">
                <a:latin typeface="Arial"/>
                <a:cs typeface="Arial"/>
              </a:rPr>
              <a:t>resp.</a:t>
            </a:r>
          </a:p>
          <a:p>
            <a:pPr marL="11516">
              <a:spcBef>
                <a:spcPts val="1088"/>
              </a:spcBef>
              <a:tabLst>
                <a:tab pos="763535" algn="l"/>
              </a:tabLst>
            </a:pPr>
            <a:r>
              <a:rPr sz="2176" b="1" dirty="0">
                <a:latin typeface="Arial"/>
                <a:cs typeface="Arial"/>
              </a:rPr>
              <a:t>ZDS</a:t>
            </a:r>
            <a:r>
              <a:rPr sz="2176" b="1" baseline="-20833" dirty="0">
                <a:latin typeface="Arial"/>
                <a:cs typeface="Arial"/>
              </a:rPr>
              <a:t>r</a:t>
            </a:r>
            <a:r>
              <a:rPr sz="2176" b="1" baseline="-20833" dirty="0">
                <a:latin typeface="Times New Roman"/>
                <a:cs typeface="Times New Roman"/>
              </a:rPr>
              <a:t>	</a:t>
            </a:r>
            <a:r>
              <a:rPr sz="2176" b="1" dirty="0">
                <a:latin typeface="Arial"/>
                <a:cs typeface="Arial"/>
              </a:rPr>
              <a:t>=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-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T)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*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+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i</a:t>
            </a:r>
            <a:r>
              <a:rPr sz="2176" b="1" baseline="-20833" dirty="0">
                <a:latin typeface="Arial"/>
                <a:cs typeface="Arial"/>
              </a:rPr>
              <a:t>n</a:t>
            </a:r>
            <a:r>
              <a:rPr sz="2176" b="1" dirty="0">
                <a:latin typeface="Arial"/>
                <a:cs typeface="Arial"/>
              </a:rPr>
              <a:t>)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: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(1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+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inf)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,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kde</a:t>
            </a:r>
          </a:p>
          <a:p>
            <a:pPr marL="11516">
              <a:spcBef>
                <a:spcPts val="1143"/>
              </a:spcBef>
              <a:tabLst>
                <a:tab pos="617853" algn="l"/>
              </a:tabLst>
            </a:pPr>
            <a:r>
              <a:rPr sz="1632" dirty="0">
                <a:latin typeface="Arial"/>
                <a:cs typeface="Arial"/>
              </a:rPr>
              <a:t>ZDS</a:t>
            </a:r>
            <a:r>
              <a:rPr sz="1632" baseline="-20833" dirty="0">
                <a:latin typeface="Arial"/>
                <a:cs typeface="Arial"/>
              </a:rPr>
              <a:t>n</a:t>
            </a:r>
            <a:r>
              <a:rPr sz="1632" baseline="-20833" dirty="0">
                <a:latin typeface="Times New Roman"/>
                <a:cs typeface="Times New Roman"/>
              </a:rPr>
              <a:t>	</a:t>
            </a:r>
            <a:r>
              <a:rPr sz="1632" dirty="0">
                <a:latin typeface="Arial"/>
                <a:cs typeface="Arial"/>
              </a:rPr>
              <a:t>je základní diskontní sazba nominální,</a:t>
            </a:r>
          </a:p>
          <a:p>
            <a:pPr marL="11516">
              <a:spcBef>
                <a:spcPts val="404"/>
              </a:spcBef>
              <a:tabLst>
                <a:tab pos="605761" algn="l"/>
              </a:tabLst>
            </a:pPr>
            <a:r>
              <a:rPr sz="1632" dirty="0">
                <a:latin typeface="Arial"/>
                <a:cs typeface="Arial"/>
              </a:rPr>
              <a:t>ZDS</a:t>
            </a:r>
            <a:r>
              <a:rPr sz="1632" baseline="-20833" dirty="0">
                <a:latin typeface="Arial"/>
                <a:cs typeface="Arial"/>
              </a:rPr>
              <a:t>r</a:t>
            </a:r>
            <a:r>
              <a:rPr sz="1632" baseline="-20833" dirty="0">
                <a:latin typeface="Times New Roman"/>
                <a:cs typeface="Times New Roman"/>
              </a:rPr>
              <a:t>	</a:t>
            </a:r>
            <a:r>
              <a:rPr sz="1632" dirty="0">
                <a:latin typeface="Arial"/>
                <a:cs typeface="Arial"/>
              </a:rPr>
              <a:t>základní diskontní sazba reálná,</a:t>
            </a:r>
          </a:p>
          <a:p>
            <a:pPr marL="11516" marR="3062776">
              <a:lnSpc>
                <a:spcPct val="120700"/>
              </a:lnSpc>
              <a:spcBef>
                <a:spcPts val="5"/>
              </a:spcBef>
              <a:tabLst>
                <a:tab pos="631097" algn="l"/>
              </a:tabLst>
            </a:pPr>
            <a:r>
              <a:rPr sz="1632" dirty="0">
                <a:latin typeface="Arial"/>
                <a:cs typeface="Arial"/>
              </a:rPr>
              <a:t>T	 </a:t>
            </a:r>
            <a:r>
              <a:rPr sz="1632" dirty="0" err="1">
                <a:latin typeface="Arial"/>
                <a:cs typeface="Arial"/>
              </a:rPr>
              <a:t>indexn</a:t>
            </a:r>
            <a:r>
              <a:rPr lang="cs-CZ" sz="1632" dirty="0">
                <a:latin typeface="Arial"/>
                <a:cs typeface="Arial"/>
              </a:rPr>
              <a:t>ě</a:t>
            </a:r>
            <a:r>
              <a:rPr sz="1632" dirty="0">
                <a:latin typeface="Arial"/>
                <a:cs typeface="Arial"/>
              </a:rPr>
              <a:t> </a:t>
            </a:r>
            <a:r>
              <a:rPr sz="1632" dirty="0" err="1">
                <a:latin typeface="Arial"/>
                <a:cs typeface="Arial"/>
              </a:rPr>
              <a:t>vyjád</a:t>
            </a:r>
            <a:r>
              <a:rPr lang="cs-CZ" sz="1632" dirty="0">
                <a:latin typeface="Arial"/>
                <a:cs typeface="Arial"/>
              </a:rPr>
              <a:t>ř</a:t>
            </a:r>
            <a:r>
              <a:rPr sz="1632" dirty="0" err="1">
                <a:latin typeface="Arial"/>
                <a:cs typeface="Arial"/>
              </a:rPr>
              <a:t>ená</a:t>
            </a:r>
            <a:r>
              <a:rPr sz="1632" dirty="0">
                <a:latin typeface="Arial"/>
                <a:cs typeface="Arial"/>
              </a:rPr>
              <a:t> </a:t>
            </a:r>
            <a:r>
              <a:rPr sz="1632" dirty="0" err="1">
                <a:latin typeface="Arial"/>
                <a:cs typeface="Arial"/>
              </a:rPr>
              <a:t>sazba</a:t>
            </a:r>
            <a:r>
              <a:rPr sz="1632" dirty="0">
                <a:latin typeface="Arial"/>
                <a:cs typeface="Arial"/>
              </a:rPr>
              <a:t> </a:t>
            </a:r>
            <a:r>
              <a:rPr sz="1632" dirty="0" err="1">
                <a:latin typeface="Arial"/>
                <a:cs typeface="Arial"/>
              </a:rPr>
              <a:t>dan</a:t>
            </a:r>
            <a:r>
              <a:rPr lang="cs-CZ" sz="1632" dirty="0">
                <a:latin typeface="Arial"/>
                <a:cs typeface="Arial"/>
              </a:rPr>
              <a:t>ě z příjmů</a:t>
            </a:r>
            <a:r>
              <a:rPr sz="1632" dirty="0">
                <a:latin typeface="Arial"/>
                <a:cs typeface="Arial"/>
              </a:rPr>
              <a:t>  </a:t>
            </a:r>
            <a:endParaRPr lang="cs-CZ" sz="1632" dirty="0">
              <a:latin typeface="Arial"/>
              <a:cs typeface="Arial"/>
            </a:endParaRPr>
          </a:p>
          <a:p>
            <a:pPr marL="11516" marR="3062776">
              <a:lnSpc>
                <a:spcPct val="120700"/>
              </a:lnSpc>
              <a:spcBef>
                <a:spcPts val="5"/>
              </a:spcBef>
              <a:tabLst>
                <a:tab pos="631097" algn="l"/>
              </a:tabLst>
            </a:pPr>
            <a:r>
              <a:rPr sz="1632" dirty="0" err="1">
                <a:latin typeface="Arial"/>
                <a:cs typeface="Arial"/>
              </a:rPr>
              <a:t>inf</a:t>
            </a:r>
            <a:r>
              <a:rPr sz="1632" dirty="0">
                <a:latin typeface="Arial"/>
                <a:cs typeface="Arial"/>
              </a:rPr>
              <a:t>	</a:t>
            </a:r>
            <a:r>
              <a:rPr sz="1632" dirty="0" err="1">
                <a:latin typeface="Arial"/>
                <a:cs typeface="Arial"/>
              </a:rPr>
              <a:t>indexn</a:t>
            </a:r>
            <a:r>
              <a:rPr lang="cs-CZ" sz="1632" dirty="0">
                <a:latin typeface="Arial"/>
                <a:cs typeface="Arial"/>
              </a:rPr>
              <a:t>ě</a:t>
            </a:r>
            <a:r>
              <a:rPr sz="1632" dirty="0">
                <a:latin typeface="Arial"/>
                <a:cs typeface="Arial"/>
              </a:rPr>
              <a:t> </a:t>
            </a:r>
            <a:r>
              <a:rPr sz="1632" dirty="0" err="1">
                <a:latin typeface="Arial"/>
                <a:cs typeface="Arial"/>
              </a:rPr>
              <a:t>vyjád</a:t>
            </a:r>
            <a:r>
              <a:rPr lang="cs-CZ" sz="1632" dirty="0">
                <a:latin typeface="Arial"/>
                <a:cs typeface="Arial"/>
              </a:rPr>
              <a:t>ř</a:t>
            </a:r>
            <a:r>
              <a:rPr sz="1632" dirty="0" err="1">
                <a:latin typeface="Arial"/>
                <a:cs typeface="Arial"/>
              </a:rPr>
              <a:t>ená</a:t>
            </a:r>
            <a:r>
              <a:rPr sz="1632" dirty="0">
                <a:latin typeface="Arial"/>
                <a:cs typeface="Arial"/>
              </a:rPr>
              <a:t> míra inflace a</a:t>
            </a:r>
          </a:p>
          <a:p>
            <a:pPr marL="11516">
              <a:spcBef>
                <a:spcPts val="413"/>
              </a:spcBef>
              <a:tabLst>
                <a:tab pos="676010" algn="l"/>
              </a:tabLst>
            </a:pPr>
            <a:r>
              <a:rPr sz="1632" dirty="0">
                <a:latin typeface="Arial"/>
                <a:cs typeface="Arial"/>
              </a:rPr>
              <a:t>i</a:t>
            </a:r>
            <a:r>
              <a:rPr sz="1632" baseline="-20833" dirty="0">
                <a:latin typeface="Arial"/>
                <a:cs typeface="Arial"/>
              </a:rPr>
              <a:t>n</a:t>
            </a:r>
            <a:r>
              <a:rPr sz="1632" baseline="-20833" dirty="0">
                <a:latin typeface="Times New Roman"/>
                <a:cs typeface="Times New Roman"/>
              </a:rPr>
              <a:t>	</a:t>
            </a:r>
            <a:r>
              <a:rPr sz="1632" dirty="0" err="1">
                <a:latin typeface="Arial"/>
                <a:cs typeface="Arial"/>
              </a:rPr>
              <a:t>indexn</a:t>
            </a:r>
            <a:r>
              <a:rPr lang="cs-CZ" sz="1632" dirty="0">
                <a:latin typeface="Arial"/>
                <a:cs typeface="Arial"/>
              </a:rPr>
              <a:t>ě</a:t>
            </a:r>
            <a:r>
              <a:rPr sz="1632" dirty="0">
                <a:latin typeface="Arial"/>
                <a:cs typeface="Arial"/>
              </a:rPr>
              <a:t> </a:t>
            </a:r>
            <a:r>
              <a:rPr sz="1632" dirty="0" err="1">
                <a:latin typeface="Arial"/>
                <a:cs typeface="Arial"/>
              </a:rPr>
              <a:t>vyjád</a:t>
            </a:r>
            <a:r>
              <a:rPr lang="cs-CZ" sz="1632" dirty="0">
                <a:latin typeface="Arial"/>
                <a:cs typeface="Arial"/>
              </a:rPr>
              <a:t>ř</a:t>
            </a:r>
            <a:r>
              <a:rPr sz="1632" dirty="0" err="1">
                <a:latin typeface="Arial"/>
                <a:cs typeface="Arial"/>
              </a:rPr>
              <a:t>ená</a:t>
            </a:r>
            <a:r>
              <a:rPr sz="1632" dirty="0">
                <a:latin typeface="Arial"/>
                <a:cs typeface="Arial"/>
              </a:rPr>
              <a:t> nominální výše úroku (alternativního zhodnocení)</a:t>
            </a:r>
          </a:p>
          <a:p>
            <a:pPr>
              <a:lnSpc>
                <a:spcPct val="100000"/>
              </a:lnSpc>
            </a:pPr>
            <a:endParaRPr sz="1904" dirty="0">
              <a:latin typeface="Times New Roman"/>
              <a:cs typeface="Times New Roman"/>
            </a:endParaRPr>
          </a:p>
          <a:p>
            <a:pPr>
              <a:spcBef>
                <a:spcPts val="23"/>
              </a:spcBef>
            </a:pPr>
            <a:endParaRPr sz="1587" dirty="0">
              <a:latin typeface="Times New Roman"/>
              <a:cs typeface="Times New Roman"/>
            </a:endParaRPr>
          </a:p>
          <a:p>
            <a:pPr marL="11516"/>
            <a:r>
              <a:rPr sz="2176" dirty="0">
                <a:latin typeface="Arial"/>
                <a:cs typeface="Arial"/>
              </a:rPr>
              <a:t>Výsledkem je nap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>
                <a:latin typeface="Arial"/>
                <a:cs typeface="Arial"/>
              </a:rPr>
              <a:t>. existence „daňového odpisového štítu“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15821"/>
            <a:ext cx="8254373" cy="1529360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 err="1"/>
              <a:t>Vyjád</a:t>
            </a:r>
            <a:r>
              <a:rPr lang="cs-CZ" dirty="0"/>
              <a:t>ř</a:t>
            </a:r>
            <a:r>
              <a:rPr dirty="0" err="1"/>
              <a:t>ení</a:t>
            </a:r>
            <a:r>
              <a:rPr dirty="0"/>
              <a:t> p</a:t>
            </a:r>
            <a:r>
              <a:rPr lang="cs-CZ" dirty="0"/>
              <a:t>ř</a:t>
            </a:r>
            <a:r>
              <a:rPr dirty="0" err="1"/>
              <a:t>ínosů</a:t>
            </a:r>
            <a:r>
              <a:rPr dirty="0"/>
              <a:t> investičních projektů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2" y="1639846"/>
            <a:ext cx="7602534" cy="44837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Různé </a:t>
            </a:r>
            <a:r>
              <a:rPr sz="2176" dirty="0" err="1">
                <a:latin typeface="Arial"/>
                <a:cs typeface="Arial"/>
              </a:rPr>
              <a:t>části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ínosů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jsou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různ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ovlivn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ny</a:t>
            </a:r>
            <a:r>
              <a:rPr sz="2176" dirty="0">
                <a:latin typeface="Arial"/>
                <a:cs typeface="Arial"/>
              </a:rPr>
              <a:t> uvedenými faktory –</a:t>
            </a:r>
          </a:p>
          <a:p>
            <a:pPr marL="11516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využití tzv. </a:t>
            </a:r>
            <a:r>
              <a:rPr sz="2176" b="1" dirty="0">
                <a:latin typeface="Arial"/>
                <a:cs typeface="Arial"/>
              </a:rPr>
              <a:t>nep</a:t>
            </a:r>
            <a:r>
              <a:rPr lang="cs-CZ" sz="2176" b="1" dirty="0">
                <a:latin typeface="Arial"/>
                <a:cs typeface="Arial"/>
              </a:rPr>
              <a:t>ř</a:t>
            </a:r>
            <a:r>
              <a:rPr sz="2176" b="1" dirty="0" err="1">
                <a:latin typeface="Arial"/>
                <a:cs typeface="Arial"/>
              </a:rPr>
              <a:t>ímého</a:t>
            </a:r>
            <a:r>
              <a:rPr sz="2176" b="1" dirty="0">
                <a:latin typeface="Arial"/>
                <a:cs typeface="Arial"/>
              </a:rPr>
              <a:t> způsobu kvantifikace</a:t>
            </a:r>
          </a:p>
          <a:p>
            <a:pPr marL="11516">
              <a:spcBef>
                <a:spcPts val="1088"/>
              </a:spcBef>
            </a:pPr>
            <a:r>
              <a:rPr sz="2176" dirty="0">
                <a:latin typeface="Arial"/>
                <a:cs typeface="Arial"/>
              </a:rPr>
              <a:t>CF </a:t>
            </a:r>
            <a:r>
              <a:rPr sz="2176" dirty="0" err="1">
                <a:latin typeface="Arial"/>
                <a:cs typeface="Arial"/>
              </a:rPr>
              <a:t>formáln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vyjád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eno</a:t>
            </a:r>
            <a:r>
              <a:rPr sz="2176" dirty="0">
                <a:latin typeface="Arial"/>
                <a:cs typeface="Arial"/>
              </a:rPr>
              <a:t> jako Zisk + Odpisy</a:t>
            </a:r>
          </a:p>
          <a:p>
            <a:pPr>
              <a:lnSpc>
                <a:spcPct val="100000"/>
              </a:lnSpc>
            </a:pPr>
            <a:endParaRPr sz="2176" dirty="0">
              <a:latin typeface="Times New Roman"/>
              <a:cs typeface="Times New Roman"/>
            </a:endParaRPr>
          </a:p>
          <a:p>
            <a:pPr>
              <a:spcBef>
                <a:spcPts val="45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11516"/>
            <a:r>
              <a:rPr sz="2176" dirty="0" err="1">
                <a:latin typeface="Arial"/>
                <a:cs typeface="Arial"/>
              </a:rPr>
              <a:t>Zisk</a:t>
            </a:r>
            <a:r>
              <a:rPr sz="2176" dirty="0">
                <a:latin typeface="Arial"/>
                <a:cs typeface="Arial"/>
              </a:rPr>
              <a:t> v </a:t>
            </a:r>
            <a:r>
              <a:rPr sz="2176" dirty="0" err="1">
                <a:latin typeface="Arial"/>
                <a:cs typeface="Arial"/>
              </a:rPr>
              <a:t>podob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ZUD – </a:t>
            </a:r>
            <a:r>
              <a:rPr sz="2176" dirty="0" err="1">
                <a:latin typeface="Arial"/>
                <a:cs typeface="Arial"/>
              </a:rPr>
              <a:t>zisk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</a:t>
            </a:r>
            <a:r>
              <a:rPr sz="2176" dirty="0">
                <a:latin typeface="Arial"/>
                <a:cs typeface="Arial"/>
              </a:rPr>
              <a:t> úroky a </a:t>
            </a:r>
            <a:r>
              <a:rPr sz="2176" dirty="0" err="1">
                <a:latin typeface="Arial"/>
                <a:cs typeface="Arial"/>
              </a:rPr>
              <a:t>zdan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ním</a:t>
            </a:r>
            <a:endParaRPr sz="2176" dirty="0">
              <a:latin typeface="Arial"/>
              <a:cs typeface="Arial"/>
            </a:endParaRPr>
          </a:p>
          <a:p>
            <a:pPr marL="11516">
              <a:spcBef>
                <a:spcPts val="1075"/>
              </a:spcBef>
            </a:pPr>
            <a:r>
              <a:rPr sz="2176" dirty="0">
                <a:latin typeface="Arial"/>
                <a:cs typeface="Arial"/>
              </a:rPr>
              <a:t>+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CF</a:t>
            </a:r>
            <a:r>
              <a:rPr sz="2176" baseline="-20833" dirty="0">
                <a:latin typeface="Arial"/>
                <a:cs typeface="Arial"/>
              </a:rPr>
              <a:t>UD</a:t>
            </a:r>
            <a:r>
              <a:rPr sz="2176" baseline="-20833" dirty="0">
                <a:latin typeface="Times New Roman"/>
                <a:cs typeface="Times New Roman"/>
              </a:rPr>
              <a:t>  </a:t>
            </a:r>
            <a:r>
              <a:rPr sz="2176" dirty="0">
                <a:latin typeface="Arial"/>
                <a:cs typeface="Arial"/>
              </a:rPr>
              <a:t>=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Z</a:t>
            </a:r>
            <a:r>
              <a:rPr sz="2176" baseline="-20833" dirty="0">
                <a:latin typeface="Arial"/>
                <a:cs typeface="Arial"/>
              </a:rPr>
              <a:t>UD</a:t>
            </a:r>
            <a:r>
              <a:rPr sz="2176" baseline="-20833" dirty="0">
                <a:latin typeface="Times New Roman"/>
                <a:cs typeface="Times New Roman"/>
              </a:rPr>
              <a:t>  </a:t>
            </a:r>
            <a:r>
              <a:rPr sz="2176" dirty="0">
                <a:latin typeface="Arial"/>
                <a:cs typeface="Arial"/>
              </a:rPr>
              <a:t>+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O</a:t>
            </a:r>
          </a:p>
          <a:p>
            <a:pPr>
              <a:lnSpc>
                <a:spcPct val="100000"/>
              </a:lnSpc>
            </a:pPr>
            <a:endParaRPr sz="2539" dirty="0">
              <a:latin typeface="Times New Roman"/>
              <a:cs typeface="Times New Roman"/>
            </a:endParaRPr>
          </a:p>
          <a:p>
            <a:pPr marL="11516">
              <a:spcBef>
                <a:spcPts val="1868"/>
              </a:spcBef>
            </a:pPr>
            <a:r>
              <a:rPr sz="2176" dirty="0">
                <a:latin typeface="Arial"/>
                <a:cs typeface="Arial"/>
              </a:rPr>
              <a:t>Pohled investora (</a:t>
            </a:r>
            <a:r>
              <a:rPr sz="2176" dirty="0" err="1">
                <a:latin typeface="Arial"/>
                <a:cs typeface="Arial"/>
              </a:rPr>
              <a:t>platí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dan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)</a:t>
            </a:r>
          </a:p>
          <a:p>
            <a:pPr marL="11516">
              <a:spcBef>
                <a:spcPts val="1088"/>
              </a:spcBef>
              <a:tabLst>
                <a:tab pos="1892138" algn="l"/>
              </a:tabLst>
            </a:pPr>
            <a:r>
              <a:rPr sz="2176" dirty="0">
                <a:latin typeface="Arial"/>
                <a:cs typeface="Arial"/>
              </a:rPr>
              <a:t>+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CF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=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(1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– T)</a:t>
            </a:r>
            <a:r>
              <a:rPr sz="2176" dirty="0">
                <a:latin typeface="Times New Roman"/>
                <a:cs typeface="Times New Roman"/>
              </a:rPr>
              <a:t>	</a:t>
            </a:r>
            <a:r>
              <a:rPr sz="2176" dirty="0">
                <a:latin typeface="Arial"/>
                <a:cs typeface="Arial"/>
              </a:rPr>
              <a:t>*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Z</a:t>
            </a:r>
            <a:r>
              <a:rPr sz="2176" baseline="-20833" dirty="0">
                <a:latin typeface="Arial"/>
                <a:cs typeface="Arial"/>
              </a:rPr>
              <a:t>UD</a:t>
            </a:r>
            <a:r>
              <a:rPr sz="2176" baseline="-20833" dirty="0">
                <a:latin typeface="Times New Roman"/>
                <a:cs typeface="Times New Roman"/>
              </a:rPr>
              <a:t>  </a:t>
            </a:r>
            <a:r>
              <a:rPr sz="2176" dirty="0">
                <a:latin typeface="Arial"/>
                <a:cs typeface="Arial"/>
              </a:rPr>
              <a:t>+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O</a:t>
            </a:r>
          </a:p>
          <a:p>
            <a:pPr marL="11516">
              <a:spcBef>
                <a:spcPts val="1088"/>
              </a:spcBef>
            </a:pPr>
            <a:r>
              <a:rPr sz="2176" dirty="0" err="1">
                <a:latin typeface="Arial"/>
                <a:cs typeface="Arial"/>
              </a:rPr>
              <a:t>Zisk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</a:t>
            </a:r>
            <a:r>
              <a:rPr sz="2176" dirty="0">
                <a:latin typeface="Arial"/>
                <a:cs typeface="Arial"/>
              </a:rPr>
              <a:t> úroky, ovšem </a:t>
            </a:r>
            <a:r>
              <a:rPr sz="2176" dirty="0" err="1">
                <a:latin typeface="Arial"/>
                <a:cs typeface="Arial"/>
              </a:rPr>
              <a:t>po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zdan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ní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7002"/>
            <a:ext cx="8254373" cy="107888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dirty="0"/>
              <a:t>Struktura </a:t>
            </a:r>
            <a:r>
              <a:rPr dirty="0" err="1"/>
              <a:t>investičních</a:t>
            </a:r>
            <a:r>
              <a:rPr dirty="0"/>
              <a:t> p</a:t>
            </a:r>
            <a:r>
              <a:rPr lang="cs-CZ" dirty="0"/>
              <a:t>ř</a:t>
            </a:r>
            <a:r>
              <a:rPr dirty="0" err="1"/>
              <a:t>ínosů</a:t>
            </a:r>
            <a:r>
              <a:rPr dirty="0"/>
              <a:t> z</a:t>
            </a:r>
          </a:p>
          <a:p>
            <a:pPr marL="11516">
              <a:lnSpc>
                <a:spcPts val="4198"/>
              </a:lnSpc>
            </a:pPr>
            <a:r>
              <a:rPr dirty="0"/>
              <a:t>hlediska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rizika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inflace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8202537" cy="4412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2176" b="1" u="sng" dirty="0" err="1">
                <a:latin typeface="Arial"/>
                <a:cs typeface="Arial"/>
              </a:rPr>
              <a:t>Investiční</a:t>
            </a:r>
            <a:r>
              <a:rPr sz="2176" b="1" u="sng" dirty="0">
                <a:latin typeface="Arial"/>
                <a:cs typeface="Arial"/>
              </a:rPr>
              <a:t> p</a:t>
            </a:r>
            <a:r>
              <a:rPr lang="cs-CZ" sz="2176" b="1" u="sng" dirty="0">
                <a:latin typeface="Arial"/>
                <a:cs typeface="Arial"/>
              </a:rPr>
              <a:t>ř</a:t>
            </a:r>
            <a:r>
              <a:rPr sz="2176" b="1" u="sng" dirty="0" err="1">
                <a:latin typeface="Arial"/>
                <a:cs typeface="Arial"/>
              </a:rPr>
              <a:t>ínosy</a:t>
            </a:r>
            <a:r>
              <a:rPr sz="2176" b="1" u="sng" dirty="0">
                <a:latin typeface="Arial"/>
                <a:cs typeface="Arial"/>
              </a:rPr>
              <a:t> </a:t>
            </a:r>
            <a:r>
              <a:rPr sz="2176" u="sng" dirty="0" err="1">
                <a:latin typeface="Arial"/>
                <a:cs typeface="Arial"/>
              </a:rPr>
              <a:t>zahrnují</a:t>
            </a:r>
            <a:r>
              <a:rPr sz="2176" u="sng" dirty="0">
                <a:latin typeface="Arial"/>
                <a:cs typeface="Arial"/>
              </a:rPr>
              <a:t> dv</a:t>
            </a:r>
            <a:r>
              <a:rPr lang="cs-CZ" sz="2176" u="sng" dirty="0">
                <a:latin typeface="Arial"/>
                <a:cs typeface="Arial"/>
              </a:rPr>
              <a:t>ě</a:t>
            </a:r>
            <a:r>
              <a:rPr sz="2176" u="sng" dirty="0">
                <a:latin typeface="Arial"/>
                <a:cs typeface="Arial"/>
              </a:rPr>
              <a:t> složky:</a:t>
            </a:r>
          </a:p>
          <a:p>
            <a:pPr marL="319579" marR="427257" indent="-308063">
              <a:lnSpc>
                <a:spcPts val="2022"/>
              </a:lnSpc>
              <a:spcBef>
                <a:spcPts val="589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  <a:tab pos="2170258" algn="l"/>
                <a:tab pos="2368915" algn="l"/>
                <a:tab pos="2771988" algn="l"/>
                <a:tab pos="2988495" algn="l"/>
              </a:tabLst>
            </a:pPr>
            <a:r>
              <a:rPr lang="cs-CZ" sz="1814" dirty="0">
                <a:latin typeface="Arial"/>
                <a:cs typeface="Arial"/>
              </a:rPr>
              <a:t>1. </a:t>
            </a:r>
            <a:r>
              <a:rPr sz="1814" dirty="0" err="1">
                <a:latin typeface="Arial"/>
                <a:cs typeface="Arial"/>
              </a:rPr>
              <a:t>část</a:t>
            </a:r>
            <a:r>
              <a:rPr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zisku</a:t>
            </a:r>
            <a:r>
              <a:rPr sz="1814" dirty="0">
                <a:latin typeface="Arial"/>
                <a:cs typeface="Arial"/>
              </a:rPr>
              <a:t> p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ed</a:t>
            </a:r>
            <a:r>
              <a:rPr sz="1814" dirty="0">
                <a:latin typeface="Arial"/>
                <a:cs typeface="Arial"/>
              </a:rPr>
              <a:t> odpisy, úroky a daní, která zůstává v podniku po </a:t>
            </a:r>
            <a:r>
              <a:rPr sz="1814" dirty="0" err="1">
                <a:latin typeface="Arial"/>
                <a:cs typeface="Arial"/>
              </a:rPr>
              <a:t>odečtení</a:t>
            </a:r>
            <a:r>
              <a:rPr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dan</a:t>
            </a:r>
            <a:r>
              <a:rPr lang="cs-CZ" sz="1814" dirty="0">
                <a:latin typeface="Arial"/>
                <a:cs typeface="Arial"/>
              </a:rPr>
              <a:t>ě</a:t>
            </a:r>
            <a:r>
              <a:rPr sz="1814" dirty="0">
                <a:latin typeface="Arial"/>
                <a:cs typeface="Arial"/>
              </a:rPr>
              <a:t> z p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íjmu</a:t>
            </a:r>
            <a:r>
              <a:rPr sz="1814" dirty="0">
                <a:latin typeface="Arial"/>
                <a:cs typeface="Arial"/>
              </a:rPr>
              <a:t> ( 1-T</a:t>
            </a:r>
            <a:r>
              <a:rPr sz="1814" dirty="0">
                <a:latin typeface="Times New Roman"/>
                <a:cs typeface="Times New Roman"/>
              </a:rPr>
              <a:t> </a:t>
            </a:r>
            <a:r>
              <a:rPr sz="1814" dirty="0">
                <a:latin typeface="Arial"/>
                <a:cs typeface="Arial"/>
              </a:rPr>
              <a:t>)*Z</a:t>
            </a:r>
            <a:r>
              <a:rPr sz="1768" baseline="-21367" dirty="0">
                <a:latin typeface="Arial"/>
                <a:cs typeface="Arial"/>
              </a:rPr>
              <a:t>UOD</a:t>
            </a:r>
          </a:p>
          <a:p>
            <a:pPr marL="319579" marR="4607" indent="-308063">
              <a:lnSpc>
                <a:spcPts val="2022"/>
              </a:lnSpc>
              <a:spcBef>
                <a:spcPts val="544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  <a:tab pos="7311737" algn="l"/>
                <a:tab pos="7527093" algn="l"/>
              </a:tabLst>
            </a:pPr>
            <a:r>
              <a:rPr lang="cs-CZ" sz="1814" dirty="0">
                <a:latin typeface="Arial"/>
                <a:cs typeface="Arial"/>
              </a:rPr>
              <a:t>2. </a:t>
            </a:r>
            <a:r>
              <a:rPr sz="1814" dirty="0" err="1">
                <a:latin typeface="Arial"/>
                <a:cs typeface="Arial"/>
              </a:rPr>
              <a:t>daňový</a:t>
            </a:r>
            <a:r>
              <a:rPr sz="1814" dirty="0">
                <a:latin typeface="Arial"/>
                <a:cs typeface="Arial"/>
              </a:rPr>
              <a:t> štít vázaný k odpisům -</a:t>
            </a:r>
            <a:r>
              <a:rPr sz="1814" dirty="0">
                <a:latin typeface="Times New Roman"/>
                <a:cs typeface="Times New Roman"/>
              </a:rPr>
              <a:t> </a:t>
            </a:r>
            <a:r>
              <a:rPr sz="1814" dirty="0">
                <a:latin typeface="Arial"/>
                <a:cs typeface="Arial"/>
              </a:rPr>
              <a:t>částka odpisů, o kterou je daň z p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íjmu</a:t>
            </a:r>
            <a:r>
              <a:rPr sz="1814" dirty="0">
                <a:latin typeface="Arial"/>
                <a:cs typeface="Arial"/>
              </a:rPr>
              <a:t> nižší v důsledku zahrnutí daňových odpisů do </a:t>
            </a:r>
            <a:r>
              <a:rPr sz="1814" dirty="0" err="1">
                <a:latin typeface="Arial"/>
                <a:cs typeface="Arial"/>
              </a:rPr>
              <a:t>daňov</a:t>
            </a:r>
            <a:r>
              <a:rPr lang="cs-CZ" sz="1814" dirty="0">
                <a:latin typeface="Arial"/>
                <a:cs typeface="Arial"/>
              </a:rPr>
              <a:t>ě</a:t>
            </a:r>
            <a:r>
              <a:rPr sz="1814" dirty="0">
                <a:latin typeface="Arial"/>
                <a:cs typeface="Arial"/>
              </a:rPr>
              <a:t> účinných </a:t>
            </a:r>
            <a:r>
              <a:rPr sz="1814" dirty="0" err="1">
                <a:latin typeface="Arial"/>
                <a:cs typeface="Arial"/>
              </a:rPr>
              <a:t>nákladů</a:t>
            </a:r>
            <a:r>
              <a:rPr sz="1814" dirty="0">
                <a:latin typeface="Arial"/>
                <a:cs typeface="Arial"/>
              </a:rPr>
              <a:t> </a:t>
            </a:r>
            <a:endParaRPr lang="cs-CZ" sz="1814" dirty="0">
              <a:latin typeface="Arial"/>
              <a:cs typeface="Arial"/>
            </a:endParaRPr>
          </a:p>
          <a:p>
            <a:pPr marL="319579" marR="4607" indent="-308063">
              <a:lnSpc>
                <a:spcPts val="2022"/>
              </a:lnSpc>
              <a:spcBef>
                <a:spcPts val="544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  <a:tab pos="7311737" algn="l"/>
                <a:tab pos="7527093" algn="l"/>
              </a:tabLst>
            </a:pPr>
            <a:r>
              <a:rPr sz="1814" dirty="0">
                <a:latin typeface="Arial"/>
                <a:cs typeface="Arial"/>
              </a:rPr>
              <a:t>(T*O)</a:t>
            </a:r>
          </a:p>
          <a:p>
            <a:pPr marL="354416" indent="-342900">
              <a:lnSpc>
                <a:spcPts val="2521"/>
              </a:lnSpc>
              <a:spcBef>
                <a:spcPts val="317"/>
              </a:spcBef>
              <a:buFont typeface="Arial" panose="020B0604020202020204" pitchFamily="34" charset="0"/>
              <a:buChar char="•"/>
            </a:pPr>
            <a:r>
              <a:rPr sz="2176" dirty="0">
                <a:latin typeface="Arial"/>
                <a:cs typeface="Arial"/>
              </a:rPr>
              <a:t>Daňový štít chápán </a:t>
            </a:r>
            <a:r>
              <a:rPr sz="2176" dirty="0" err="1">
                <a:latin typeface="Arial"/>
                <a:cs typeface="Arial"/>
              </a:rPr>
              <a:t>jako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mén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rizikový – diskontuje se nižší</a:t>
            </a:r>
          </a:p>
          <a:p>
            <a:pPr marL="319579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sazbou</a:t>
            </a:r>
          </a:p>
          <a:p>
            <a:pPr marL="353841" marR="334550" indent="-342900">
              <a:lnSpc>
                <a:spcPts val="2439"/>
              </a:lnSpc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sz="2176" dirty="0">
                <a:latin typeface="Arial"/>
                <a:cs typeface="Arial"/>
              </a:rPr>
              <a:t>Daňový štít počítán z </a:t>
            </a:r>
            <a:r>
              <a:rPr sz="2176" dirty="0" err="1">
                <a:latin typeface="Arial"/>
                <a:cs typeface="Arial"/>
              </a:rPr>
              <a:t>historických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cen</a:t>
            </a:r>
            <a:r>
              <a:rPr sz="2176" dirty="0">
                <a:latin typeface="Arial"/>
                <a:cs typeface="Arial"/>
              </a:rPr>
              <a:t> – </a:t>
            </a:r>
            <a:r>
              <a:rPr sz="2176" dirty="0" err="1">
                <a:latin typeface="Arial"/>
                <a:cs typeface="Arial"/>
              </a:rPr>
              <a:t>ovlivn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n inflací, použití nominální sazby</a:t>
            </a:r>
          </a:p>
          <a:p>
            <a:pPr marL="354416" indent="-342900">
              <a:lnSpc>
                <a:spcPts val="2539"/>
              </a:lnSpc>
              <a:spcBef>
                <a:spcPts val="308"/>
              </a:spcBef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dirty="0" err="1">
                <a:latin typeface="Arial"/>
                <a:cs typeface="Arial"/>
              </a:rPr>
              <a:t>čím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1814" dirty="0">
                <a:latin typeface="Arial"/>
                <a:cs typeface="Arial"/>
              </a:rPr>
              <a:t>vyšší je </a:t>
            </a:r>
            <a:r>
              <a:rPr sz="1814" b="1" dirty="0">
                <a:latin typeface="Arial"/>
                <a:cs typeface="Arial"/>
              </a:rPr>
              <a:t>investiční náročnost </a:t>
            </a:r>
            <a:r>
              <a:rPr sz="1814" dirty="0">
                <a:latin typeface="Arial"/>
                <a:cs typeface="Arial"/>
              </a:rPr>
              <a:t>projektu, </a:t>
            </a:r>
            <a:r>
              <a:rPr sz="1814" dirty="0" err="1">
                <a:latin typeface="Arial"/>
                <a:cs typeface="Arial"/>
              </a:rPr>
              <a:t>tím</a:t>
            </a:r>
            <a:r>
              <a:rPr sz="1814" dirty="0">
                <a:latin typeface="Arial"/>
                <a:cs typeface="Arial"/>
              </a:rPr>
              <a:t> v</a:t>
            </a:r>
            <a:r>
              <a:rPr lang="cs-CZ" sz="1814" dirty="0">
                <a:latin typeface="Arial"/>
                <a:cs typeface="Arial"/>
              </a:rPr>
              <a:t>ě</a:t>
            </a:r>
            <a:r>
              <a:rPr sz="1814" dirty="0" err="1">
                <a:latin typeface="Arial"/>
                <a:cs typeface="Arial"/>
              </a:rPr>
              <a:t>tší</a:t>
            </a:r>
            <a:r>
              <a:rPr sz="1814" dirty="0">
                <a:latin typeface="Arial"/>
                <a:cs typeface="Arial"/>
              </a:rPr>
              <a:t> je </a:t>
            </a:r>
            <a:r>
              <a:rPr sz="1814" b="1" dirty="0">
                <a:latin typeface="Arial"/>
                <a:cs typeface="Arial"/>
              </a:rPr>
              <a:t>negativní dopad</a:t>
            </a:r>
            <a:endParaRPr sz="1814" dirty="0">
              <a:latin typeface="Arial"/>
              <a:cs typeface="Arial"/>
            </a:endParaRPr>
          </a:p>
          <a:p>
            <a:pPr marL="319579">
              <a:lnSpc>
                <a:spcPts val="2104"/>
              </a:lnSpc>
            </a:pPr>
            <a:r>
              <a:rPr sz="1814" b="1" dirty="0">
                <a:latin typeface="Arial"/>
                <a:cs typeface="Arial"/>
              </a:rPr>
              <a:t>inflace</a:t>
            </a:r>
            <a:r>
              <a:rPr sz="1814" dirty="0">
                <a:latin typeface="Arial"/>
                <a:cs typeface="Arial"/>
              </a:rPr>
              <a:t>,</a:t>
            </a:r>
            <a:r>
              <a:rPr sz="1814" dirty="0">
                <a:latin typeface="Times New Roman"/>
                <a:cs typeface="Times New Roman"/>
              </a:rPr>
              <a:t> </a:t>
            </a:r>
            <a:r>
              <a:rPr sz="1814" dirty="0">
                <a:latin typeface="Arial"/>
                <a:cs typeface="Arial"/>
              </a:rPr>
              <a:t>a</a:t>
            </a:r>
          </a:p>
          <a:p>
            <a:pPr marL="319579" marR="1307683" indent="-308063">
              <a:lnSpc>
                <a:spcPts val="2022"/>
              </a:lnSpc>
              <a:spcBef>
                <a:spcPts val="58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čím</a:t>
            </a:r>
            <a:r>
              <a:rPr sz="1814" dirty="0">
                <a:latin typeface="Arial"/>
                <a:cs typeface="Arial"/>
              </a:rPr>
              <a:t> vyšší je </a:t>
            </a:r>
            <a:r>
              <a:rPr sz="1814" b="1" dirty="0">
                <a:latin typeface="Arial"/>
                <a:cs typeface="Arial"/>
              </a:rPr>
              <a:t>míra inflace</a:t>
            </a:r>
            <a:r>
              <a:rPr sz="1814" dirty="0">
                <a:latin typeface="Arial"/>
                <a:cs typeface="Arial"/>
              </a:rPr>
              <a:t>, </a:t>
            </a:r>
            <a:r>
              <a:rPr sz="1814" dirty="0" err="1">
                <a:latin typeface="Arial"/>
                <a:cs typeface="Arial"/>
              </a:rPr>
              <a:t>tím</a:t>
            </a:r>
            <a:r>
              <a:rPr sz="1814" dirty="0">
                <a:latin typeface="Arial"/>
                <a:cs typeface="Arial"/>
              </a:rPr>
              <a:t> v</a:t>
            </a:r>
            <a:r>
              <a:rPr lang="cs-CZ" sz="1814" dirty="0">
                <a:latin typeface="Arial"/>
                <a:cs typeface="Arial"/>
              </a:rPr>
              <a:t>ě</a:t>
            </a:r>
            <a:r>
              <a:rPr sz="1814" dirty="0" err="1">
                <a:latin typeface="Arial"/>
                <a:cs typeface="Arial"/>
              </a:rPr>
              <a:t>tší</a:t>
            </a:r>
            <a:r>
              <a:rPr sz="1814" dirty="0">
                <a:latin typeface="Arial"/>
                <a:cs typeface="Arial"/>
              </a:rPr>
              <a:t> je </a:t>
            </a:r>
            <a:r>
              <a:rPr sz="1814" b="1" dirty="0" err="1">
                <a:latin typeface="Arial"/>
                <a:cs typeface="Arial"/>
              </a:rPr>
              <a:t>znevýhodnění</a:t>
            </a:r>
            <a:r>
              <a:rPr lang="cs-CZ" sz="1814" b="1" dirty="0">
                <a:latin typeface="Arial"/>
                <a:cs typeface="Arial"/>
              </a:rPr>
              <a:t> i</a:t>
            </a:r>
            <a:r>
              <a:rPr sz="1814" b="1" dirty="0" err="1">
                <a:latin typeface="Arial"/>
                <a:cs typeface="Arial"/>
              </a:rPr>
              <a:t>nvestičně</a:t>
            </a:r>
            <a:r>
              <a:rPr sz="1814" b="1" dirty="0">
                <a:latin typeface="Arial"/>
                <a:cs typeface="Arial"/>
              </a:rPr>
              <a:t> náročnějších projektů</a:t>
            </a:r>
            <a:endParaRPr sz="1814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 err="1"/>
              <a:t>Shrnutí</a:t>
            </a:r>
            <a:r>
              <a:rPr dirty="0"/>
              <a:t> </a:t>
            </a:r>
            <a:r>
              <a:rPr lang="cs-CZ" dirty="0"/>
              <a:t>tématu o budoucí kapacitě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7825375" cy="316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416" indent="-342900">
              <a:lnSpc>
                <a:spcPts val="2521"/>
              </a:lnSpc>
              <a:buFont typeface="Arial" panose="020B0604020202020204" pitchFamily="34" charset="0"/>
              <a:buChar char="•"/>
            </a:pP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ešení</a:t>
            </a:r>
            <a:r>
              <a:rPr sz="2176" dirty="0">
                <a:latin typeface="Arial"/>
                <a:cs typeface="Arial"/>
              </a:rPr>
              <a:t> úloh o </a:t>
            </a:r>
            <a:r>
              <a:rPr sz="2176" dirty="0" err="1">
                <a:latin typeface="Arial"/>
                <a:cs typeface="Arial"/>
              </a:rPr>
              <a:t>budoucí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kapacit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vychází z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edpokladu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zm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ny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kapacity</a:t>
            </a:r>
            <a:r>
              <a:rPr sz="2176" dirty="0">
                <a:latin typeface="Arial"/>
                <a:cs typeface="Arial"/>
              </a:rPr>
              <a:t> (</a:t>
            </a:r>
            <a:r>
              <a:rPr sz="2176" dirty="0" err="1">
                <a:latin typeface="Arial"/>
                <a:cs typeface="Arial"/>
              </a:rPr>
              <a:t>rozší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ení</a:t>
            </a:r>
            <a:r>
              <a:rPr sz="2176" dirty="0">
                <a:latin typeface="Arial"/>
                <a:cs typeface="Arial"/>
              </a:rPr>
              <a:t> apod.) s vkladem </a:t>
            </a:r>
            <a:r>
              <a:rPr sz="2176" dirty="0" err="1">
                <a:latin typeface="Arial"/>
                <a:cs typeface="Arial"/>
              </a:rPr>
              <a:t>investičních</a:t>
            </a:r>
            <a:r>
              <a:rPr sz="2176" dirty="0">
                <a:latin typeface="Arial"/>
                <a:cs typeface="Arial"/>
              </a:rPr>
              <a:t> prost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edků</a:t>
            </a:r>
            <a:endParaRPr sz="2176" dirty="0">
              <a:latin typeface="Arial"/>
              <a:cs typeface="Arial"/>
            </a:endParaRPr>
          </a:p>
          <a:p>
            <a:pPr marL="354416" marR="276968" indent="-342900">
              <a:lnSpc>
                <a:spcPct val="93000"/>
              </a:lnSpc>
              <a:spcBef>
                <a:spcPts val="1270"/>
              </a:spcBef>
              <a:buFont typeface="Arial" panose="020B0604020202020204" pitchFamily="34" charset="0"/>
              <a:buChar char="•"/>
              <a:tabLst>
                <a:tab pos="3467000" algn="l"/>
              </a:tabLst>
            </a:pP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ešení</a:t>
            </a:r>
            <a:r>
              <a:rPr sz="2176" dirty="0">
                <a:latin typeface="Arial"/>
                <a:cs typeface="Arial"/>
              </a:rPr>
              <a:t> t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chto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úloh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vychází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>
                <a:latin typeface="Arial"/>
                <a:cs typeface="Arial"/>
              </a:rPr>
              <a:t>z ekonomického pojetí nákladů. </a:t>
            </a:r>
            <a:endParaRPr lang="cs-CZ" sz="2176" dirty="0">
              <a:latin typeface="Arial"/>
              <a:cs typeface="Arial"/>
            </a:endParaRPr>
          </a:p>
          <a:p>
            <a:pPr marL="354416" marR="276968" indent="-342900">
              <a:lnSpc>
                <a:spcPct val="93000"/>
              </a:lnSpc>
              <a:spcBef>
                <a:spcPts val="1270"/>
              </a:spcBef>
              <a:buFont typeface="Arial" panose="020B0604020202020204" pitchFamily="34" charset="0"/>
              <a:buChar char="•"/>
              <a:tabLst>
                <a:tab pos="3467000" algn="l"/>
              </a:tabLst>
            </a:pPr>
            <a:r>
              <a:rPr sz="2176" dirty="0" err="1">
                <a:latin typeface="Arial"/>
                <a:cs typeface="Arial"/>
              </a:rPr>
              <a:t>Konkrétní</a:t>
            </a:r>
            <a:r>
              <a:rPr sz="2176" dirty="0">
                <a:latin typeface="Arial"/>
                <a:cs typeface="Arial"/>
              </a:rPr>
              <a:t> investiční rozhodování je pak spojeno se znalostí oportunitních nákladů a výnosů, </a:t>
            </a:r>
            <a:r>
              <a:rPr sz="2176" dirty="0" err="1">
                <a:latin typeface="Arial"/>
                <a:cs typeface="Arial"/>
              </a:rPr>
              <a:t>vyjad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ujících</a:t>
            </a:r>
            <a:r>
              <a:rPr sz="2176" dirty="0">
                <a:latin typeface="Arial"/>
                <a:cs typeface="Arial"/>
              </a:rPr>
              <a:t> alternativní, jiné v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úvahu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icházející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využití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dlouhodobého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kapitálu</a:t>
            </a:r>
            <a:r>
              <a:rPr sz="2176" dirty="0"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CE72D-9655-EF70-7FA5-44D220EA8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tématu o budoucí kapacitě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B3AF5-6022-CB14-1B4C-EEEE5406A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525"/>
              </a:lnSpc>
              <a:spcBef>
                <a:spcPts val="1088"/>
              </a:spcBef>
              <a:buNone/>
              <a:tabLst>
                <a:tab pos="5448390" algn="l"/>
              </a:tabLst>
            </a:pPr>
            <a:r>
              <a:rPr lang="cs-CZ" sz="2000" b="1" u="sng" dirty="0">
                <a:latin typeface="Arial"/>
                <a:cs typeface="Arial"/>
              </a:rPr>
              <a:t>Metody řešení jsou typické dvěma aspekty:</a:t>
            </a:r>
          </a:p>
          <a:p>
            <a:pPr marL="457200" indent="-457200">
              <a:lnSpc>
                <a:spcPts val="2525"/>
              </a:lnSpc>
              <a:spcBef>
                <a:spcPts val="1088"/>
              </a:spcBef>
              <a:buAutoNum type="arabicPeriod"/>
              <a:tabLst>
                <a:tab pos="5448390" algn="l"/>
              </a:tabLst>
            </a:pPr>
            <a:r>
              <a:rPr lang="cs-CZ" sz="2000" dirty="0">
                <a:latin typeface="Arial"/>
                <a:cs typeface="Arial"/>
              </a:rPr>
              <a:t>vycházejí z odhadu peněžních výdajů a příjmů, spojených s rozhodnutím </a:t>
            </a:r>
          </a:p>
          <a:p>
            <a:pPr marL="457200" indent="-457200">
              <a:lnSpc>
                <a:spcPts val="2525"/>
              </a:lnSpc>
              <a:spcBef>
                <a:spcPts val="1088"/>
              </a:spcBef>
              <a:buAutoNum type="arabicPeriod"/>
              <a:tabLst>
                <a:tab pos="5448390" algn="l"/>
              </a:tabLst>
            </a:pPr>
            <a:r>
              <a:rPr lang="cs-CZ" sz="2000" dirty="0">
                <a:latin typeface="Arial"/>
                <a:cs typeface="Arial"/>
              </a:rPr>
              <a:t>a berou v</a:t>
            </a:r>
            <a:r>
              <a:rPr lang="cs-CZ" sz="2000" dirty="0">
                <a:latin typeface="Times New Roman"/>
                <a:cs typeface="Times New Roman"/>
              </a:rPr>
              <a:t> </a:t>
            </a:r>
            <a:r>
              <a:rPr lang="cs-CZ" sz="2000" dirty="0">
                <a:latin typeface="Arial"/>
                <a:cs typeface="Arial"/>
              </a:rPr>
              <a:t>úvahu faktor času a rizika, které jsou s investičními příjmy a</a:t>
            </a:r>
            <a:r>
              <a:rPr lang="cs-CZ" sz="2000" dirty="0">
                <a:latin typeface="Times New Roman"/>
                <a:cs typeface="Times New Roman"/>
              </a:rPr>
              <a:t> </a:t>
            </a:r>
            <a:r>
              <a:rPr lang="cs-CZ" sz="2000" dirty="0">
                <a:latin typeface="Arial"/>
                <a:cs typeface="Arial"/>
              </a:rPr>
              <a:t>výdaji spojeny. </a:t>
            </a:r>
          </a:p>
          <a:p>
            <a:pPr marL="11516">
              <a:lnSpc>
                <a:spcPts val="2525"/>
              </a:lnSpc>
              <a:spcBef>
                <a:spcPts val="1088"/>
              </a:spcBef>
              <a:tabLst>
                <a:tab pos="5448390" algn="l"/>
              </a:tabLst>
            </a:pPr>
            <a:endParaRPr lang="cs-CZ" sz="2000" dirty="0">
              <a:latin typeface="Arial"/>
              <a:cs typeface="Arial"/>
            </a:endParaRPr>
          </a:p>
          <a:p>
            <a:pPr marL="11516">
              <a:lnSpc>
                <a:spcPts val="2525"/>
              </a:lnSpc>
              <a:spcBef>
                <a:spcPts val="1088"/>
              </a:spcBef>
              <a:tabLst>
                <a:tab pos="5448390" algn="l"/>
              </a:tabLst>
            </a:pPr>
            <a:r>
              <a:rPr lang="cs-CZ" sz="2000" dirty="0">
                <a:latin typeface="Arial"/>
                <a:cs typeface="Arial"/>
              </a:rPr>
              <a:t>Oba aspekty se projevují v úrovni současné hodnoty budoucích peněžních toků jako základní veličiny investičního rozhodování.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83652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12"/>
            <a:ext cx="8254373" cy="835117"/>
          </a:xfrm>
          <a:prstGeom prst="rect">
            <a:avLst/>
          </a:prstGeom>
        </p:spPr>
        <p:txBody>
          <a:bodyPr vert="horz" wrap="square" lIns="0" tIns="218964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990" dirty="0" err="1"/>
              <a:t>Shrnutí</a:t>
            </a:r>
            <a:r>
              <a:rPr sz="3990" dirty="0"/>
              <a:t> </a:t>
            </a:r>
            <a:r>
              <a:rPr lang="cs-CZ" sz="3990" dirty="0"/>
              <a:t>tématu o budoucí kapacitě</a:t>
            </a:r>
            <a:endParaRPr sz="3990" dirty="0"/>
          </a:p>
        </p:txBody>
      </p:sp>
      <p:sp>
        <p:nvSpPr>
          <p:cNvPr id="3" name="object 3"/>
          <p:cNvSpPr txBox="1"/>
          <p:nvPr/>
        </p:nvSpPr>
        <p:spPr>
          <a:xfrm>
            <a:off x="444813" y="1639843"/>
            <a:ext cx="8233055" cy="28023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>
              <a:lnSpc>
                <a:spcPct val="93000"/>
              </a:lnSpc>
            </a:pPr>
            <a:r>
              <a:rPr sz="2176" dirty="0">
                <a:latin typeface="Arial"/>
                <a:cs typeface="Arial"/>
              </a:rPr>
              <a:t>Na </a:t>
            </a:r>
            <a:r>
              <a:rPr sz="2176" dirty="0" err="1">
                <a:latin typeface="Arial"/>
                <a:cs typeface="Arial"/>
              </a:rPr>
              <a:t>současné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hodnot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 pen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žních</a:t>
            </a:r>
            <a:r>
              <a:rPr sz="2176" dirty="0">
                <a:latin typeface="Arial"/>
                <a:cs typeface="Arial"/>
              </a:rPr>
              <a:t> toků jsou </a:t>
            </a:r>
            <a:r>
              <a:rPr sz="2176" dirty="0" err="1">
                <a:latin typeface="Arial"/>
                <a:cs typeface="Arial"/>
              </a:rPr>
              <a:t>založeny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nejvýznamn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jší</a:t>
            </a:r>
            <a:r>
              <a:rPr sz="2176" dirty="0">
                <a:latin typeface="Arial"/>
                <a:cs typeface="Arial"/>
              </a:rPr>
              <a:t> metody hodnocení úloh o </a:t>
            </a:r>
            <a:r>
              <a:rPr sz="2176" dirty="0" err="1">
                <a:latin typeface="Arial"/>
                <a:cs typeface="Arial"/>
              </a:rPr>
              <a:t>budoucí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kapacit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>
                <a:latin typeface="Arial"/>
                <a:cs typeface="Arial"/>
              </a:rPr>
              <a:t>:</a:t>
            </a:r>
            <a:endParaRPr lang="cs-CZ" sz="2176" dirty="0">
              <a:latin typeface="Arial"/>
              <a:cs typeface="Arial"/>
            </a:endParaRPr>
          </a:p>
          <a:p>
            <a:pPr marL="11516" marR="4607">
              <a:lnSpc>
                <a:spcPct val="93000"/>
              </a:lnSpc>
            </a:pPr>
            <a:endParaRPr lang="cs-CZ" sz="2176" dirty="0">
              <a:latin typeface="Arial"/>
              <a:cs typeface="Arial"/>
            </a:endParaRPr>
          </a:p>
          <a:p>
            <a:pPr marL="354416" marR="4607" indent="-342900">
              <a:lnSpc>
                <a:spcPct val="93000"/>
              </a:lnSpc>
              <a:buFontTx/>
              <a:buChar char="-"/>
            </a:pPr>
            <a:r>
              <a:rPr sz="2176" dirty="0" err="1">
                <a:latin typeface="Arial"/>
                <a:cs typeface="Arial"/>
              </a:rPr>
              <a:t>metoda</a:t>
            </a:r>
            <a:r>
              <a:rPr sz="2176" dirty="0">
                <a:latin typeface="Arial"/>
                <a:cs typeface="Arial"/>
              </a:rPr>
              <a:t> čisté současné hodnoty, </a:t>
            </a:r>
            <a:endParaRPr lang="cs-CZ" sz="2176" dirty="0">
              <a:latin typeface="Arial"/>
              <a:cs typeface="Arial"/>
            </a:endParaRPr>
          </a:p>
          <a:p>
            <a:pPr marL="354416" marR="4607" indent="-342900">
              <a:lnSpc>
                <a:spcPct val="93000"/>
              </a:lnSpc>
              <a:buFontTx/>
              <a:buChar char="-"/>
            </a:pPr>
            <a:r>
              <a:rPr sz="2176" dirty="0" err="1">
                <a:latin typeface="Arial"/>
                <a:cs typeface="Arial"/>
              </a:rPr>
              <a:t>výpočet</a:t>
            </a:r>
            <a:r>
              <a:rPr sz="2176" dirty="0">
                <a:latin typeface="Arial"/>
                <a:cs typeface="Arial"/>
              </a:rPr>
              <a:t> indexu rentability, </a:t>
            </a:r>
            <a:endParaRPr lang="cs-CZ" sz="2176" dirty="0">
              <a:latin typeface="Arial"/>
              <a:cs typeface="Arial"/>
            </a:endParaRPr>
          </a:p>
          <a:p>
            <a:pPr marL="354416" marR="4607" indent="-342900">
              <a:lnSpc>
                <a:spcPct val="93000"/>
              </a:lnSpc>
              <a:buFontTx/>
              <a:buChar char="-"/>
            </a:pPr>
            <a:r>
              <a:rPr sz="2176" dirty="0" err="1">
                <a:latin typeface="Arial"/>
                <a:cs typeface="Arial"/>
              </a:rPr>
              <a:t>výpočet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vnit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ní</a:t>
            </a:r>
            <a:r>
              <a:rPr sz="2176" dirty="0">
                <a:latin typeface="Arial"/>
                <a:cs typeface="Arial"/>
              </a:rPr>
              <a:t> výnosové míry, </a:t>
            </a:r>
            <a:endParaRPr lang="cs-CZ" sz="2176" dirty="0">
              <a:latin typeface="Arial"/>
              <a:cs typeface="Arial"/>
            </a:endParaRPr>
          </a:p>
          <a:p>
            <a:pPr marL="354416" marR="4607" indent="-342900">
              <a:lnSpc>
                <a:spcPct val="93000"/>
              </a:lnSpc>
              <a:buFontTx/>
              <a:buChar char="-"/>
            </a:pPr>
            <a:r>
              <a:rPr sz="2176" dirty="0" err="1">
                <a:latin typeface="Arial"/>
                <a:cs typeface="Arial"/>
              </a:rPr>
              <a:t>zjišt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ní</a:t>
            </a:r>
            <a:r>
              <a:rPr sz="2176" dirty="0">
                <a:latin typeface="Arial"/>
                <a:cs typeface="Arial"/>
              </a:rPr>
              <a:t> doby návratnosti investice na diskontovaných </a:t>
            </a:r>
            <a:r>
              <a:rPr sz="2176" dirty="0" err="1">
                <a:latin typeface="Arial"/>
                <a:cs typeface="Arial"/>
              </a:rPr>
              <a:t>veličinách</a:t>
            </a:r>
            <a:r>
              <a:rPr sz="2176" dirty="0">
                <a:latin typeface="Arial"/>
                <a:cs typeface="Arial"/>
              </a:rPr>
              <a:t>,</a:t>
            </a:r>
            <a:endParaRPr lang="cs-CZ" sz="2176" dirty="0">
              <a:latin typeface="Arial"/>
              <a:cs typeface="Arial"/>
            </a:endParaRPr>
          </a:p>
          <a:p>
            <a:pPr marL="354416" marR="4607" indent="-342900">
              <a:lnSpc>
                <a:spcPct val="93000"/>
              </a:lnSpc>
              <a:buFontTx/>
              <a:buChar char="-"/>
            </a:pPr>
            <a:r>
              <a:rPr sz="2176" dirty="0">
                <a:latin typeface="Arial"/>
                <a:cs typeface="Arial"/>
              </a:rPr>
              <a:t>n</a:t>
            </a:r>
            <a:r>
              <a:rPr lang="cs-CZ" sz="2176" dirty="0">
                <a:latin typeface="Arial"/>
                <a:cs typeface="Arial"/>
              </a:rPr>
              <a:t>ě</a:t>
            </a:r>
            <a:r>
              <a:rPr sz="2176" dirty="0" err="1">
                <a:latin typeface="Arial"/>
                <a:cs typeface="Arial"/>
              </a:rPr>
              <a:t>která</a:t>
            </a:r>
            <a:r>
              <a:rPr sz="2176" dirty="0">
                <a:latin typeface="Arial"/>
                <a:cs typeface="Arial"/>
              </a:rPr>
              <a:t> nákladová kritéria a metody založené na propočtu perpetuity.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EF39C4-6012-4A1B-81B2-95C342120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tématu o budoucí kapacitě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220A7-B1E2-D098-0472-834658273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516" marR="484263">
              <a:lnSpc>
                <a:spcPts val="2430"/>
              </a:lnSpc>
              <a:spcBef>
                <a:spcPts val="1319"/>
              </a:spcBef>
            </a:pPr>
            <a:r>
              <a:rPr lang="cs-CZ" sz="2000" dirty="0">
                <a:latin typeface="Arial"/>
                <a:cs typeface="Arial"/>
              </a:rPr>
              <a:t>Jednotlivé metody je účelné využívat v kombinaci. </a:t>
            </a:r>
          </a:p>
          <a:p>
            <a:pPr marL="11516" marR="484263">
              <a:lnSpc>
                <a:spcPts val="2430"/>
              </a:lnSpc>
              <a:spcBef>
                <a:spcPts val="1319"/>
              </a:spcBef>
            </a:pPr>
            <a:r>
              <a:rPr lang="cs-CZ" sz="2000" dirty="0">
                <a:latin typeface="Arial"/>
                <a:cs typeface="Arial"/>
              </a:rPr>
              <a:t>Pokud se při vylučujících se projektech dostávají do sporu, postupuje se obvykle podle </a:t>
            </a:r>
            <a:r>
              <a:rPr lang="cs-CZ" sz="2000" b="1" dirty="0">
                <a:latin typeface="Arial"/>
                <a:cs typeface="Arial"/>
              </a:rPr>
              <a:t>čisté současné hodnoty </a:t>
            </a:r>
            <a:r>
              <a:rPr lang="cs-CZ" sz="2000" dirty="0">
                <a:latin typeface="Arial"/>
                <a:cs typeface="Arial"/>
              </a:rPr>
              <a:t>a </a:t>
            </a:r>
            <a:r>
              <a:rPr lang="cs-CZ" sz="2000" b="1" dirty="0">
                <a:latin typeface="Arial"/>
                <a:cs typeface="Arial"/>
              </a:rPr>
              <a:t>indexu</a:t>
            </a:r>
            <a:r>
              <a:rPr lang="cs-CZ" sz="2000" b="1" dirty="0">
                <a:latin typeface="Times New Roman"/>
                <a:cs typeface="Times New Roman"/>
              </a:rPr>
              <a:t> </a:t>
            </a:r>
            <a:r>
              <a:rPr lang="cs-CZ" sz="2000" b="1" dirty="0">
                <a:latin typeface="Arial"/>
                <a:cs typeface="Arial"/>
              </a:rPr>
              <a:t>rentability.</a:t>
            </a:r>
          </a:p>
          <a:p>
            <a:pPr marL="11516" marR="90979">
              <a:lnSpc>
                <a:spcPct val="93100"/>
              </a:lnSpc>
              <a:spcBef>
                <a:spcPts val="1220"/>
              </a:spcBef>
            </a:pPr>
            <a:r>
              <a:rPr lang="cs-CZ" sz="2000" dirty="0">
                <a:latin typeface="Arial"/>
                <a:cs typeface="Arial"/>
              </a:rPr>
              <a:t>Vypovídací schopnost všech výše uvedených metod je </a:t>
            </a:r>
            <a:r>
              <a:rPr lang="cs-CZ" sz="2000" b="1" dirty="0">
                <a:latin typeface="Arial"/>
                <a:cs typeface="Arial"/>
              </a:rPr>
              <a:t>ovlivněna volbou diskontní sazby</a:t>
            </a:r>
            <a:r>
              <a:rPr lang="cs-CZ" sz="2000" dirty="0">
                <a:latin typeface="Arial"/>
                <a:cs typeface="Arial"/>
              </a:rPr>
              <a:t>. </a:t>
            </a:r>
          </a:p>
          <a:p>
            <a:pPr marL="11516" marR="90979">
              <a:lnSpc>
                <a:spcPct val="93100"/>
              </a:lnSpc>
              <a:spcBef>
                <a:spcPts val="1220"/>
              </a:spcBef>
            </a:pPr>
            <a:r>
              <a:rPr lang="cs-CZ" sz="2000" dirty="0">
                <a:latin typeface="Arial"/>
                <a:cs typeface="Arial"/>
              </a:rPr>
              <a:t>Při stanovení se zpravidla </a:t>
            </a:r>
            <a:r>
              <a:rPr lang="cs-CZ" sz="2000" b="1" dirty="0">
                <a:latin typeface="Arial"/>
                <a:cs typeface="Arial"/>
              </a:rPr>
              <a:t>vychází z její tzv. základní (bezrizikové) úrovně. </a:t>
            </a:r>
          </a:p>
          <a:p>
            <a:pPr marL="11516" marR="90979">
              <a:lnSpc>
                <a:spcPct val="93100"/>
              </a:lnSpc>
              <a:spcBef>
                <a:spcPts val="1220"/>
              </a:spcBef>
            </a:pPr>
            <a:r>
              <a:rPr lang="cs-CZ" sz="2000" dirty="0">
                <a:latin typeface="Arial"/>
                <a:cs typeface="Arial"/>
              </a:rPr>
              <a:t>V jejích dalších úpravách je pak třeba zohlednit vlivy rizika, inflace a zdanění.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30266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78407"/>
          </a:xfrm>
          <a:prstGeom prst="rect">
            <a:avLst/>
          </a:prstGeom>
        </p:spPr>
        <p:txBody>
          <a:bodyPr vert="horz" wrap="square" lIns="0" tIns="241262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dirty="0" err="1"/>
              <a:t>Shrnutí</a:t>
            </a:r>
            <a:r>
              <a:rPr dirty="0"/>
              <a:t> </a:t>
            </a:r>
            <a:r>
              <a:rPr lang="cs-CZ" dirty="0" err="1"/>
              <a:t>témtu</a:t>
            </a:r>
            <a:r>
              <a:rPr lang="cs-CZ" dirty="0"/>
              <a:t> o budoucí kapacitě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44814" y="1639846"/>
            <a:ext cx="8254373" cy="4240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94433">
              <a:lnSpc>
                <a:spcPct val="93000"/>
              </a:lnSpc>
              <a:tabLst>
                <a:tab pos="506489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Značný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význam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investičním rozhodování má i 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kvalita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odhadu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ínosů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z investice;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ty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jsou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obecn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dány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rozdílem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mezi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pen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žními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íjmy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z provozu investice a jeho provozními výdaji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, který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lze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ípadn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upravit o 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íjem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z prodeje investice na konci její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životnosti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4607">
              <a:lnSpc>
                <a:spcPct val="93000"/>
              </a:lnSpc>
              <a:spcBef>
                <a:spcPts val="1260"/>
              </a:spcBef>
              <a:tabLst>
                <a:tab pos="5151844" algn="l"/>
                <a:tab pos="6158374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Toto vymezení je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však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íliš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obecné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z hlediska toho, jak na různé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části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ínosů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působí výše uvedené 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faktory ovlivňující úroveň diskontní sazby. 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16" marR="4607">
              <a:lnSpc>
                <a:spcPct val="93000"/>
              </a:lnSpc>
              <a:spcBef>
                <a:spcPts val="1260"/>
              </a:spcBef>
              <a:tabLst>
                <a:tab pos="5151844" algn="l"/>
                <a:tab pos="6158374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Z tohoto důvodu je hodnocení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investičních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ínosů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výhodn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jší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založit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nep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ímém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způsobu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jejich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kvantifikace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, který je v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nejčast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ji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využívané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alternativ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dán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součtem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zisku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b="1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 odpisy, úroky a daní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, která zůstává v podniku po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odečtení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ě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z 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íjmu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a daňového štítu vázaného k odpisům.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4C1E5-11F7-4B7F-97A4-03F58CD65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Obecná východiska a členění</a:t>
            </a:r>
            <a:br>
              <a:rPr lang="cs-CZ" sz="3600" dirty="0"/>
            </a:br>
            <a:r>
              <a:rPr lang="cs-CZ" sz="3600" dirty="0"/>
              <a:t>rozhodovacích úloh o budoucí kapacitě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F9A26B-AB69-976E-CC70-B9D7A278F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Vlastnosti úspěšných podniků</a:t>
            </a:r>
          </a:p>
          <a:p>
            <a:r>
              <a:rPr lang="cs-CZ" sz="2400" dirty="0"/>
              <a:t>schopnost formulovat dlouhodobě úspěšnou, zákaznicky přitažlivou podnikatelskou vizi</a:t>
            </a:r>
          </a:p>
          <a:p>
            <a:endParaRPr lang="cs-CZ" sz="2400" dirty="0"/>
          </a:p>
          <a:p>
            <a:r>
              <a:rPr lang="cs-CZ" sz="2400" dirty="0"/>
              <a:t>navázat na ni motivačně účinnými, strategicky orientovanými podnikovými politikami</a:t>
            </a:r>
          </a:p>
          <a:p>
            <a:endParaRPr lang="cs-CZ" sz="2400" dirty="0"/>
          </a:p>
          <a:p>
            <a:r>
              <a:rPr lang="cs-CZ" sz="2400" dirty="0"/>
              <a:t>tyto politiky podpořit kvalitním rozhodováním o investicích a způsobu jejich financování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6602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33C60-1FFD-CC90-4E4D-4733876D5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C6BE45-ADD8-494B-6537-3DC98FEAA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6000" b="1" dirty="0"/>
          </a:p>
          <a:p>
            <a:pPr marL="0" indent="0" algn="ctr">
              <a:buNone/>
            </a:pPr>
            <a:r>
              <a:rPr lang="cs-CZ" sz="6000" b="1" dirty="0"/>
              <a:t>Děkuji za pozornost </a:t>
            </a:r>
          </a:p>
        </p:txBody>
      </p:sp>
    </p:spTree>
    <p:extLst>
      <p:ext uri="{BB962C8B-B14F-4D97-AF65-F5344CB8AC3E}">
        <p14:creationId xmlns:p14="http://schemas.microsoft.com/office/powerpoint/2010/main" val="2892257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12198B-3701-B5A5-DD43-0AE21E0D2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srgbClr val="CF1F28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Obecná východiska a členění</a:t>
            </a:r>
            <a:b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srgbClr val="CF1F28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srgbClr val="CF1F28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rozhodovacích úloh o budoucí kapacitě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A8D30A-EC4E-7123-D522-05C908CF7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600" b="1" dirty="0"/>
              <a:t>Úlohy o budoucí kapacitě jsou spojeny s vkladem investičních prostředků, řešení obecně vychází:</a:t>
            </a:r>
          </a:p>
          <a:p>
            <a:endParaRPr lang="cs-CZ" dirty="0"/>
          </a:p>
          <a:p>
            <a:r>
              <a:rPr lang="cs-CZ" sz="2200" dirty="0"/>
              <a:t>Z teorie firmy, podle níž podnik zvyšuje zhodnocení vloženého kapitálu ve všech případech, kdy přínosy z konkrétní investice převyšují přírůstkové náklady na získání kapitálu, nutného k financování investice, </a:t>
            </a:r>
          </a:p>
          <a:p>
            <a:endParaRPr lang="cs-CZ" sz="2200" dirty="0"/>
          </a:p>
          <a:p>
            <a:r>
              <a:rPr lang="cs-CZ" sz="2200" dirty="0"/>
              <a:t>z ekonomického pojetí nákladů jako maxima hodnoty, které lze získat z dané varianty podnikání.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9642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020A14-C313-488E-FC76-36EADF90E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 úloh o budoucí kapacitě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61235F-CE7F-3AE2-5FF1-CDD92D019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 dirty="0"/>
              <a:t>Dle výchozí situace</a:t>
            </a:r>
          </a:p>
          <a:p>
            <a:r>
              <a:rPr lang="cs-CZ" sz="2200" b="1" u="sng" dirty="0"/>
              <a:t>v prvním případě </a:t>
            </a:r>
            <a:r>
              <a:rPr lang="cs-CZ" sz="2200" dirty="0"/>
              <a:t>je vymezen konkrétní cíl, resp. funkce, které má investice plnit; smyslem řešení těchto úloh je pak – s ohledem na kapitálová, popř. i jiná omezení podniku – posoudit různé alternativy dosažení cílů investování a zvolit tu, která je nejefektivnější;</a:t>
            </a:r>
          </a:p>
          <a:p>
            <a:r>
              <a:rPr lang="cs-CZ" sz="2200" b="1" u="sng" dirty="0"/>
              <a:t>ve druhém případě </a:t>
            </a:r>
            <a:r>
              <a:rPr lang="cs-CZ" sz="2200" dirty="0"/>
              <a:t>má naopak řešitel k dispozici určitou výši kapitálu, kterou je účelné investovat; smyslem řešení těchto úloh je pak znovu nalézt nejefektivnější řešení, ovšem v zásadě bez zřetele na cíl, který má investice plnit.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3050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A78A79-CCE5-2FBC-FE53-B99B6D478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řešení úloh o budoucí kapacitě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E6A15E-B757-C729-32DA-7661FCF9E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Významné aspekty</a:t>
            </a:r>
          </a:p>
          <a:p>
            <a:r>
              <a:rPr lang="cs-CZ" b="1" dirty="0"/>
              <a:t>Vynakládání finančních prostředků – dlouhodobě vázány</a:t>
            </a:r>
          </a:p>
          <a:p>
            <a:endParaRPr lang="cs-CZ" b="1" dirty="0"/>
          </a:p>
          <a:p>
            <a:r>
              <a:rPr lang="cs-CZ" b="1" dirty="0"/>
              <a:t>Orientace na peněžní toky (příjmy, výdaje)</a:t>
            </a:r>
          </a:p>
          <a:p>
            <a:endParaRPr lang="cs-CZ" b="1" dirty="0"/>
          </a:p>
          <a:p>
            <a:r>
              <a:rPr lang="cs-CZ" b="1" dirty="0"/>
              <a:t>Jedno investiční rozhodnutí často (omezené zdroje) vylučuje jiné – ušlá příležitost</a:t>
            </a:r>
          </a:p>
          <a:p>
            <a:endParaRPr lang="cs-CZ" b="1" dirty="0"/>
          </a:p>
          <a:p>
            <a:r>
              <a:rPr lang="cs-CZ" b="1" dirty="0"/>
              <a:t>Zohledňování faktoru času a rizika</a:t>
            </a:r>
          </a:p>
        </p:txBody>
      </p:sp>
    </p:spTree>
    <p:extLst>
      <p:ext uri="{BB962C8B-B14F-4D97-AF65-F5344CB8AC3E}">
        <p14:creationId xmlns:p14="http://schemas.microsoft.com/office/powerpoint/2010/main" val="2266370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7D9A73-00BD-D340-1723-D8EA3726A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faktoru času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2726E6-12AA-B8B6-58D5-C9B3ECB9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Současné příjmy a výdaje hodnotíme výše než příjmy</a:t>
            </a:r>
            <a:r>
              <a:rPr lang="cs-CZ" sz="2400" dirty="0"/>
              <a:t>, resp. výdaje uskutečněné v budoucnosti</a:t>
            </a:r>
          </a:p>
          <a:p>
            <a:r>
              <a:rPr lang="cs-CZ" sz="2400" dirty="0"/>
              <a:t>Zohledněním prostřednictvím </a:t>
            </a:r>
            <a:r>
              <a:rPr lang="cs-CZ" sz="2400" b="1" dirty="0"/>
              <a:t>úrokové míry</a:t>
            </a:r>
          </a:p>
          <a:p>
            <a:r>
              <a:rPr lang="cs-CZ" sz="2400" dirty="0"/>
              <a:t>Vztah Budoucí x Současná hodnota peněžních toků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err="1"/>
              <a:t>BHn</a:t>
            </a:r>
            <a:r>
              <a:rPr lang="cs-CZ" dirty="0"/>
              <a:t>	je budoucí hodnota současného příjmu nebo výdaje v roce n, </a:t>
            </a:r>
          </a:p>
          <a:p>
            <a:r>
              <a:rPr lang="cs-CZ" dirty="0"/>
              <a:t>CF0	 současná hodnota příjmu nebo výdaje,</a:t>
            </a:r>
          </a:p>
          <a:p>
            <a:r>
              <a:rPr lang="cs-CZ" dirty="0"/>
              <a:t>n	počet let úročení (zhodnocování) a</a:t>
            </a:r>
          </a:p>
          <a:p>
            <a:r>
              <a:rPr lang="cs-CZ" dirty="0"/>
              <a:t>i	indexně vyjádřená výše úroku (alternativního zhodnocení), obecně oportunitní  	náklad zvažované varianty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2278084-982A-CFB5-4D1D-A87DB2BEAB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002" y="3297156"/>
            <a:ext cx="5692397" cy="76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20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96445-96DC-0EC5-FDFB-A0617D4DA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Čistá současná hodnota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3F6B42-E0A9-DA59-0E71-D3C2C7720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200" b="1" dirty="0"/>
              <a:t>Net </a:t>
            </a:r>
            <a:r>
              <a:rPr lang="cs-CZ" sz="2200" b="1" dirty="0" err="1"/>
              <a:t>present</a:t>
            </a:r>
            <a:r>
              <a:rPr lang="cs-CZ" sz="2200" b="1" dirty="0"/>
              <a:t> </a:t>
            </a:r>
            <a:r>
              <a:rPr lang="cs-CZ" sz="2200" b="1" dirty="0" err="1"/>
              <a:t>value</a:t>
            </a:r>
            <a:r>
              <a:rPr lang="cs-CZ" sz="2200" b="1" dirty="0"/>
              <a:t> </a:t>
            </a:r>
            <a:r>
              <a:rPr lang="cs-CZ" dirty="0"/>
              <a:t>– absolutní rozdílové kritérium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ČSH je čistá současná hodnota investice</a:t>
            </a:r>
          </a:p>
          <a:p>
            <a:pPr marL="0" indent="0">
              <a:buNone/>
            </a:pPr>
            <a:r>
              <a:rPr lang="cs-CZ" dirty="0"/>
              <a:t>CF	investiční výdaje (-) a příjmy z realizace investice (+)</a:t>
            </a:r>
          </a:p>
          <a:p>
            <a:pPr marL="0" indent="0">
              <a:buNone/>
            </a:pPr>
            <a:r>
              <a:rPr lang="cs-CZ" dirty="0"/>
              <a:t>n	jednotlivá léta životnosti investice</a:t>
            </a:r>
          </a:p>
          <a:p>
            <a:pPr marL="0" indent="0">
              <a:buNone/>
            </a:pPr>
            <a:r>
              <a:rPr lang="cs-CZ" dirty="0"/>
              <a:t>t	doba životnosti investice a</a:t>
            </a:r>
          </a:p>
          <a:p>
            <a:pPr marL="0" indent="0">
              <a:buNone/>
            </a:pPr>
            <a:r>
              <a:rPr lang="cs-CZ" dirty="0"/>
              <a:t>i	indexně vyjádřená výše úroku (alternativního zhodnocení)</a:t>
            </a:r>
          </a:p>
          <a:p>
            <a:pPr marL="0" indent="0">
              <a:buNone/>
            </a:pPr>
            <a:r>
              <a:rPr lang="cs-CZ" dirty="0"/>
              <a:t>Projekt je přijatelný, pokud ČSH &gt; 0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F121271-1144-F7C4-3DDF-40C7335EE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329" y="2286000"/>
            <a:ext cx="4120274" cy="131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33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33215"/>
            <a:ext cx="8254373" cy="894571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lang="cs-CZ" dirty="0"/>
              <a:t>Index</a:t>
            </a:r>
            <a:r>
              <a:rPr lang="cs-CZ" dirty="0">
                <a:latin typeface="Times New Roman"/>
                <a:cs typeface="Times New Roman"/>
              </a:rPr>
              <a:t> </a:t>
            </a:r>
            <a:r>
              <a:rPr lang="cs-CZ" dirty="0"/>
              <a:t>rentability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46355"/>
            <a:ext cx="7633052" cy="30521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8716" indent="-457200">
              <a:lnSpc>
                <a:spcPts val="3355"/>
              </a:lnSpc>
              <a:buFont typeface="Arial" panose="020B0604020202020204" pitchFamily="34" charset="0"/>
              <a:buChar char="•"/>
            </a:pPr>
            <a:r>
              <a:rPr lang="cs-CZ" sz="2902" dirty="0">
                <a:latin typeface="Arial"/>
                <a:cs typeface="Arial"/>
              </a:rPr>
              <a:t>Relativní kritérium</a:t>
            </a:r>
          </a:p>
          <a:p>
            <a:pPr marL="468716" indent="-457200">
              <a:lnSpc>
                <a:spcPts val="3355"/>
              </a:lnSpc>
              <a:buFont typeface="Arial" panose="020B0604020202020204" pitchFamily="34" charset="0"/>
              <a:buChar char="•"/>
            </a:pPr>
            <a:r>
              <a:rPr lang="cs-CZ" sz="2902" dirty="0">
                <a:latin typeface="Arial"/>
                <a:cs typeface="Arial"/>
              </a:rPr>
              <a:t>Poměr současné hodnoty příjmů k současné hodnotě investičních výdajů</a:t>
            </a:r>
            <a:r>
              <a:rPr lang="cs-CZ" sz="2902" dirty="0">
                <a:solidFill>
                  <a:srgbClr val="FFFFFF"/>
                </a:solidFill>
                <a:latin typeface="Arial"/>
                <a:cs typeface="Arial"/>
              </a:rPr>
              <a:t> současné hodnotě investičních výdajů</a:t>
            </a:r>
          </a:p>
          <a:p>
            <a:pPr marL="11516">
              <a:lnSpc>
                <a:spcPts val="3355"/>
              </a:lnSpc>
            </a:pPr>
            <a:r>
              <a:rPr lang="cs-CZ" sz="2902" dirty="0">
                <a:solidFill>
                  <a:srgbClr val="FFFFFF"/>
                </a:solidFill>
                <a:latin typeface="Arial"/>
                <a:cs typeface="Arial"/>
              </a:rPr>
              <a:t> kritérium, poměr současné hodnoty</a:t>
            </a:r>
            <a:endParaRPr lang="cs-CZ" sz="2902" dirty="0">
              <a:latin typeface="Arial"/>
              <a:cs typeface="Arial"/>
            </a:endParaRPr>
          </a:p>
          <a:p>
            <a:pPr marL="11516">
              <a:lnSpc>
                <a:spcPts val="3355"/>
              </a:lnSpc>
            </a:pPr>
            <a:r>
              <a:rPr lang="cs-CZ" sz="2902" dirty="0">
                <a:solidFill>
                  <a:srgbClr val="FFFFFF"/>
                </a:solidFill>
                <a:latin typeface="Arial"/>
                <a:cs typeface="Arial"/>
              </a:rPr>
              <a:t>příjmů k současné hodnotě investičních výdajů</a:t>
            </a:r>
            <a:endParaRPr lang="cs-CZ" sz="2902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8811" y="3775151"/>
            <a:ext cx="8775476" cy="2444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>
              <a:lnSpc>
                <a:spcPts val="3245"/>
              </a:lnSpc>
            </a:pPr>
            <a:endParaRPr lang="cs-CZ" sz="2539" dirty="0">
              <a:latin typeface="Arial"/>
              <a:cs typeface="Arial"/>
            </a:endParaRPr>
          </a:p>
          <a:p>
            <a:pPr marL="11516" marR="4607">
              <a:lnSpc>
                <a:spcPts val="3245"/>
              </a:lnSpc>
            </a:pPr>
            <a:r>
              <a:rPr lang="cs-CZ" sz="2539" dirty="0">
                <a:latin typeface="Arial"/>
                <a:cs typeface="Arial"/>
              </a:rPr>
              <a:t>+ CF disk je současná hodnota přínosů z investice</a:t>
            </a:r>
            <a:r>
              <a:rPr lang="cs-CZ" sz="2539" dirty="0">
                <a:latin typeface="Times New Roman"/>
                <a:cs typeface="Times New Roman"/>
              </a:rPr>
              <a:t> </a:t>
            </a:r>
            <a:r>
              <a:rPr lang="cs-CZ" sz="2539" dirty="0">
                <a:latin typeface="Arial"/>
                <a:cs typeface="Arial"/>
              </a:rPr>
              <a:t>a</a:t>
            </a:r>
          </a:p>
          <a:p>
            <a:pPr marR="1099812">
              <a:lnSpc>
                <a:spcPts val="3245"/>
              </a:lnSpc>
              <a:spcBef>
                <a:spcPts val="803"/>
              </a:spcBef>
              <a:tabLst>
                <a:tab pos="335702" algn="l"/>
                <a:tab pos="2095402" algn="l"/>
              </a:tabLst>
            </a:pPr>
            <a:r>
              <a:rPr lang="cs-CZ" sz="2539" dirty="0">
                <a:latin typeface="Arial"/>
                <a:cs typeface="Arial"/>
              </a:rPr>
              <a:t>-</a:t>
            </a:r>
            <a:r>
              <a:rPr lang="cs-CZ" sz="2539" dirty="0">
                <a:latin typeface="Times New Roman"/>
                <a:cs typeface="Times New Roman"/>
              </a:rPr>
              <a:t>	</a:t>
            </a:r>
            <a:r>
              <a:rPr lang="cs-CZ" sz="2539" dirty="0">
                <a:latin typeface="Arial"/>
                <a:cs typeface="Arial"/>
              </a:rPr>
              <a:t>CF disk je	současná hodnota investičních výdajů</a:t>
            </a:r>
          </a:p>
          <a:p>
            <a:pPr>
              <a:lnSpc>
                <a:spcPct val="100000"/>
              </a:lnSpc>
            </a:pPr>
            <a:endParaRPr lang="cs-CZ" sz="2902" dirty="0">
              <a:latin typeface="Times New Roman"/>
              <a:cs typeface="Times New Roman"/>
            </a:endParaRPr>
          </a:p>
          <a:p>
            <a:pPr marL="11516">
              <a:spcBef>
                <a:spcPts val="1678"/>
              </a:spcBef>
            </a:pPr>
            <a:r>
              <a:rPr lang="cs-CZ" sz="2902" dirty="0">
                <a:latin typeface="Arial"/>
                <a:cs typeface="Arial"/>
              </a:rPr>
              <a:t>Projekt je přijatelný</a:t>
            </a:r>
            <a:r>
              <a:rPr lang="cs-CZ" sz="2902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cs-CZ" sz="2902" dirty="0">
                <a:latin typeface="Arial"/>
                <a:cs typeface="Arial"/>
              </a:rPr>
              <a:t>pokud IR &gt;</a:t>
            </a:r>
            <a:r>
              <a:rPr lang="cs-CZ" sz="2902" dirty="0">
                <a:latin typeface="Times New Roman"/>
                <a:cs typeface="Times New Roman"/>
              </a:rPr>
              <a:t> </a:t>
            </a:r>
            <a:r>
              <a:rPr lang="cs-CZ" sz="2902" dirty="0">
                <a:latin typeface="Arial"/>
                <a:cs typeface="Arial"/>
              </a:rPr>
              <a:t>1</a:t>
            </a:r>
          </a:p>
        </p:txBody>
      </p:sp>
      <p:sp>
        <p:nvSpPr>
          <p:cNvPr id="5" name="object 5"/>
          <p:cNvSpPr/>
          <p:nvPr/>
        </p:nvSpPr>
        <p:spPr>
          <a:xfrm>
            <a:off x="3336970" y="3049620"/>
            <a:ext cx="1606534" cy="7255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3_Manažerské účetnictví 2</Template>
  <TotalTime>2256</TotalTime>
  <Words>2329</Words>
  <Application>Microsoft Office PowerPoint</Application>
  <PresentationFormat>Předvádění na obrazovce (4:3)</PresentationFormat>
  <Paragraphs>250</Paragraphs>
  <Slides>30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Motiv Office</vt:lpstr>
      <vt:lpstr>Manažerské účetnictví 2     prezentace 8</vt:lpstr>
      <vt:lpstr>Téma</vt:lpstr>
      <vt:lpstr>Obecná východiska a členění rozhodovacích úloh o budoucí kapacitě</vt:lpstr>
      <vt:lpstr>Obecná východiska a členění rozhodovacích úloh o budoucí kapacitě</vt:lpstr>
      <vt:lpstr>Členění úloh o budoucí kapacitě</vt:lpstr>
      <vt:lpstr>Metody řešení úloh o budoucí kapacitě</vt:lpstr>
      <vt:lpstr>Vliv faktoru času</vt:lpstr>
      <vt:lpstr>Čistá současná hodnota</vt:lpstr>
      <vt:lpstr>Index rentability</vt:lpstr>
      <vt:lpstr>Vztah čisté současné hodnoty a indexu rentability</vt:lpstr>
      <vt:lpstr>Vnitřní výnosové procento</vt:lpstr>
      <vt:lpstr>Vztah čisté současné hodnoty a vnitřního výnosového procenta</vt:lpstr>
      <vt:lpstr>Vztah ČSH a IRR při vylučujících se projektech</vt:lpstr>
      <vt:lpstr>Doba návratnosti</vt:lpstr>
      <vt:lpstr>Metoda průměrných ročních nákladů</vt:lpstr>
      <vt:lpstr>Metoda diskontovaných nákladů</vt:lpstr>
      <vt:lpstr>Metody založené na propočtu perpetuity</vt:lpstr>
      <vt:lpstr>Faktory ovlivňující výši diskontní sazby</vt:lpstr>
      <vt:lpstr>Výchozí úroveň diskontní sazby a vyjádření rizika</vt:lpstr>
      <vt:lpstr>Vyjádření inflace</vt:lpstr>
      <vt:lpstr>Vyjádření inflace</vt:lpstr>
      <vt:lpstr>Vliv zdanění</vt:lpstr>
      <vt:lpstr>Vyjádření přínosů investičních projektů</vt:lpstr>
      <vt:lpstr>Struktura investičních přínosů z hlediska rizika a inflace</vt:lpstr>
      <vt:lpstr>Shrnutí tématu o budoucí kapacitě</vt:lpstr>
      <vt:lpstr>Shrnutí tématu o budoucí kapacitě</vt:lpstr>
      <vt:lpstr>Shrnutí tématu o budoucí kapacitě</vt:lpstr>
      <vt:lpstr>Shrnutí tématu o budoucí kapacitě</vt:lpstr>
      <vt:lpstr>Shrnutí témtu o budoucí kapacitě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Manažerské účetnictví 2     prezentace 3</dc:title>
  <dc:creator>Miroslava Čechová Závadská</dc:creator>
  <cp:lastModifiedBy>Miroslava Čechová Závadská</cp:lastModifiedBy>
  <cp:revision>104</cp:revision>
  <cp:lastPrinted>2024-10-10T12:43:12Z</cp:lastPrinted>
  <dcterms:created xsi:type="dcterms:W3CDTF">2024-10-04T07:43:09Z</dcterms:created>
  <dcterms:modified xsi:type="dcterms:W3CDTF">2024-11-08T08:18:31Z</dcterms:modified>
</cp:coreProperties>
</file>