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7"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Lst>
  <p:sldSz cx="9144000" cy="6858000" type="screen4x3"/>
  <p:notesSz cx="9928225" cy="679767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30" d="100"/>
          <a:sy n="130" d="100"/>
        </p:scale>
        <p:origin x="1110"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oslava Čechová Závadská" userId="acc6b33ca4c8e38a" providerId="LiveId" clId="{9D16B5C6-FB16-4F60-98D8-5CE2347C72E0}"/>
    <pc:docChg chg="undo redo custSel addSld delSld modSld">
      <pc:chgData name="Miroslava Čechová Závadská" userId="acc6b33ca4c8e38a" providerId="LiveId" clId="{9D16B5C6-FB16-4F60-98D8-5CE2347C72E0}" dt="2024-10-07T08:22:20.342" v="1799" actId="2696"/>
      <pc:docMkLst>
        <pc:docMk/>
      </pc:docMkLst>
      <pc:sldChg chg="modSp mod">
        <pc:chgData name="Miroslava Čechová Závadská" userId="acc6b33ca4c8e38a" providerId="LiveId" clId="{9D16B5C6-FB16-4F60-98D8-5CE2347C72E0}" dt="2024-10-04T08:12:03.651" v="77" actId="255"/>
        <pc:sldMkLst>
          <pc:docMk/>
          <pc:sldMk cId="4071529677" sldId="257"/>
        </pc:sldMkLst>
        <pc:spChg chg="mod">
          <ac:chgData name="Miroslava Čechová Závadská" userId="acc6b33ca4c8e38a" providerId="LiveId" clId="{9D16B5C6-FB16-4F60-98D8-5CE2347C72E0}" dt="2024-10-04T08:10:53.498" v="3" actId="20577"/>
          <ac:spMkLst>
            <pc:docMk/>
            <pc:sldMk cId="4071529677" sldId="257"/>
            <ac:spMk id="2" creationId="{00000000-0000-0000-0000-000000000000}"/>
          </ac:spMkLst>
        </pc:spChg>
        <pc:spChg chg="mod">
          <ac:chgData name="Miroslava Čechová Závadská" userId="acc6b33ca4c8e38a" providerId="LiveId" clId="{9D16B5C6-FB16-4F60-98D8-5CE2347C72E0}" dt="2024-10-04T08:12:03.651" v="77" actId="255"/>
          <ac:spMkLst>
            <pc:docMk/>
            <pc:sldMk cId="4071529677" sldId="257"/>
            <ac:spMk id="3" creationId="{00000000-0000-0000-0000-000000000000}"/>
          </ac:spMkLst>
        </pc:spChg>
      </pc:sldChg>
      <pc:sldChg chg="modSp new mod">
        <pc:chgData name="Miroslava Čechová Závadská" userId="acc6b33ca4c8e38a" providerId="LiveId" clId="{9D16B5C6-FB16-4F60-98D8-5CE2347C72E0}" dt="2024-10-04T08:50:46.381" v="161" actId="5793"/>
        <pc:sldMkLst>
          <pc:docMk/>
          <pc:sldMk cId="2089493220" sldId="259"/>
        </pc:sldMkLst>
        <pc:spChg chg="mod">
          <ac:chgData name="Miroslava Čechová Závadská" userId="acc6b33ca4c8e38a" providerId="LiveId" clId="{9D16B5C6-FB16-4F60-98D8-5CE2347C72E0}" dt="2024-10-04T08:17:01.975" v="106" actId="20577"/>
          <ac:spMkLst>
            <pc:docMk/>
            <pc:sldMk cId="2089493220" sldId="259"/>
            <ac:spMk id="2" creationId="{689AD2B5-DC44-093D-4F73-0B815B9E4571}"/>
          </ac:spMkLst>
        </pc:spChg>
        <pc:spChg chg="mod">
          <ac:chgData name="Miroslava Čechová Závadská" userId="acc6b33ca4c8e38a" providerId="LiveId" clId="{9D16B5C6-FB16-4F60-98D8-5CE2347C72E0}" dt="2024-10-04T08:50:46.381" v="161" actId="5793"/>
          <ac:spMkLst>
            <pc:docMk/>
            <pc:sldMk cId="2089493220" sldId="259"/>
            <ac:spMk id="3" creationId="{24A754CF-D4B3-74F0-26A8-DACEE4198C1E}"/>
          </ac:spMkLst>
        </pc:spChg>
      </pc:sldChg>
      <pc:sldChg chg="modSp new mod">
        <pc:chgData name="Miroslava Čechová Závadská" userId="acc6b33ca4c8e38a" providerId="LiveId" clId="{9D16B5C6-FB16-4F60-98D8-5CE2347C72E0}" dt="2024-10-04T08:50:14.395" v="158" actId="255"/>
        <pc:sldMkLst>
          <pc:docMk/>
          <pc:sldMk cId="4022662293" sldId="260"/>
        </pc:sldMkLst>
        <pc:spChg chg="mod">
          <ac:chgData name="Miroslava Čechová Závadská" userId="acc6b33ca4c8e38a" providerId="LiveId" clId="{9D16B5C6-FB16-4F60-98D8-5CE2347C72E0}" dt="2024-10-04T08:18:15.886" v="123"/>
          <ac:spMkLst>
            <pc:docMk/>
            <pc:sldMk cId="4022662293" sldId="260"/>
            <ac:spMk id="2" creationId="{83036CC9-3A09-0E28-E732-94119F142FB8}"/>
          </ac:spMkLst>
        </pc:spChg>
        <pc:spChg chg="mod">
          <ac:chgData name="Miroslava Čechová Závadská" userId="acc6b33ca4c8e38a" providerId="LiveId" clId="{9D16B5C6-FB16-4F60-98D8-5CE2347C72E0}" dt="2024-10-04T08:50:14.395" v="158" actId="255"/>
          <ac:spMkLst>
            <pc:docMk/>
            <pc:sldMk cId="4022662293" sldId="260"/>
            <ac:spMk id="3" creationId="{65144ECF-52C3-9652-0D59-10736E871EE9}"/>
          </ac:spMkLst>
        </pc:spChg>
      </pc:sldChg>
      <pc:sldChg chg="modSp new mod">
        <pc:chgData name="Miroslava Čechová Závadská" userId="acc6b33ca4c8e38a" providerId="LiveId" clId="{9D16B5C6-FB16-4F60-98D8-5CE2347C72E0}" dt="2024-10-04T09:20:07.848" v="565" actId="113"/>
        <pc:sldMkLst>
          <pc:docMk/>
          <pc:sldMk cId="1320989148" sldId="261"/>
        </pc:sldMkLst>
        <pc:spChg chg="mod">
          <ac:chgData name="Miroslava Čechová Závadská" userId="acc6b33ca4c8e38a" providerId="LiveId" clId="{9D16B5C6-FB16-4F60-98D8-5CE2347C72E0}" dt="2024-10-04T09:07:34.619" v="402"/>
          <ac:spMkLst>
            <pc:docMk/>
            <pc:sldMk cId="1320989148" sldId="261"/>
            <ac:spMk id="2" creationId="{458D3261-FE10-A096-6829-1D4CDFC0A931}"/>
          </ac:spMkLst>
        </pc:spChg>
        <pc:spChg chg="mod">
          <ac:chgData name="Miroslava Čechová Závadská" userId="acc6b33ca4c8e38a" providerId="LiveId" clId="{9D16B5C6-FB16-4F60-98D8-5CE2347C72E0}" dt="2024-10-04T09:20:07.848" v="565" actId="113"/>
          <ac:spMkLst>
            <pc:docMk/>
            <pc:sldMk cId="1320989148" sldId="261"/>
            <ac:spMk id="3" creationId="{6716A4E9-A96F-12A2-68DE-6919A71874F3}"/>
          </ac:spMkLst>
        </pc:spChg>
      </pc:sldChg>
      <pc:sldChg chg="modSp new mod">
        <pc:chgData name="Miroslava Čechová Závadská" userId="acc6b33ca4c8e38a" providerId="LiveId" clId="{9D16B5C6-FB16-4F60-98D8-5CE2347C72E0}" dt="2024-10-04T08:52:48.035" v="190" actId="255"/>
        <pc:sldMkLst>
          <pc:docMk/>
          <pc:sldMk cId="2383155736" sldId="262"/>
        </pc:sldMkLst>
        <pc:spChg chg="mod">
          <ac:chgData name="Miroslava Čechová Závadská" userId="acc6b33ca4c8e38a" providerId="LiveId" clId="{9D16B5C6-FB16-4F60-98D8-5CE2347C72E0}" dt="2024-10-04T08:21:00.046" v="152"/>
          <ac:spMkLst>
            <pc:docMk/>
            <pc:sldMk cId="2383155736" sldId="262"/>
            <ac:spMk id="2" creationId="{C5EBD8E2-0C1E-DC85-2260-A7E9BFD43003}"/>
          </ac:spMkLst>
        </pc:spChg>
        <pc:spChg chg="mod">
          <ac:chgData name="Miroslava Čechová Závadská" userId="acc6b33ca4c8e38a" providerId="LiveId" clId="{9D16B5C6-FB16-4F60-98D8-5CE2347C72E0}" dt="2024-10-04T08:52:48.035" v="190" actId="255"/>
          <ac:spMkLst>
            <pc:docMk/>
            <pc:sldMk cId="2383155736" sldId="262"/>
            <ac:spMk id="3" creationId="{01D5B255-F7F4-9B2C-79A6-C34CFD96280B}"/>
          </ac:spMkLst>
        </pc:spChg>
      </pc:sldChg>
      <pc:sldChg chg="modSp new mod">
        <pc:chgData name="Miroslava Čechová Závadská" userId="acc6b33ca4c8e38a" providerId="LiveId" clId="{9D16B5C6-FB16-4F60-98D8-5CE2347C72E0}" dt="2024-10-04T08:55:27.628" v="216" actId="255"/>
        <pc:sldMkLst>
          <pc:docMk/>
          <pc:sldMk cId="4005322241" sldId="263"/>
        </pc:sldMkLst>
        <pc:spChg chg="mod">
          <ac:chgData name="Miroslava Čechová Závadská" userId="acc6b33ca4c8e38a" providerId="LiveId" clId="{9D16B5C6-FB16-4F60-98D8-5CE2347C72E0}" dt="2024-10-04T08:21:03.677" v="153"/>
          <ac:spMkLst>
            <pc:docMk/>
            <pc:sldMk cId="4005322241" sldId="263"/>
            <ac:spMk id="2" creationId="{1D21D643-9619-04EC-27F9-430E15C8EBBB}"/>
          </ac:spMkLst>
        </pc:spChg>
        <pc:spChg chg="mod">
          <ac:chgData name="Miroslava Čechová Závadská" userId="acc6b33ca4c8e38a" providerId="LiveId" clId="{9D16B5C6-FB16-4F60-98D8-5CE2347C72E0}" dt="2024-10-04T08:55:27.628" v="216" actId="255"/>
          <ac:spMkLst>
            <pc:docMk/>
            <pc:sldMk cId="4005322241" sldId="263"/>
            <ac:spMk id="3" creationId="{61811672-DB2D-EACD-AFAD-AC4958DE6B2D}"/>
          </ac:spMkLst>
        </pc:spChg>
      </pc:sldChg>
      <pc:sldChg chg="modSp new mod">
        <pc:chgData name="Miroslava Čechová Závadská" userId="acc6b33ca4c8e38a" providerId="LiveId" clId="{9D16B5C6-FB16-4F60-98D8-5CE2347C72E0}" dt="2024-10-04T08:58:09.218" v="289" actId="207"/>
        <pc:sldMkLst>
          <pc:docMk/>
          <pc:sldMk cId="258218560" sldId="264"/>
        </pc:sldMkLst>
        <pc:spChg chg="mod">
          <ac:chgData name="Miroslava Čechová Závadská" userId="acc6b33ca4c8e38a" providerId="LiveId" clId="{9D16B5C6-FB16-4F60-98D8-5CE2347C72E0}" dt="2024-10-04T08:21:11.783" v="154"/>
          <ac:spMkLst>
            <pc:docMk/>
            <pc:sldMk cId="258218560" sldId="264"/>
            <ac:spMk id="2" creationId="{BEED5B21-DE26-A96C-6679-2C40C75BF015}"/>
          </ac:spMkLst>
        </pc:spChg>
        <pc:spChg chg="mod">
          <ac:chgData name="Miroslava Čechová Závadská" userId="acc6b33ca4c8e38a" providerId="LiveId" clId="{9D16B5C6-FB16-4F60-98D8-5CE2347C72E0}" dt="2024-10-04T08:58:09.218" v="289" actId="207"/>
          <ac:spMkLst>
            <pc:docMk/>
            <pc:sldMk cId="258218560" sldId="264"/>
            <ac:spMk id="3" creationId="{89831115-2914-8268-C0AB-A4344384648D}"/>
          </ac:spMkLst>
        </pc:spChg>
      </pc:sldChg>
      <pc:sldChg chg="modSp new mod">
        <pc:chgData name="Miroslava Čechová Závadská" userId="acc6b33ca4c8e38a" providerId="LiveId" clId="{9D16B5C6-FB16-4F60-98D8-5CE2347C72E0}" dt="2024-10-04T09:01:04.315" v="321" actId="5793"/>
        <pc:sldMkLst>
          <pc:docMk/>
          <pc:sldMk cId="3432509740" sldId="265"/>
        </pc:sldMkLst>
        <pc:spChg chg="mod">
          <ac:chgData name="Miroslava Čechová Závadská" userId="acc6b33ca4c8e38a" providerId="LiveId" clId="{9D16B5C6-FB16-4F60-98D8-5CE2347C72E0}" dt="2024-10-04T08:21:15.160" v="155"/>
          <ac:spMkLst>
            <pc:docMk/>
            <pc:sldMk cId="3432509740" sldId="265"/>
            <ac:spMk id="2" creationId="{6D1B3804-B842-CB94-7D4F-3EC02B0C8586}"/>
          </ac:spMkLst>
        </pc:spChg>
        <pc:spChg chg="mod">
          <ac:chgData name="Miroslava Čechová Závadská" userId="acc6b33ca4c8e38a" providerId="LiveId" clId="{9D16B5C6-FB16-4F60-98D8-5CE2347C72E0}" dt="2024-10-04T09:01:04.315" v="321" actId="5793"/>
          <ac:spMkLst>
            <pc:docMk/>
            <pc:sldMk cId="3432509740" sldId="265"/>
            <ac:spMk id="3" creationId="{CC051851-EA89-D412-0185-65A9299C94C2}"/>
          </ac:spMkLst>
        </pc:spChg>
      </pc:sldChg>
      <pc:sldChg chg="modSp new mod">
        <pc:chgData name="Miroslava Čechová Závadská" userId="acc6b33ca4c8e38a" providerId="LiveId" clId="{9D16B5C6-FB16-4F60-98D8-5CE2347C72E0}" dt="2024-10-04T09:02:29.340" v="344" actId="6549"/>
        <pc:sldMkLst>
          <pc:docMk/>
          <pc:sldMk cId="288389971" sldId="266"/>
        </pc:sldMkLst>
        <pc:spChg chg="mod">
          <ac:chgData name="Miroslava Čechová Závadská" userId="acc6b33ca4c8e38a" providerId="LiveId" clId="{9D16B5C6-FB16-4F60-98D8-5CE2347C72E0}" dt="2024-10-04T08:21:18.878" v="156"/>
          <ac:spMkLst>
            <pc:docMk/>
            <pc:sldMk cId="288389971" sldId="266"/>
            <ac:spMk id="2" creationId="{BEB53B4E-2A87-19A2-F4CE-6D837384C3FD}"/>
          </ac:spMkLst>
        </pc:spChg>
        <pc:spChg chg="mod">
          <ac:chgData name="Miroslava Čechová Závadská" userId="acc6b33ca4c8e38a" providerId="LiveId" clId="{9D16B5C6-FB16-4F60-98D8-5CE2347C72E0}" dt="2024-10-04T09:02:29.340" v="344" actId="6549"/>
          <ac:spMkLst>
            <pc:docMk/>
            <pc:sldMk cId="288389971" sldId="266"/>
            <ac:spMk id="3" creationId="{3C8303D5-30D8-DC26-C3B7-57EC3F3D8B30}"/>
          </ac:spMkLst>
        </pc:spChg>
      </pc:sldChg>
      <pc:sldChg chg="modSp new mod">
        <pc:chgData name="Miroslava Čechová Závadská" userId="acc6b33ca4c8e38a" providerId="LiveId" clId="{9D16B5C6-FB16-4F60-98D8-5CE2347C72E0}" dt="2024-10-04T09:04:40.183" v="375" actId="255"/>
        <pc:sldMkLst>
          <pc:docMk/>
          <pc:sldMk cId="3203275249" sldId="267"/>
        </pc:sldMkLst>
        <pc:spChg chg="mod">
          <ac:chgData name="Miroslava Čechová Závadská" userId="acc6b33ca4c8e38a" providerId="LiveId" clId="{9D16B5C6-FB16-4F60-98D8-5CE2347C72E0}" dt="2024-10-04T08:21:22.693" v="157"/>
          <ac:spMkLst>
            <pc:docMk/>
            <pc:sldMk cId="3203275249" sldId="267"/>
            <ac:spMk id="2" creationId="{F509BE0D-F4D1-2FE7-DA97-08C84C9B20CF}"/>
          </ac:spMkLst>
        </pc:spChg>
        <pc:spChg chg="mod">
          <ac:chgData name="Miroslava Čechová Závadská" userId="acc6b33ca4c8e38a" providerId="LiveId" clId="{9D16B5C6-FB16-4F60-98D8-5CE2347C72E0}" dt="2024-10-04T09:04:40.183" v="375" actId="255"/>
          <ac:spMkLst>
            <pc:docMk/>
            <pc:sldMk cId="3203275249" sldId="267"/>
            <ac:spMk id="3" creationId="{38E5CAFD-87B6-FD37-3BA0-89EB3A3F34BE}"/>
          </ac:spMkLst>
        </pc:spChg>
      </pc:sldChg>
      <pc:sldChg chg="modSp new mod">
        <pc:chgData name="Miroslava Čechová Závadská" userId="acc6b33ca4c8e38a" providerId="LiveId" clId="{9D16B5C6-FB16-4F60-98D8-5CE2347C72E0}" dt="2024-10-04T09:11:36.005" v="449" actId="113"/>
        <pc:sldMkLst>
          <pc:docMk/>
          <pc:sldMk cId="295854270" sldId="268"/>
        </pc:sldMkLst>
        <pc:spChg chg="mod">
          <ac:chgData name="Miroslava Čechová Závadská" userId="acc6b33ca4c8e38a" providerId="LiveId" clId="{9D16B5C6-FB16-4F60-98D8-5CE2347C72E0}" dt="2024-10-04T09:07:17.694" v="397"/>
          <ac:spMkLst>
            <pc:docMk/>
            <pc:sldMk cId="295854270" sldId="268"/>
            <ac:spMk id="2" creationId="{81D6DCF6-9A13-A58E-7395-37A2A415BDB0}"/>
          </ac:spMkLst>
        </pc:spChg>
        <pc:spChg chg="mod">
          <ac:chgData name="Miroslava Čechová Závadská" userId="acc6b33ca4c8e38a" providerId="LiveId" clId="{9D16B5C6-FB16-4F60-98D8-5CE2347C72E0}" dt="2024-10-04T09:11:36.005" v="449" actId="113"/>
          <ac:spMkLst>
            <pc:docMk/>
            <pc:sldMk cId="295854270" sldId="268"/>
            <ac:spMk id="3" creationId="{2E6834EF-6C1D-5055-596C-756A1122BCF3}"/>
          </ac:spMkLst>
        </pc:spChg>
      </pc:sldChg>
      <pc:sldChg chg="modSp new mod">
        <pc:chgData name="Miroslava Čechová Závadská" userId="acc6b33ca4c8e38a" providerId="LiveId" clId="{9D16B5C6-FB16-4F60-98D8-5CE2347C72E0}" dt="2024-10-04T09:17:11.463" v="533" actId="12"/>
        <pc:sldMkLst>
          <pc:docMk/>
          <pc:sldMk cId="2291981980" sldId="269"/>
        </pc:sldMkLst>
        <pc:spChg chg="mod">
          <ac:chgData name="Miroslava Čechová Závadská" userId="acc6b33ca4c8e38a" providerId="LiveId" clId="{9D16B5C6-FB16-4F60-98D8-5CE2347C72E0}" dt="2024-10-04T09:07:31.144" v="401"/>
          <ac:spMkLst>
            <pc:docMk/>
            <pc:sldMk cId="2291981980" sldId="269"/>
            <ac:spMk id="2" creationId="{4A96B0D1-0365-6E16-44C4-5D818BEBC72A}"/>
          </ac:spMkLst>
        </pc:spChg>
        <pc:spChg chg="mod">
          <ac:chgData name="Miroslava Čechová Závadská" userId="acc6b33ca4c8e38a" providerId="LiveId" clId="{9D16B5C6-FB16-4F60-98D8-5CE2347C72E0}" dt="2024-10-04T09:17:11.463" v="533" actId="12"/>
          <ac:spMkLst>
            <pc:docMk/>
            <pc:sldMk cId="2291981980" sldId="269"/>
            <ac:spMk id="3" creationId="{5FD5EFD6-7592-6C23-86B3-9748959D1C01}"/>
          </ac:spMkLst>
        </pc:spChg>
      </pc:sldChg>
      <pc:sldChg chg="modSp new mod">
        <pc:chgData name="Miroslava Čechová Závadská" userId="acc6b33ca4c8e38a" providerId="LiveId" clId="{9D16B5C6-FB16-4F60-98D8-5CE2347C72E0}" dt="2024-10-04T09:05:59.430" v="392"/>
        <pc:sldMkLst>
          <pc:docMk/>
          <pc:sldMk cId="3000264611" sldId="270"/>
        </pc:sldMkLst>
        <pc:spChg chg="mod">
          <ac:chgData name="Miroslava Čechová Závadská" userId="acc6b33ca4c8e38a" providerId="LiveId" clId="{9D16B5C6-FB16-4F60-98D8-5CE2347C72E0}" dt="2024-10-04T09:05:59.430" v="392"/>
          <ac:spMkLst>
            <pc:docMk/>
            <pc:sldMk cId="3000264611" sldId="270"/>
            <ac:spMk id="2" creationId="{55DA3779-FDF4-8E0C-DFA7-1F05CBC661DF}"/>
          </ac:spMkLst>
        </pc:spChg>
        <pc:spChg chg="mod">
          <ac:chgData name="Miroslava Čechová Závadská" userId="acc6b33ca4c8e38a" providerId="LiveId" clId="{9D16B5C6-FB16-4F60-98D8-5CE2347C72E0}" dt="2024-10-04T09:05:46.706" v="391" actId="20577"/>
          <ac:spMkLst>
            <pc:docMk/>
            <pc:sldMk cId="3000264611" sldId="270"/>
            <ac:spMk id="3" creationId="{F5744E8A-9E22-291A-4E75-B8C75478BDAB}"/>
          </ac:spMkLst>
        </pc:spChg>
      </pc:sldChg>
      <pc:sldChg chg="modSp new mod">
        <pc:chgData name="Miroslava Čechová Závadská" userId="acc6b33ca4c8e38a" providerId="LiveId" clId="{9D16B5C6-FB16-4F60-98D8-5CE2347C72E0}" dt="2024-10-04T09:10:01.552" v="431" actId="27636"/>
        <pc:sldMkLst>
          <pc:docMk/>
          <pc:sldMk cId="2541941582" sldId="271"/>
        </pc:sldMkLst>
        <pc:spChg chg="mod">
          <ac:chgData name="Miroslava Čechová Závadská" userId="acc6b33ca4c8e38a" providerId="LiveId" clId="{9D16B5C6-FB16-4F60-98D8-5CE2347C72E0}" dt="2024-10-04T09:06:13.353" v="393"/>
          <ac:spMkLst>
            <pc:docMk/>
            <pc:sldMk cId="2541941582" sldId="271"/>
            <ac:spMk id="2" creationId="{196AD0FF-CAAF-8552-6574-2E3CCD464279}"/>
          </ac:spMkLst>
        </pc:spChg>
        <pc:spChg chg="mod">
          <ac:chgData name="Miroslava Čechová Závadská" userId="acc6b33ca4c8e38a" providerId="LiveId" clId="{9D16B5C6-FB16-4F60-98D8-5CE2347C72E0}" dt="2024-10-04T09:10:01.552" v="431" actId="27636"/>
          <ac:spMkLst>
            <pc:docMk/>
            <pc:sldMk cId="2541941582" sldId="271"/>
            <ac:spMk id="3" creationId="{C713A5F1-D237-CD3C-38A8-E3F5A3832945}"/>
          </ac:spMkLst>
        </pc:spChg>
      </pc:sldChg>
      <pc:sldChg chg="modSp new mod">
        <pc:chgData name="Miroslava Čechová Závadská" userId="acc6b33ca4c8e38a" providerId="LiveId" clId="{9D16B5C6-FB16-4F60-98D8-5CE2347C72E0}" dt="2024-10-04T09:12:40.163" v="461" actId="255"/>
        <pc:sldMkLst>
          <pc:docMk/>
          <pc:sldMk cId="290370751" sldId="272"/>
        </pc:sldMkLst>
        <pc:spChg chg="mod">
          <ac:chgData name="Miroslava Čechová Závadská" userId="acc6b33ca4c8e38a" providerId="LiveId" clId="{9D16B5C6-FB16-4F60-98D8-5CE2347C72E0}" dt="2024-10-04T09:07:20.684" v="398"/>
          <ac:spMkLst>
            <pc:docMk/>
            <pc:sldMk cId="290370751" sldId="272"/>
            <ac:spMk id="2" creationId="{42A52ABD-9611-C168-08A5-239439CD3EAE}"/>
          </ac:spMkLst>
        </pc:spChg>
        <pc:spChg chg="mod">
          <ac:chgData name="Miroslava Čechová Závadská" userId="acc6b33ca4c8e38a" providerId="LiveId" clId="{9D16B5C6-FB16-4F60-98D8-5CE2347C72E0}" dt="2024-10-04T09:12:40.163" v="461" actId="255"/>
          <ac:spMkLst>
            <pc:docMk/>
            <pc:sldMk cId="290370751" sldId="272"/>
            <ac:spMk id="3" creationId="{BA1F180A-C66F-17BF-06F8-A30E779F88E6}"/>
          </ac:spMkLst>
        </pc:spChg>
      </pc:sldChg>
      <pc:sldChg chg="modSp new mod">
        <pc:chgData name="Miroslava Čechová Závadská" userId="acc6b33ca4c8e38a" providerId="LiveId" clId="{9D16B5C6-FB16-4F60-98D8-5CE2347C72E0}" dt="2024-10-04T09:13:49.298" v="481" actId="20577"/>
        <pc:sldMkLst>
          <pc:docMk/>
          <pc:sldMk cId="1730391054" sldId="273"/>
        </pc:sldMkLst>
        <pc:spChg chg="mod">
          <ac:chgData name="Miroslava Čechová Závadská" userId="acc6b33ca4c8e38a" providerId="LiveId" clId="{9D16B5C6-FB16-4F60-98D8-5CE2347C72E0}" dt="2024-10-04T09:07:25.305" v="399"/>
          <ac:spMkLst>
            <pc:docMk/>
            <pc:sldMk cId="1730391054" sldId="273"/>
            <ac:spMk id="2" creationId="{D8674842-6A99-CDB6-E79E-F320E819427A}"/>
          </ac:spMkLst>
        </pc:spChg>
        <pc:spChg chg="mod">
          <ac:chgData name="Miroslava Čechová Závadská" userId="acc6b33ca4c8e38a" providerId="LiveId" clId="{9D16B5C6-FB16-4F60-98D8-5CE2347C72E0}" dt="2024-10-04T09:13:49.298" v="481" actId="20577"/>
          <ac:spMkLst>
            <pc:docMk/>
            <pc:sldMk cId="1730391054" sldId="273"/>
            <ac:spMk id="3" creationId="{1AFA539E-3F35-C125-81E7-77DD95BE9CB6}"/>
          </ac:spMkLst>
        </pc:spChg>
      </pc:sldChg>
      <pc:sldChg chg="modSp new mod">
        <pc:chgData name="Miroslava Čechová Závadská" userId="acc6b33ca4c8e38a" providerId="LiveId" clId="{9D16B5C6-FB16-4F60-98D8-5CE2347C72E0}" dt="2024-10-04T09:15:56.533" v="518" actId="115"/>
        <pc:sldMkLst>
          <pc:docMk/>
          <pc:sldMk cId="835867451" sldId="274"/>
        </pc:sldMkLst>
        <pc:spChg chg="mod">
          <ac:chgData name="Miroslava Čechová Závadská" userId="acc6b33ca4c8e38a" providerId="LiveId" clId="{9D16B5C6-FB16-4F60-98D8-5CE2347C72E0}" dt="2024-10-04T09:07:27.885" v="400"/>
          <ac:spMkLst>
            <pc:docMk/>
            <pc:sldMk cId="835867451" sldId="274"/>
            <ac:spMk id="2" creationId="{C01E7EB2-FEBB-B35F-1421-E16715197A58}"/>
          </ac:spMkLst>
        </pc:spChg>
        <pc:spChg chg="mod">
          <ac:chgData name="Miroslava Čechová Závadská" userId="acc6b33ca4c8e38a" providerId="LiveId" clId="{9D16B5C6-FB16-4F60-98D8-5CE2347C72E0}" dt="2024-10-04T09:15:56.533" v="518" actId="115"/>
          <ac:spMkLst>
            <pc:docMk/>
            <pc:sldMk cId="835867451" sldId="274"/>
            <ac:spMk id="3" creationId="{779192CB-6478-E62D-1CFD-5CBDCBCF9739}"/>
          </ac:spMkLst>
        </pc:spChg>
      </pc:sldChg>
      <pc:sldChg chg="modSp new mod">
        <pc:chgData name="Miroslava Čechová Závadská" userId="acc6b33ca4c8e38a" providerId="LiveId" clId="{9D16B5C6-FB16-4F60-98D8-5CE2347C72E0}" dt="2024-10-04T09:20:54.836" v="577" actId="20577"/>
        <pc:sldMkLst>
          <pc:docMk/>
          <pc:sldMk cId="1810969073" sldId="275"/>
        </pc:sldMkLst>
        <pc:spChg chg="mod">
          <ac:chgData name="Miroslava Čechová Závadská" userId="acc6b33ca4c8e38a" providerId="LiveId" clId="{9D16B5C6-FB16-4F60-98D8-5CE2347C72E0}" dt="2024-10-04T09:07:38.264" v="404"/>
          <ac:spMkLst>
            <pc:docMk/>
            <pc:sldMk cId="1810969073" sldId="275"/>
            <ac:spMk id="2" creationId="{3637B00B-DA67-2417-CF94-8BE2F4254E12}"/>
          </ac:spMkLst>
        </pc:spChg>
        <pc:spChg chg="mod">
          <ac:chgData name="Miroslava Čechová Závadská" userId="acc6b33ca4c8e38a" providerId="LiveId" clId="{9D16B5C6-FB16-4F60-98D8-5CE2347C72E0}" dt="2024-10-04T09:20:54.836" v="577" actId="20577"/>
          <ac:spMkLst>
            <pc:docMk/>
            <pc:sldMk cId="1810969073" sldId="275"/>
            <ac:spMk id="3" creationId="{5B88672C-04DD-0EA4-D17E-5D9200168AC0}"/>
          </ac:spMkLst>
        </pc:spChg>
      </pc:sldChg>
      <pc:sldChg chg="modSp new mod">
        <pc:chgData name="Miroslava Čechová Závadská" userId="acc6b33ca4c8e38a" providerId="LiveId" clId="{9D16B5C6-FB16-4F60-98D8-5CE2347C72E0}" dt="2024-10-04T09:24:21.405" v="612" actId="20577"/>
        <pc:sldMkLst>
          <pc:docMk/>
          <pc:sldMk cId="3077607116" sldId="276"/>
        </pc:sldMkLst>
        <pc:spChg chg="mod">
          <ac:chgData name="Miroslava Čechová Závadská" userId="acc6b33ca4c8e38a" providerId="LiveId" clId="{9D16B5C6-FB16-4F60-98D8-5CE2347C72E0}" dt="2024-10-04T09:21:20.312" v="581"/>
          <ac:spMkLst>
            <pc:docMk/>
            <pc:sldMk cId="3077607116" sldId="276"/>
            <ac:spMk id="2" creationId="{5876CC90-2387-655A-717F-4E0778750095}"/>
          </ac:spMkLst>
        </pc:spChg>
        <pc:spChg chg="mod">
          <ac:chgData name="Miroslava Čechová Závadská" userId="acc6b33ca4c8e38a" providerId="LiveId" clId="{9D16B5C6-FB16-4F60-98D8-5CE2347C72E0}" dt="2024-10-04T09:24:21.405" v="612" actId="20577"/>
          <ac:spMkLst>
            <pc:docMk/>
            <pc:sldMk cId="3077607116" sldId="276"/>
            <ac:spMk id="3" creationId="{487CA731-42B3-7352-62F5-6FBEF5B99F02}"/>
          </ac:spMkLst>
        </pc:spChg>
      </pc:sldChg>
      <pc:sldChg chg="modSp new mod">
        <pc:chgData name="Miroslava Čechová Závadská" userId="acc6b33ca4c8e38a" providerId="LiveId" clId="{9D16B5C6-FB16-4F60-98D8-5CE2347C72E0}" dt="2024-10-04T09:24:34.211" v="614" actId="255"/>
        <pc:sldMkLst>
          <pc:docMk/>
          <pc:sldMk cId="1643804846" sldId="277"/>
        </pc:sldMkLst>
        <pc:spChg chg="mod">
          <ac:chgData name="Miroslava Čechová Závadská" userId="acc6b33ca4c8e38a" providerId="LiveId" clId="{9D16B5C6-FB16-4F60-98D8-5CE2347C72E0}" dt="2024-10-04T09:23:54.555" v="607"/>
          <ac:spMkLst>
            <pc:docMk/>
            <pc:sldMk cId="1643804846" sldId="277"/>
            <ac:spMk id="2" creationId="{3D7B4627-97D2-02DA-EA5E-33811C29211B}"/>
          </ac:spMkLst>
        </pc:spChg>
        <pc:spChg chg="mod">
          <ac:chgData name="Miroslava Čechová Závadská" userId="acc6b33ca4c8e38a" providerId="LiveId" clId="{9D16B5C6-FB16-4F60-98D8-5CE2347C72E0}" dt="2024-10-04T09:24:34.211" v="614" actId="255"/>
          <ac:spMkLst>
            <pc:docMk/>
            <pc:sldMk cId="1643804846" sldId="277"/>
            <ac:spMk id="3" creationId="{5826D9DF-5CCC-1102-B28A-7639C8168050}"/>
          </ac:spMkLst>
        </pc:spChg>
      </pc:sldChg>
      <pc:sldChg chg="modSp new mod">
        <pc:chgData name="Miroslava Čechová Závadská" userId="acc6b33ca4c8e38a" providerId="LiveId" clId="{9D16B5C6-FB16-4F60-98D8-5CE2347C72E0}" dt="2024-10-04T09:39:58.422" v="806" actId="113"/>
        <pc:sldMkLst>
          <pc:docMk/>
          <pc:sldMk cId="1394031602" sldId="278"/>
        </pc:sldMkLst>
        <pc:spChg chg="mod">
          <ac:chgData name="Miroslava Čechová Závadská" userId="acc6b33ca4c8e38a" providerId="LiveId" clId="{9D16B5C6-FB16-4F60-98D8-5CE2347C72E0}" dt="2024-10-04T09:38:10.820" v="783"/>
          <ac:spMkLst>
            <pc:docMk/>
            <pc:sldMk cId="1394031602" sldId="278"/>
            <ac:spMk id="2" creationId="{ADEBF14B-85AA-A7CC-114A-1CD2C05A09E2}"/>
          </ac:spMkLst>
        </pc:spChg>
        <pc:spChg chg="mod">
          <ac:chgData name="Miroslava Čechová Závadská" userId="acc6b33ca4c8e38a" providerId="LiveId" clId="{9D16B5C6-FB16-4F60-98D8-5CE2347C72E0}" dt="2024-10-04T09:39:58.422" v="806" actId="113"/>
          <ac:spMkLst>
            <pc:docMk/>
            <pc:sldMk cId="1394031602" sldId="278"/>
            <ac:spMk id="3" creationId="{0700C9FF-246D-FE4A-5AC0-8DF020F7861F}"/>
          </ac:spMkLst>
        </pc:spChg>
      </pc:sldChg>
      <pc:sldChg chg="modSp new mod">
        <pc:chgData name="Miroslava Čechová Závadská" userId="acc6b33ca4c8e38a" providerId="LiveId" clId="{9D16B5C6-FB16-4F60-98D8-5CE2347C72E0}" dt="2024-10-04T09:26:17.850" v="634" actId="255"/>
        <pc:sldMkLst>
          <pc:docMk/>
          <pc:sldMk cId="3546008653" sldId="279"/>
        </pc:sldMkLst>
        <pc:spChg chg="mod">
          <ac:chgData name="Miroslava Čechová Závadská" userId="acc6b33ca4c8e38a" providerId="LiveId" clId="{9D16B5C6-FB16-4F60-98D8-5CE2347C72E0}" dt="2024-10-04T09:25:11.318" v="620"/>
          <ac:spMkLst>
            <pc:docMk/>
            <pc:sldMk cId="3546008653" sldId="279"/>
            <ac:spMk id="2" creationId="{843B5382-931E-957A-5A79-FED2C4E91E83}"/>
          </ac:spMkLst>
        </pc:spChg>
        <pc:spChg chg="mod">
          <ac:chgData name="Miroslava Čechová Závadská" userId="acc6b33ca4c8e38a" providerId="LiveId" clId="{9D16B5C6-FB16-4F60-98D8-5CE2347C72E0}" dt="2024-10-04T09:26:17.850" v="634" actId="255"/>
          <ac:spMkLst>
            <pc:docMk/>
            <pc:sldMk cId="3546008653" sldId="279"/>
            <ac:spMk id="3" creationId="{0E77CA0A-FB0E-E606-0757-CFFA8924C3F7}"/>
          </ac:spMkLst>
        </pc:spChg>
      </pc:sldChg>
      <pc:sldChg chg="modSp new mod">
        <pc:chgData name="Miroslava Čechová Závadská" userId="acc6b33ca4c8e38a" providerId="LiveId" clId="{9D16B5C6-FB16-4F60-98D8-5CE2347C72E0}" dt="2024-10-04T09:27:28.063" v="646" actId="255"/>
        <pc:sldMkLst>
          <pc:docMk/>
          <pc:sldMk cId="1996837493" sldId="280"/>
        </pc:sldMkLst>
        <pc:spChg chg="mod">
          <ac:chgData name="Miroslava Čechová Závadská" userId="acc6b33ca4c8e38a" providerId="LiveId" clId="{9D16B5C6-FB16-4F60-98D8-5CE2347C72E0}" dt="2024-10-04T09:25:15.077" v="621"/>
          <ac:spMkLst>
            <pc:docMk/>
            <pc:sldMk cId="1996837493" sldId="280"/>
            <ac:spMk id="2" creationId="{2B97DDA0-8C6E-ACD9-0D68-2075E0EBD1BA}"/>
          </ac:spMkLst>
        </pc:spChg>
        <pc:spChg chg="mod">
          <ac:chgData name="Miroslava Čechová Závadská" userId="acc6b33ca4c8e38a" providerId="LiveId" clId="{9D16B5C6-FB16-4F60-98D8-5CE2347C72E0}" dt="2024-10-04T09:27:28.063" v="646" actId="255"/>
          <ac:spMkLst>
            <pc:docMk/>
            <pc:sldMk cId="1996837493" sldId="280"/>
            <ac:spMk id="3" creationId="{AF29C531-BC4C-965B-D1E5-3F3275AC4C20}"/>
          </ac:spMkLst>
        </pc:spChg>
      </pc:sldChg>
      <pc:sldChg chg="modSp new mod">
        <pc:chgData name="Miroslava Čechová Závadská" userId="acc6b33ca4c8e38a" providerId="LiveId" clId="{9D16B5C6-FB16-4F60-98D8-5CE2347C72E0}" dt="2024-10-04T09:29:50.723" v="684" actId="255"/>
        <pc:sldMkLst>
          <pc:docMk/>
          <pc:sldMk cId="3179426102" sldId="281"/>
        </pc:sldMkLst>
        <pc:spChg chg="mod">
          <ac:chgData name="Miroslava Čechová Závadská" userId="acc6b33ca4c8e38a" providerId="LiveId" clId="{9D16B5C6-FB16-4F60-98D8-5CE2347C72E0}" dt="2024-10-04T09:25:18.762" v="622"/>
          <ac:spMkLst>
            <pc:docMk/>
            <pc:sldMk cId="3179426102" sldId="281"/>
            <ac:spMk id="2" creationId="{23CBD521-2991-FB38-5FC5-A0841557BAE1}"/>
          </ac:spMkLst>
        </pc:spChg>
        <pc:spChg chg="mod">
          <ac:chgData name="Miroslava Čechová Závadská" userId="acc6b33ca4c8e38a" providerId="LiveId" clId="{9D16B5C6-FB16-4F60-98D8-5CE2347C72E0}" dt="2024-10-04T09:29:50.723" v="684" actId="255"/>
          <ac:spMkLst>
            <pc:docMk/>
            <pc:sldMk cId="3179426102" sldId="281"/>
            <ac:spMk id="3" creationId="{9EAD9FD5-973C-6C11-FA1E-5A89C6818774}"/>
          </ac:spMkLst>
        </pc:spChg>
      </pc:sldChg>
      <pc:sldChg chg="modSp new mod">
        <pc:chgData name="Miroslava Čechová Závadská" userId="acc6b33ca4c8e38a" providerId="LiveId" clId="{9D16B5C6-FB16-4F60-98D8-5CE2347C72E0}" dt="2024-10-04T09:30:30.483" v="691" actId="113"/>
        <pc:sldMkLst>
          <pc:docMk/>
          <pc:sldMk cId="4045364944" sldId="282"/>
        </pc:sldMkLst>
        <pc:spChg chg="mod">
          <ac:chgData name="Miroslava Čechová Závadská" userId="acc6b33ca4c8e38a" providerId="LiveId" clId="{9D16B5C6-FB16-4F60-98D8-5CE2347C72E0}" dt="2024-10-04T09:25:21.287" v="623"/>
          <ac:spMkLst>
            <pc:docMk/>
            <pc:sldMk cId="4045364944" sldId="282"/>
            <ac:spMk id="2" creationId="{C518A32F-BBCB-ED93-E89C-23CBD675C615}"/>
          </ac:spMkLst>
        </pc:spChg>
        <pc:spChg chg="mod">
          <ac:chgData name="Miroslava Čechová Závadská" userId="acc6b33ca4c8e38a" providerId="LiveId" clId="{9D16B5C6-FB16-4F60-98D8-5CE2347C72E0}" dt="2024-10-04T09:30:30.483" v="691" actId="113"/>
          <ac:spMkLst>
            <pc:docMk/>
            <pc:sldMk cId="4045364944" sldId="282"/>
            <ac:spMk id="3" creationId="{D249ECA3-9C53-6D09-2950-C43DCAA152A8}"/>
          </ac:spMkLst>
        </pc:spChg>
      </pc:sldChg>
      <pc:sldChg chg="modSp new mod">
        <pc:chgData name="Miroslava Čechová Závadská" userId="acc6b33ca4c8e38a" providerId="LiveId" clId="{9D16B5C6-FB16-4F60-98D8-5CE2347C72E0}" dt="2024-10-04T09:31:57.928" v="714" actId="27636"/>
        <pc:sldMkLst>
          <pc:docMk/>
          <pc:sldMk cId="1355017776" sldId="283"/>
        </pc:sldMkLst>
        <pc:spChg chg="mod">
          <ac:chgData name="Miroslava Čechová Závadská" userId="acc6b33ca4c8e38a" providerId="LiveId" clId="{9D16B5C6-FB16-4F60-98D8-5CE2347C72E0}" dt="2024-10-04T09:30:55.018" v="694"/>
          <ac:spMkLst>
            <pc:docMk/>
            <pc:sldMk cId="1355017776" sldId="283"/>
            <ac:spMk id="2" creationId="{46B87431-4E33-B51C-0D6E-495513008073}"/>
          </ac:spMkLst>
        </pc:spChg>
        <pc:spChg chg="mod">
          <ac:chgData name="Miroslava Čechová Závadská" userId="acc6b33ca4c8e38a" providerId="LiveId" clId="{9D16B5C6-FB16-4F60-98D8-5CE2347C72E0}" dt="2024-10-04T09:31:57.928" v="714" actId="27636"/>
          <ac:spMkLst>
            <pc:docMk/>
            <pc:sldMk cId="1355017776" sldId="283"/>
            <ac:spMk id="3" creationId="{2DFD8B08-E845-7DAC-5C8C-1586AD3B2672}"/>
          </ac:spMkLst>
        </pc:spChg>
      </pc:sldChg>
      <pc:sldChg chg="modSp new mod">
        <pc:chgData name="Miroslava Čechová Závadská" userId="acc6b33ca4c8e38a" providerId="LiveId" clId="{9D16B5C6-FB16-4F60-98D8-5CE2347C72E0}" dt="2024-10-04T09:33:39.238" v="729" actId="207"/>
        <pc:sldMkLst>
          <pc:docMk/>
          <pc:sldMk cId="2462372481" sldId="284"/>
        </pc:sldMkLst>
        <pc:spChg chg="mod">
          <ac:chgData name="Miroslava Čechová Závadská" userId="acc6b33ca4c8e38a" providerId="LiveId" clId="{9D16B5C6-FB16-4F60-98D8-5CE2347C72E0}" dt="2024-10-04T09:32:18.229" v="718"/>
          <ac:spMkLst>
            <pc:docMk/>
            <pc:sldMk cId="2462372481" sldId="284"/>
            <ac:spMk id="2" creationId="{9425B62C-9170-8DAB-D53D-43647E52D144}"/>
          </ac:spMkLst>
        </pc:spChg>
        <pc:spChg chg="mod">
          <ac:chgData name="Miroslava Čechová Závadská" userId="acc6b33ca4c8e38a" providerId="LiveId" clId="{9D16B5C6-FB16-4F60-98D8-5CE2347C72E0}" dt="2024-10-04T09:33:39.238" v="729" actId="207"/>
          <ac:spMkLst>
            <pc:docMk/>
            <pc:sldMk cId="2462372481" sldId="284"/>
            <ac:spMk id="3" creationId="{A1E96C14-F4C9-17D8-3098-475F228EA761}"/>
          </ac:spMkLst>
        </pc:spChg>
      </pc:sldChg>
      <pc:sldChg chg="modSp new mod">
        <pc:chgData name="Miroslava Čechová Závadská" userId="acc6b33ca4c8e38a" providerId="LiveId" clId="{9D16B5C6-FB16-4F60-98D8-5CE2347C72E0}" dt="2024-10-04T09:35:41.491" v="764" actId="12"/>
        <pc:sldMkLst>
          <pc:docMk/>
          <pc:sldMk cId="1567876651" sldId="285"/>
        </pc:sldMkLst>
        <pc:spChg chg="mod">
          <ac:chgData name="Miroslava Čechová Závadská" userId="acc6b33ca4c8e38a" providerId="LiveId" clId="{9D16B5C6-FB16-4F60-98D8-5CE2347C72E0}" dt="2024-10-04T09:34:00.691" v="730"/>
          <ac:spMkLst>
            <pc:docMk/>
            <pc:sldMk cId="1567876651" sldId="285"/>
            <ac:spMk id="2" creationId="{F03E67C2-A59A-E764-8AC0-A2B83584832E}"/>
          </ac:spMkLst>
        </pc:spChg>
        <pc:spChg chg="mod">
          <ac:chgData name="Miroslava Čechová Závadská" userId="acc6b33ca4c8e38a" providerId="LiveId" clId="{9D16B5C6-FB16-4F60-98D8-5CE2347C72E0}" dt="2024-10-04T09:35:41.491" v="764" actId="12"/>
          <ac:spMkLst>
            <pc:docMk/>
            <pc:sldMk cId="1567876651" sldId="285"/>
            <ac:spMk id="3" creationId="{56EFD733-0D05-B18A-34C6-9E0D13954F2F}"/>
          </ac:spMkLst>
        </pc:spChg>
      </pc:sldChg>
      <pc:sldChg chg="modSp new mod">
        <pc:chgData name="Miroslava Čechová Závadská" userId="acc6b33ca4c8e38a" providerId="LiveId" clId="{9D16B5C6-FB16-4F60-98D8-5CE2347C72E0}" dt="2024-10-04T09:36:50.919" v="782" actId="255"/>
        <pc:sldMkLst>
          <pc:docMk/>
          <pc:sldMk cId="2899999280" sldId="286"/>
        </pc:sldMkLst>
        <pc:spChg chg="mod">
          <ac:chgData name="Miroslava Čechová Závadská" userId="acc6b33ca4c8e38a" providerId="LiveId" clId="{9D16B5C6-FB16-4F60-98D8-5CE2347C72E0}" dt="2024-10-04T09:34:03.540" v="731"/>
          <ac:spMkLst>
            <pc:docMk/>
            <pc:sldMk cId="2899999280" sldId="286"/>
            <ac:spMk id="2" creationId="{4C082A51-E51D-9CBB-44D9-967094D2FEDE}"/>
          </ac:spMkLst>
        </pc:spChg>
        <pc:spChg chg="mod">
          <ac:chgData name="Miroslava Čechová Závadská" userId="acc6b33ca4c8e38a" providerId="LiveId" clId="{9D16B5C6-FB16-4F60-98D8-5CE2347C72E0}" dt="2024-10-04T09:36:50.919" v="782" actId="255"/>
          <ac:spMkLst>
            <pc:docMk/>
            <pc:sldMk cId="2899999280" sldId="286"/>
            <ac:spMk id="3" creationId="{776A4102-6E30-5EE4-A755-45D92E76BF61}"/>
          </ac:spMkLst>
        </pc:spChg>
      </pc:sldChg>
      <pc:sldChg chg="modSp new mod">
        <pc:chgData name="Miroslava Čechová Závadská" userId="acc6b33ca4c8e38a" providerId="LiveId" clId="{9D16B5C6-FB16-4F60-98D8-5CE2347C72E0}" dt="2024-10-04T09:44:21.453" v="846" actId="113"/>
        <pc:sldMkLst>
          <pc:docMk/>
          <pc:sldMk cId="343136572" sldId="287"/>
        </pc:sldMkLst>
        <pc:spChg chg="mod">
          <ac:chgData name="Miroslava Čechová Závadská" userId="acc6b33ca4c8e38a" providerId="LiveId" clId="{9D16B5C6-FB16-4F60-98D8-5CE2347C72E0}" dt="2024-10-04T09:38:16.494" v="787"/>
          <ac:spMkLst>
            <pc:docMk/>
            <pc:sldMk cId="343136572" sldId="287"/>
            <ac:spMk id="2" creationId="{56F2976E-0722-476F-7899-0679BFC67B96}"/>
          </ac:spMkLst>
        </pc:spChg>
        <pc:spChg chg="mod">
          <ac:chgData name="Miroslava Čechová Závadská" userId="acc6b33ca4c8e38a" providerId="LiveId" clId="{9D16B5C6-FB16-4F60-98D8-5CE2347C72E0}" dt="2024-10-04T09:44:21.453" v="846" actId="113"/>
          <ac:spMkLst>
            <pc:docMk/>
            <pc:sldMk cId="343136572" sldId="287"/>
            <ac:spMk id="3" creationId="{E9D75FD6-1C36-A06F-4FAD-1F6FD67A94D5}"/>
          </ac:spMkLst>
        </pc:spChg>
      </pc:sldChg>
      <pc:sldChg chg="modSp new mod">
        <pc:chgData name="Miroslava Čechová Závadská" userId="acc6b33ca4c8e38a" providerId="LiveId" clId="{9D16B5C6-FB16-4F60-98D8-5CE2347C72E0}" dt="2024-10-04T09:44:30.940" v="847" actId="113"/>
        <pc:sldMkLst>
          <pc:docMk/>
          <pc:sldMk cId="2843990582" sldId="288"/>
        </pc:sldMkLst>
        <pc:spChg chg="mod">
          <ac:chgData name="Miroslava Čechová Závadská" userId="acc6b33ca4c8e38a" providerId="LiveId" clId="{9D16B5C6-FB16-4F60-98D8-5CE2347C72E0}" dt="2024-10-04T09:38:18.964" v="788"/>
          <ac:spMkLst>
            <pc:docMk/>
            <pc:sldMk cId="2843990582" sldId="288"/>
            <ac:spMk id="2" creationId="{325E74CB-063F-1749-75B8-66145EBB0DDE}"/>
          </ac:spMkLst>
        </pc:spChg>
        <pc:spChg chg="mod">
          <ac:chgData name="Miroslava Čechová Závadská" userId="acc6b33ca4c8e38a" providerId="LiveId" clId="{9D16B5C6-FB16-4F60-98D8-5CE2347C72E0}" dt="2024-10-04T09:44:30.940" v="847" actId="113"/>
          <ac:spMkLst>
            <pc:docMk/>
            <pc:sldMk cId="2843990582" sldId="288"/>
            <ac:spMk id="3" creationId="{96D69418-493A-79F3-077F-50F13FD1E7E2}"/>
          </ac:spMkLst>
        </pc:spChg>
      </pc:sldChg>
      <pc:sldChg chg="modSp new mod">
        <pc:chgData name="Miroslava Čechová Závadská" userId="acc6b33ca4c8e38a" providerId="LiveId" clId="{9D16B5C6-FB16-4F60-98D8-5CE2347C72E0}" dt="2024-10-04T09:47:03.464" v="919" actId="255"/>
        <pc:sldMkLst>
          <pc:docMk/>
          <pc:sldMk cId="287040223" sldId="289"/>
        </pc:sldMkLst>
        <pc:spChg chg="mod">
          <ac:chgData name="Miroslava Čechová Závadská" userId="acc6b33ca4c8e38a" providerId="LiveId" clId="{9D16B5C6-FB16-4F60-98D8-5CE2347C72E0}" dt="2024-10-04T09:46:00.248" v="908" actId="20577"/>
          <ac:spMkLst>
            <pc:docMk/>
            <pc:sldMk cId="287040223" sldId="289"/>
            <ac:spMk id="2" creationId="{8F91F071-3751-E02A-877D-6A07D1EF977C}"/>
          </ac:spMkLst>
        </pc:spChg>
        <pc:spChg chg="mod">
          <ac:chgData name="Miroslava Čechová Závadská" userId="acc6b33ca4c8e38a" providerId="LiveId" clId="{9D16B5C6-FB16-4F60-98D8-5CE2347C72E0}" dt="2024-10-04T09:47:03.464" v="919" actId="255"/>
          <ac:spMkLst>
            <pc:docMk/>
            <pc:sldMk cId="287040223" sldId="289"/>
            <ac:spMk id="3" creationId="{E5D16FBC-0BDC-0370-5AD0-79885C1638B4}"/>
          </ac:spMkLst>
        </pc:spChg>
      </pc:sldChg>
      <pc:sldChg chg="modSp new mod">
        <pc:chgData name="Miroslava Čechová Závadská" userId="acc6b33ca4c8e38a" providerId="LiveId" clId="{9D16B5C6-FB16-4F60-98D8-5CE2347C72E0}" dt="2024-10-04T10:04:10.039" v="948" actId="20577"/>
        <pc:sldMkLst>
          <pc:docMk/>
          <pc:sldMk cId="858697670" sldId="290"/>
        </pc:sldMkLst>
        <pc:spChg chg="mod">
          <ac:chgData name="Miroslava Čechová Závadská" userId="acc6b33ca4c8e38a" providerId="LiveId" clId="{9D16B5C6-FB16-4F60-98D8-5CE2347C72E0}" dt="2024-10-04T09:49:00.178" v="924"/>
          <ac:spMkLst>
            <pc:docMk/>
            <pc:sldMk cId="858697670" sldId="290"/>
            <ac:spMk id="2" creationId="{083B8926-5360-65E3-5556-FF19E860A2E0}"/>
          </ac:spMkLst>
        </pc:spChg>
        <pc:spChg chg="mod">
          <ac:chgData name="Miroslava Čechová Závadská" userId="acc6b33ca4c8e38a" providerId="LiveId" clId="{9D16B5C6-FB16-4F60-98D8-5CE2347C72E0}" dt="2024-10-04T10:04:10.039" v="948" actId="20577"/>
          <ac:spMkLst>
            <pc:docMk/>
            <pc:sldMk cId="858697670" sldId="290"/>
            <ac:spMk id="3" creationId="{0723ADD3-F330-7D13-CF3B-E5F89AF1C3BE}"/>
          </ac:spMkLst>
        </pc:spChg>
      </pc:sldChg>
      <pc:sldChg chg="modSp new mod">
        <pc:chgData name="Miroslava Čechová Závadská" userId="acc6b33ca4c8e38a" providerId="LiveId" clId="{9D16B5C6-FB16-4F60-98D8-5CE2347C72E0}" dt="2024-10-04T10:11:49.511" v="986" actId="113"/>
        <pc:sldMkLst>
          <pc:docMk/>
          <pc:sldMk cId="3408119601" sldId="291"/>
        </pc:sldMkLst>
        <pc:spChg chg="mod">
          <ac:chgData name="Miroslava Čechová Závadská" userId="acc6b33ca4c8e38a" providerId="LiveId" clId="{9D16B5C6-FB16-4F60-98D8-5CE2347C72E0}" dt="2024-10-04T10:05:42.294" v="962"/>
          <ac:spMkLst>
            <pc:docMk/>
            <pc:sldMk cId="3408119601" sldId="291"/>
            <ac:spMk id="2" creationId="{D49EDC1E-EFC4-B4CD-D1C3-0DE04C9EA45B}"/>
          </ac:spMkLst>
        </pc:spChg>
        <pc:spChg chg="mod">
          <ac:chgData name="Miroslava Čechová Závadská" userId="acc6b33ca4c8e38a" providerId="LiveId" clId="{9D16B5C6-FB16-4F60-98D8-5CE2347C72E0}" dt="2024-10-04T10:11:49.511" v="986" actId="113"/>
          <ac:spMkLst>
            <pc:docMk/>
            <pc:sldMk cId="3408119601" sldId="291"/>
            <ac:spMk id="3" creationId="{1DE67716-4714-0C1D-E1B6-238AE7506E53}"/>
          </ac:spMkLst>
        </pc:spChg>
      </pc:sldChg>
      <pc:sldChg chg="modSp new mod">
        <pc:chgData name="Miroslava Čechová Závadská" userId="acc6b33ca4c8e38a" providerId="LiveId" clId="{9D16B5C6-FB16-4F60-98D8-5CE2347C72E0}" dt="2024-10-04T10:18:04.895" v="1012" actId="255"/>
        <pc:sldMkLst>
          <pc:docMk/>
          <pc:sldMk cId="1254543355" sldId="292"/>
        </pc:sldMkLst>
        <pc:spChg chg="mod">
          <ac:chgData name="Miroslava Čechová Závadská" userId="acc6b33ca4c8e38a" providerId="LiveId" clId="{9D16B5C6-FB16-4F60-98D8-5CE2347C72E0}" dt="2024-10-04T10:06:10.376" v="963"/>
          <ac:spMkLst>
            <pc:docMk/>
            <pc:sldMk cId="1254543355" sldId="292"/>
            <ac:spMk id="2" creationId="{BAF8A005-304F-B080-8A52-1BF97B986FB8}"/>
          </ac:spMkLst>
        </pc:spChg>
        <pc:spChg chg="mod">
          <ac:chgData name="Miroslava Čechová Závadská" userId="acc6b33ca4c8e38a" providerId="LiveId" clId="{9D16B5C6-FB16-4F60-98D8-5CE2347C72E0}" dt="2024-10-04T10:18:04.895" v="1012" actId="255"/>
          <ac:spMkLst>
            <pc:docMk/>
            <pc:sldMk cId="1254543355" sldId="292"/>
            <ac:spMk id="3" creationId="{0A9A47E9-0782-EC03-C4A1-FF3400A7F372}"/>
          </ac:spMkLst>
        </pc:spChg>
      </pc:sldChg>
      <pc:sldChg chg="modSp new mod">
        <pc:chgData name="Miroslava Čechová Závadská" userId="acc6b33ca4c8e38a" providerId="LiveId" clId="{9D16B5C6-FB16-4F60-98D8-5CE2347C72E0}" dt="2024-10-04T10:19:22.578" v="1042" actId="20577"/>
        <pc:sldMkLst>
          <pc:docMk/>
          <pc:sldMk cId="4024390521" sldId="293"/>
        </pc:sldMkLst>
        <pc:spChg chg="mod">
          <ac:chgData name="Miroslava Čechová Závadská" userId="acc6b33ca4c8e38a" providerId="LiveId" clId="{9D16B5C6-FB16-4F60-98D8-5CE2347C72E0}" dt="2024-10-04T10:06:15.044" v="964"/>
          <ac:spMkLst>
            <pc:docMk/>
            <pc:sldMk cId="4024390521" sldId="293"/>
            <ac:spMk id="2" creationId="{CCBB5347-394D-145F-FFDF-27BD1D1CB7DE}"/>
          </ac:spMkLst>
        </pc:spChg>
        <pc:spChg chg="mod">
          <ac:chgData name="Miroslava Čechová Závadská" userId="acc6b33ca4c8e38a" providerId="LiveId" clId="{9D16B5C6-FB16-4F60-98D8-5CE2347C72E0}" dt="2024-10-04T10:19:22.578" v="1042" actId="20577"/>
          <ac:spMkLst>
            <pc:docMk/>
            <pc:sldMk cId="4024390521" sldId="293"/>
            <ac:spMk id="3" creationId="{F9BBB273-BB6B-1FD1-2F5C-CAD88543B4E3}"/>
          </ac:spMkLst>
        </pc:spChg>
      </pc:sldChg>
      <pc:sldChg chg="modSp new mod">
        <pc:chgData name="Miroslava Čechová Závadská" userId="acc6b33ca4c8e38a" providerId="LiveId" clId="{9D16B5C6-FB16-4F60-98D8-5CE2347C72E0}" dt="2024-10-04T10:23:19.888" v="1090" actId="255"/>
        <pc:sldMkLst>
          <pc:docMk/>
          <pc:sldMk cId="3465311840" sldId="294"/>
        </pc:sldMkLst>
        <pc:spChg chg="mod">
          <ac:chgData name="Miroslava Čechová Závadská" userId="acc6b33ca4c8e38a" providerId="LiveId" clId="{9D16B5C6-FB16-4F60-98D8-5CE2347C72E0}" dt="2024-10-04T10:19:53.092" v="1043"/>
          <ac:spMkLst>
            <pc:docMk/>
            <pc:sldMk cId="3465311840" sldId="294"/>
            <ac:spMk id="2" creationId="{7ED4B19B-3401-3324-2420-64B502BABD9B}"/>
          </ac:spMkLst>
        </pc:spChg>
        <pc:spChg chg="mod">
          <ac:chgData name="Miroslava Čechová Závadská" userId="acc6b33ca4c8e38a" providerId="LiveId" clId="{9D16B5C6-FB16-4F60-98D8-5CE2347C72E0}" dt="2024-10-04T10:23:19.888" v="1090" actId="255"/>
          <ac:spMkLst>
            <pc:docMk/>
            <pc:sldMk cId="3465311840" sldId="294"/>
            <ac:spMk id="3" creationId="{44E66095-81A6-F8AC-49A3-265C676E11D0}"/>
          </ac:spMkLst>
        </pc:spChg>
      </pc:sldChg>
      <pc:sldChg chg="modSp new mod">
        <pc:chgData name="Miroslava Čechová Závadská" userId="acc6b33ca4c8e38a" providerId="LiveId" clId="{9D16B5C6-FB16-4F60-98D8-5CE2347C72E0}" dt="2024-10-04T10:24:56.308" v="1110" actId="115"/>
        <pc:sldMkLst>
          <pc:docMk/>
          <pc:sldMk cId="3857459927" sldId="295"/>
        </pc:sldMkLst>
        <pc:spChg chg="mod">
          <ac:chgData name="Miroslava Čechová Závadská" userId="acc6b33ca4c8e38a" providerId="LiveId" clId="{9D16B5C6-FB16-4F60-98D8-5CE2347C72E0}" dt="2024-10-04T10:20:09.376" v="1044"/>
          <ac:spMkLst>
            <pc:docMk/>
            <pc:sldMk cId="3857459927" sldId="295"/>
            <ac:spMk id="2" creationId="{658CBC38-7675-27FE-639A-4F65AB9B728A}"/>
          </ac:spMkLst>
        </pc:spChg>
        <pc:spChg chg="mod">
          <ac:chgData name="Miroslava Čechová Závadská" userId="acc6b33ca4c8e38a" providerId="LiveId" clId="{9D16B5C6-FB16-4F60-98D8-5CE2347C72E0}" dt="2024-10-04T10:24:56.308" v="1110" actId="115"/>
          <ac:spMkLst>
            <pc:docMk/>
            <pc:sldMk cId="3857459927" sldId="295"/>
            <ac:spMk id="3" creationId="{908453A0-D87A-C5AE-27F7-C75F71259816}"/>
          </ac:spMkLst>
        </pc:spChg>
      </pc:sldChg>
      <pc:sldChg chg="modSp new mod">
        <pc:chgData name="Miroslava Čechová Závadská" userId="acc6b33ca4c8e38a" providerId="LiveId" clId="{9D16B5C6-FB16-4F60-98D8-5CE2347C72E0}" dt="2024-10-04T10:26:00.152" v="1130" actId="27636"/>
        <pc:sldMkLst>
          <pc:docMk/>
          <pc:sldMk cId="2688770100" sldId="296"/>
        </pc:sldMkLst>
        <pc:spChg chg="mod">
          <ac:chgData name="Miroslava Čechová Závadská" userId="acc6b33ca4c8e38a" providerId="LiveId" clId="{9D16B5C6-FB16-4F60-98D8-5CE2347C72E0}" dt="2024-10-04T10:20:14.790" v="1045"/>
          <ac:spMkLst>
            <pc:docMk/>
            <pc:sldMk cId="2688770100" sldId="296"/>
            <ac:spMk id="2" creationId="{33C262F8-0073-3969-D5AA-3367BDE2187C}"/>
          </ac:spMkLst>
        </pc:spChg>
        <pc:spChg chg="mod">
          <ac:chgData name="Miroslava Čechová Závadská" userId="acc6b33ca4c8e38a" providerId="LiveId" clId="{9D16B5C6-FB16-4F60-98D8-5CE2347C72E0}" dt="2024-10-04T10:26:00.152" v="1130" actId="27636"/>
          <ac:spMkLst>
            <pc:docMk/>
            <pc:sldMk cId="2688770100" sldId="296"/>
            <ac:spMk id="3" creationId="{639D08F8-39D3-41B1-0115-62A27F7A90EC}"/>
          </ac:spMkLst>
        </pc:spChg>
      </pc:sldChg>
      <pc:sldChg chg="modSp new mod">
        <pc:chgData name="Miroslava Čechová Závadská" userId="acc6b33ca4c8e38a" providerId="LiveId" clId="{9D16B5C6-FB16-4F60-98D8-5CE2347C72E0}" dt="2024-10-04T10:27:12.607" v="1146" actId="113"/>
        <pc:sldMkLst>
          <pc:docMk/>
          <pc:sldMk cId="3483773885" sldId="297"/>
        </pc:sldMkLst>
        <pc:spChg chg="mod">
          <ac:chgData name="Miroslava Čechová Závadská" userId="acc6b33ca4c8e38a" providerId="LiveId" clId="{9D16B5C6-FB16-4F60-98D8-5CE2347C72E0}" dt="2024-10-04T10:20:17.531" v="1046"/>
          <ac:spMkLst>
            <pc:docMk/>
            <pc:sldMk cId="3483773885" sldId="297"/>
            <ac:spMk id="2" creationId="{48E60818-094F-69EF-01CC-FAB3A84187DF}"/>
          </ac:spMkLst>
        </pc:spChg>
        <pc:spChg chg="mod">
          <ac:chgData name="Miroslava Čechová Závadská" userId="acc6b33ca4c8e38a" providerId="LiveId" clId="{9D16B5C6-FB16-4F60-98D8-5CE2347C72E0}" dt="2024-10-04T10:27:12.607" v="1146" actId="113"/>
          <ac:spMkLst>
            <pc:docMk/>
            <pc:sldMk cId="3483773885" sldId="297"/>
            <ac:spMk id="3" creationId="{3B390D4E-D368-AD75-9BD0-02A18867B3A2}"/>
          </ac:spMkLst>
        </pc:spChg>
      </pc:sldChg>
      <pc:sldChg chg="addSp delSp modSp new mod">
        <pc:chgData name="Miroslava Čechová Závadská" userId="acc6b33ca4c8e38a" providerId="LiveId" clId="{9D16B5C6-FB16-4F60-98D8-5CE2347C72E0}" dt="2024-10-04T10:56:23.338" v="1147" actId="22"/>
        <pc:sldMkLst>
          <pc:docMk/>
          <pc:sldMk cId="2557787830" sldId="298"/>
        </pc:sldMkLst>
        <pc:spChg chg="mod">
          <ac:chgData name="Miroslava Čechová Závadská" userId="acc6b33ca4c8e38a" providerId="LiveId" clId="{9D16B5C6-FB16-4F60-98D8-5CE2347C72E0}" dt="2024-10-04T10:20:20.507" v="1047"/>
          <ac:spMkLst>
            <pc:docMk/>
            <pc:sldMk cId="2557787830" sldId="298"/>
            <ac:spMk id="2" creationId="{AC6C6618-AE32-5531-33EC-94647C738E2F}"/>
          </ac:spMkLst>
        </pc:spChg>
        <pc:spChg chg="del">
          <ac:chgData name="Miroslava Čechová Závadská" userId="acc6b33ca4c8e38a" providerId="LiveId" clId="{9D16B5C6-FB16-4F60-98D8-5CE2347C72E0}" dt="2024-10-04T10:56:23.338" v="1147" actId="22"/>
          <ac:spMkLst>
            <pc:docMk/>
            <pc:sldMk cId="2557787830" sldId="298"/>
            <ac:spMk id="3" creationId="{0302EE86-C9B8-D0DC-200D-D55FD89C4079}"/>
          </ac:spMkLst>
        </pc:spChg>
        <pc:picChg chg="add mod ord">
          <ac:chgData name="Miroslava Čechová Závadská" userId="acc6b33ca4c8e38a" providerId="LiveId" clId="{9D16B5C6-FB16-4F60-98D8-5CE2347C72E0}" dt="2024-10-04T10:56:23.338" v="1147" actId="22"/>
          <ac:picMkLst>
            <pc:docMk/>
            <pc:sldMk cId="2557787830" sldId="298"/>
            <ac:picMk id="5" creationId="{A22736CD-97D1-EB81-B74D-52AFB215FB7C}"/>
          </ac:picMkLst>
        </pc:picChg>
      </pc:sldChg>
      <pc:sldChg chg="modSp new mod">
        <pc:chgData name="Miroslava Čechová Závadská" userId="acc6b33ca4c8e38a" providerId="LiveId" clId="{9D16B5C6-FB16-4F60-98D8-5CE2347C72E0}" dt="2024-10-04T11:01:53.148" v="1193" actId="27636"/>
        <pc:sldMkLst>
          <pc:docMk/>
          <pc:sldMk cId="3783762390" sldId="299"/>
        </pc:sldMkLst>
        <pc:spChg chg="mod">
          <ac:chgData name="Miroslava Čechová Závadská" userId="acc6b33ca4c8e38a" providerId="LiveId" clId="{9D16B5C6-FB16-4F60-98D8-5CE2347C72E0}" dt="2024-10-04T10:20:28.441" v="1048"/>
          <ac:spMkLst>
            <pc:docMk/>
            <pc:sldMk cId="3783762390" sldId="299"/>
            <ac:spMk id="2" creationId="{FD6D23F0-2547-E40B-5E60-D9C13BFF8E92}"/>
          </ac:spMkLst>
        </pc:spChg>
        <pc:spChg chg="mod">
          <ac:chgData name="Miroslava Čechová Závadská" userId="acc6b33ca4c8e38a" providerId="LiveId" clId="{9D16B5C6-FB16-4F60-98D8-5CE2347C72E0}" dt="2024-10-04T11:01:53.148" v="1193" actId="27636"/>
          <ac:spMkLst>
            <pc:docMk/>
            <pc:sldMk cId="3783762390" sldId="299"/>
            <ac:spMk id="3" creationId="{36505CAD-44F1-77CC-049C-E6765F20FDF0}"/>
          </ac:spMkLst>
        </pc:spChg>
      </pc:sldChg>
      <pc:sldChg chg="modSp new mod">
        <pc:chgData name="Miroslava Čechová Závadská" userId="acc6b33ca4c8e38a" providerId="LiveId" clId="{9D16B5C6-FB16-4F60-98D8-5CE2347C72E0}" dt="2024-10-04T11:04:10.499" v="1218" actId="113"/>
        <pc:sldMkLst>
          <pc:docMk/>
          <pc:sldMk cId="2233723388" sldId="300"/>
        </pc:sldMkLst>
        <pc:spChg chg="mod">
          <ac:chgData name="Miroslava Čechová Závadská" userId="acc6b33ca4c8e38a" providerId="LiveId" clId="{9D16B5C6-FB16-4F60-98D8-5CE2347C72E0}" dt="2024-10-04T10:20:31.954" v="1049"/>
          <ac:spMkLst>
            <pc:docMk/>
            <pc:sldMk cId="2233723388" sldId="300"/>
            <ac:spMk id="2" creationId="{B237693A-CC00-C572-FC27-CFBC386EBCD1}"/>
          </ac:spMkLst>
        </pc:spChg>
        <pc:spChg chg="mod">
          <ac:chgData name="Miroslava Čechová Závadská" userId="acc6b33ca4c8e38a" providerId="LiveId" clId="{9D16B5C6-FB16-4F60-98D8-5CE2347C72E0}" dt="2024-10-04T11:04:10.499" v="1218" actId="113"/>
          <ac:spMkLst>
            <pc:docMk/>
            <pc:sldMk cId="2233723388" sldId="300"/>
            <ac:spMk id="3" creationId="{D7C1EBE2-4BFB-84CB-CD01-854184BAED5D}"/>
          </ac:spMkLst>
        </pc:spChg>
      </pc:sldChg>
      <pc:sldChg chg="modSp new mod">
        <pc:chgData name="Miroslava Čechová Závadská" userId="acc6b33ca4c8e38a" providerId="LiveId" clId="{9D16B5C6-FB16-4F60-98D8-5CE2347C72E0}" dt="2024-10-04T11:05:27.940" v="1234" actId="255"/>
        <pc:sldMkLst>
          <pc:docMk/>
          <pc:sldMk cId="505104910" sldId="301"/>
        </pc:sldMkLst>
        <pc:spChg chg="mod">
          <ac:chgData name="Miroslava Čechová Závadská" userId="acc6b33ca4c8e38a" providerId="LiveId" clId="{9D16B5C6-FB16-4F60-98D8-5CE2347C72E0}" dt="2024-10-04T10:20:35.762" v="1050"/>
          <ac:spMkLst>
            <pc:docMk/>
            <pc:sldMk cId="505104910" sldId="301"/>
            <ac:spMk id="2" creationId="{D7DFD8F6-03E2-C7EF-5ACC-C45420C2C63E}"/>
          </ac:spMkLst>
        </pc:spChg>
        <pc:spChg chg="mod">
          <ac:chgData name="Miroslava Čechová Závadská" userId="acc6b33ca4c8e38a" providerId="LiveId" clId="{9D16B5C6-FB16-4F60-98D8-5CE2347C72E0}" dt="2024-10-04T11:05:27.940" v="1234" actId="255"/>
          <ac:spMkLst>
            <pc:docMk/>
            <pc:sldMk cId="505104910" sldId="301"/>
            <ac:spMk id="3" creationId="{FAA8FF9F-6A7D-EA40-8E33-32768864A2BC}"/>
          </ac:spMkLst>
        </pc:spChg>
      </pc:sldChg>
      <pc:sldChg chg="modSp new mod">
        <pc:chgData name="Miroslava Čechová Závadská" userId="acc6b33ca4c8e38a" providerId="LiveId" clId="{9D16B5C6-FB16-4F60-98D8-5CE2347C72E0}" dt="2024-10-04T11:06:48.315" v="1258" actId="113"/>
        <pc:sldMkLst>
          <pc:docMk/>
          <pc:sldMk cId="1250776032" sldId="302"/>
        </pc:sldMkLst>
        <pc:spChg chg="mod">
          <ac:chgData name="Miroslava Čechová Závadská" userId="acc6b33ca4c8e38a" providerId="LiveId" clId="{9D16B5C6-FB16-4F60-98D8-5CE2347C72E0}" dt="2024-10-04T10:20:38.746" v="1051"/>
          <ac:spMkLst>
            <pc:docMk/>
            <pc:sldMk cId="1250776032" sldId="302"/>
            <ac:spMk id="2" creationId="{2CF87C49-4416-ECF3-A4BB-627466685867}"/>
          </ac:spMkLst>
        </pc:spChg>
        <pc:spChg chg="mod">
          <ac:chgData name="Miroslava Čechová Závadská" userId="acc6b33ca4c8e38a" providerId="LiveId" clId="{9D16B5C6-FB16-4F60-98D8-5CE2347C72E0}" dt="2024-10-04T11:06:48.315" v="1258" actId="113"/>
          <ac:spMkLst>
            <pc:docMk/>
            <pc:sldMk cId="1250776032" sldId="302"/>
            <ac:spMk id="3" creationId="{562D4129-D9C8-0A67-655E-BF3C8F716596}"/>
          </ac:spMkLst>
        </pc:spChg>
      </pc:sldChg>
      <pc:sldChg chg="modSp new mod">
        <pc:chgData name="Miroslava Čechová Závadská" userId="acc6b33ca4c8e38a" providerId="LiveId" clId="{9D16B5C6-FB16-4F60-98D8-5CE2347C72E0}" dt="2024-10-04T11:12:19.662" v="1298" actId="114"/>
        <pc:sldMkLst>
          <pc:docMk/>
          <pc:sldMk cId="1464605217" sldId="303"/>
        </pc:sldMkLst>
        <pc:spChg chg="mod">
          <ac:chgData name="Miroslava Čechová Závadská" userId="acc6b33ca4c8e38a" providerId="LiveId" clId="{9D16B5C6-FB16-4F60-98D8-5CE2347C72E0}" dt="2024-10-04T11:07:24.572" v="1263"/>
          <ac:spMkLst>
            <pc:docMk/>
            <pc:sldMk cId="1464605217" sldId="303"/>
            <ac:spMk id="2" creationId="{91653425-3553-F3D9-1477-D0651FFED56A}"/>
          </ac:spMkLst>
        </pc:spChg>
        <pc:spChg chg="mod">
          <ac:chgData name="Miroslava Čechová Závadská" userId="acc6b33ca4c8e38a" providerId="LiveId" clId="{9D16B5C6-FB16-4F60-98D8-5CE2347C72E0}" dt="2024-10-04T11:12:19.662" v="1298" actId="114"/>
          <ac:spMkLst>
            <pc:docMk/>
            <pc:sldMk cId="1464605217" sldId="303"/>
            <ac:spMk id="3" creationId="{A05ADF72-0C0C-A98C-BEBE-48B38E8B4CFD}"/>
          </ac:spMkLst>
        </pc:spChg>
      </pc:sldChg>
      <pc:sldChg chg="addSp delSp modSp new mod">
        <pc:chgData name="Miroslava Čechová Závadská" userId="acc6b33ca4c8e38a" providerId="LiveId" clId="{9D16B5C6-FB16-4F60-98D8-5CE2347C72E0}" dt="2024-10-04T11:12:54.948" v="1301"/>
        <pc:sldMkLst>
          <pc:docMk/>
          <pc:sldMk cId="1732093839" sldId="304"/>
        </pc:sldMkLst>
        <pc:spChg chg="mod">
          <ac:chgData name="Miroslava Čechová Závadská" userId="acc6b33ca4c8e38a" providerId="LiveId" clId="{9D16B5C6-FB16-4F60-98D8-5CE2347C72E0}" dt="2024-10-04T11:12:54.948" v="1301"/>
          <ac:spMkLst>
            <pc:docMk/>
            <pc:sldMk cId="1732093839" sldId="304"/>
            <ac:spMk id="2" creationId="{9E2B1AC6-A908-D816-F212-BD1C5DF84C93}"/>
          </ac:spMkLst>
        </pc:spChg>
        <pc:spChg chg="del">
          <ac:chgData name="Miroslava Čechová Závadská" userId="acc6b33ca4c8e38a" providerId="LiveId" clId="{9D16B5C6-FB16-4F60-98D8-5CE2347C72E0}" dt="2024-10-04T11:12:44.475" v="1299" actId="22"/>
          <ac:spMkLst>
            <pc:docMk/>
            <pc:sldMk cId="1732093839" sldId="304"/>
            <ac:spMk id="3" creationId="{CC809457-B738-8F06-A66B-59E0BF1291D7}"/>
          </ac:spMkLst>
        </pc:spChg>
        <pc:picChg chg="add mod ord">
          <ac:chgData name="Miroslava Čechová Závadská" userId="acc6b33ca4c8e38a" providerId="LiveId" clId="{9D16B5C6-FB16-4F60-98D8-5CE2347C72E0}" dt="2024-10-04T11:12:47.483" v="1300" actId="14100"/>
          <ac:picMkLst>
            <pc:docMk/>
            <pc:sldMk cId="1732093839" sldId="304"/>
            <ac:picMk id="5" creationId="{3D0311B5-7F20-D668-5C87-96591E175833}"/>
          </ac:picMkLst>
        </pc:picChg>
      </pc:sldChg>
      <pc:sldChg chg="addSp modSp new mod">
        <pc:chgData name="Miroslava Čechová Závadská" userId="acc6b33ca4c8e38a" providerId="LiveId" clId="{9D16B5C6-FB16-4F60-98D8-5CE2347C72E0}" dt="2024-10-04T11:14:29.704" v="1314" actId="1076"/>
        <pc:sldMkLst>
          <pc:docMk/>
          <pc:sldMk cId="4113072581" sldId="305"/>
        </pc:sldMkLst>
        <pc:spChg chg="mod">
          <ac:chgData name="Miroslava Čechová Závadská" userId="acc6b33ca4c8e38a" providerId="LiveId" clId="{9D16B5C6-FB16-4F60-98D8-5CE2347C72E0}" dt="2024-10-04T11:13:23.858" v="1302"/>
          <ac:spMkLst>
            <pc:docMk/>
            <pc:sldMk cId="4113072581" sldId="305"/>
            <ac:spMk id="2" creationId="{AD3E8DC6-2C00-EDBB-AA82-51CDB847FA45}"/>
          </ac:spMkLst>
        </pc:spChg>
        <pc:spChg chg="mod">
          <ac:chgData name="Miroslava Čechová Závadská" userId="acc6b33ca4c8e38a" providerId="LiveId" clId="{9D16B5C6-FB16-4F60-98D8-5CE2347C72E0}" dt="2024-10-04T11:14:06.421" v="1311" actId="115"/>
          <ac:spMkLst>
            <pc:docMk/>
            <pc:sldMk cId="4113072581" sldId="305"/>
            <ac:spMk id="3" creationId="{3D729FF3-E922-DDDD-9856-169523A024AD}"/>
          </ac:spMkLst>
        </pc:spChg>
        <pc:picChg chg="add mod">
          <ac:chgData name="Miroslava Čechová Závadská" userId="acc6b33ca4c8e38a" providerId="LiveId" clId="{9D16B5C6-FB16-4F60-98D8-5CE2347C72E0}" dt="2024-10-04T11:14:29.704" v="1314" actId="1076"/>
          <ac:picMkLst>
            <pc:docMk/>
            <pc:sldMk cId="4113072581" sldId="305"/>
            <ac:picMk id="5" creationId="{5E78EDEA-0932-FAE9-A23D-B17C9DD4E289}"/>
          </ac:picMkLst>
        </pc:picChg>
      </pc:sldChg>
      <pc:sldChg chg="modSp new mod">
        <pc:chgData name="Miroslava Čechová Závadská" userId="acc6b33ca4c8e38a" providerId="LiveId" clId="{9D16B5C6-FB16-4F60-98D8-5CE2347C72E0}" dt="2024-10-07T06:03:49.596" v="1410" actId="207"/>
        <pc:sldMkLst>
          <pc:docMk/>
          <pc:sldMk cId="3112211773" sldId="306"/>
        </pc:sldMkLst>
        <pc:spChg chg="mod">
          <ac:chgData name="Miroslava Čechová Závadská" userId="acc6b33ca4c8e38a" providerId="LiveId" clId="{9D16B5C6-FB16-4F60-98D8-5CE2347C72E0}" dt="2024-10-04T11:14:57.258" v="1315"/>
          <ac:spMkLst>
            <pc:docMk/>
            <pc:sldMk cId="3112211773" sldId="306"/>
            <ac:spMk id="2" creationId="{CFF2D983-6F42-787E-1451-5C9E92EC8E16}"/>
          </ac:spMkLst>
        </pc:spChg>
        <pc:spChg chg="mod">
          <ac:chgData name="Miroslava Čechová Závadská" userId="acc6b33ca4c8e38a" providerId="LiveId" clId="{9D16B5C6-FB16-4F60-98D8-5CE2347C72E0}" dt="2024-10-07T06:03:49.596" v="1410" actId="207"/>
          <ac:spMkLst>
            <pc:docMk/>
            <pc:sldMk cId="3112211773" sldId="306"/>
            <ac:spMk id="3" creationId="{55FDCB92-40A1-F482-96CD-C4BE56A0D899}"/>
          </ac:spMkLst>
        </pc:spChg>
      </pc:sldChg>
      <pc:sldChg chg="modSp new mod">
        <pc:chgData name="Miroslava Čechová Závadská" userId="acc6b33ca4c8e38a" providerId="LiveId" clId="{9D16B5C6-FB16-4F60-98D8-5CE2347C72E0}" dt="2024-10-07T06:06:36.362" v="1448" actId="207"/>
        <pc:sldMkLst>
          <pc:docMk/>
          <pc:sldMk cId="1599007134" sldId="307"/>
        </pc:sldMkLst>
        <pc:spChg chg="mod">
          <ac:chgData name="Miroslava Čechová Závadská" userId="acc6b33ca4c8e38a" providerId="LiveId" clId="{9D16B5C6-FB16-4F60-98D8-5CE2347C72E0}" dt="2024-10-04T11:16:09.247" v="1324"/>
          <ac:spMkLst>
            <pc:docMk/>
            <pc:sldMk cId="1599007134" sldId="307"/>
            <ac:spMk id="2" creationId="{AB26E7E1-B374-4999-C159-EDE1C8CC1FEC}"/>
          </ac:spMkLst>
        </pc:spChg>
        <pc:spChg chg="mod">
          <ac:chgData name="Miroslava Čechová Závadská" userId="acc6b33ca4c8e38a" providerId="LiveId" clId="{9D16B5C6-FB16-4F60-98D8-5CE2347C72E0}" dt="2024-10-07T06:06:36.362" v="1448" actId="207"/>
          <ac:spMkLst>
            <pc:docMk/>
            <pc:sldMk cId="1599007134" sldId="307"/>
            <ac:spMk id="3" creationId="{44D5C8C8-3B78-97CC-0F24-E9B0D3EE5F6A}"/>
          </ac:spMkLst>
        </pc:spChg>
      </pc:sldChg>
      <pc:sldChg chg="addSp delSp modSp new mod">
        <pc:chgData name="Miroslava Čechová Závadská" userId="acc6b33ca4c8e38a" providerId="LiveId" clId="{9D16B5C6-FB16-4F60-98D8-5CE2347C72E0}" dt="2024-10-07T06:13:10.431" v="1453" actId="1076"/>
        <pc:sldMkLst>
          <pc:docMk/>
          <pc:sldMk cId="714687800" sldId="308"/>
        </pc:sldMkLst>
        <pc:spChg chg="mod">
          <ac:chgData name="Miroslava Čechová Závadská" userId="acc6b33ca4c8e38a" providerId="LiveId" clId="{9D16B5C6-FB16-4F60-98D8-5CE2347C72E0}" dt="2024-10-04T11:16:11.768" v="1325"/>
          <ac:spMkLst>
            <pc:docMk/>
            <pc:sldMk cId="714687800" sldId="308"/>
            <ac:spMk id="2" creationId="{1DB702EF-81AB-F11B-9F3D-7F888FD99005}"/>
          </ac:spMkLst>
        </pc:spChg>
        <pc:spChg chg="del">
          <ac:chgData name="Miroslava Čechová Závadská" userId="acc6b33ca4c8e38a" providerId="LiveId" clId="{9D16B5C6-FB16-4F60-98D8-5CE2347C72E0}" dt="2024-10-07T06:09:33.233" v="1449" actId="22"/>
          <ac:spMkLst>
            <pc:docMk/>
            <pc:sldMk cId="714687800" sldId="308"/>
            <ac:spMk id="3" creationId="{843432F9-1C95-4022-0AAB-3D62FA07FB05}"/>
          </ac:spMkLst>
        </pc:spChg>
        <pc:picChg chg="add mod ord">
          <ac:chgData name="Miroslava Čechová Závadská" userId="acc6b33ca4c8e38a" providerId="LiveId" clId="{9D16B5C6-FB16-4F60-98D8-5CE2347C72E0}" dt="2024-10-07T06:09:38.607" v="1450" actId="1076"/>
          <ac:picMkLst>
            <pc:docMk/>
            <pc:sldMk cId="714687800" sldId="308"/>
            <ac:picMk id="5" creationId="{418164C9-B2CD-570A-7CD3-670B8008EEDD}"/>
          </ac:picMkLst>
        </pc:picChg>
        <pc:picChg chg="add mod">
          <ac:chgData name="Miroslava Čechová Závadská" userId="acc6b33ca4c8e38a" providerId="LiveId" clId="{9D16B5C6-FB16-4F60-98D8-5CE2347C72E0}" dt="2024-10-07T06:13:10.431" v="1453" actId="1076"/>
          <ac:picMkLst>
            <pc:docMk/>
            <pc:sldMk cId="714687800" sldId="308"/>
            <ac:picMk id="7" creationId="{AB94E432-1398-0CAB-74CE-2859CA56C510}"/>
          </ac:picMkLst>
        </pc:picChg>
      </pc:sldChg>
      <pc:sldChg chg="addSp delSp modSp new mod">
        <pc:chgData name="Miroslava Čechová Závadská" userId="acc6b33ca4c8e38a" providerId="LiveId" clId="{9D16B5C6-FB16-4F60-98D8-5CE2347C72E0}" dt="2024-10-07T06:13:45.075" v="1457" actId="1076"/>
        <pc:sldMkLst>
          <pc:docMk/>
          <pc:sldMk cId="3671515050" sldId="309"/>
        </pc:sldMkLst>
        <pc:spChg chg="mod">
          <ac:chgData name="Miroslava Čechová Závadská" userId="acc6b33ca4c8e38a" providerId="LiveId" clId="{9D16B5C6-FB16-4F60-98D8-5CE2347C72E0}" dt="2024-10-04T11:16:14.694" v="1326"/>
          <ac:spMkLst>
            <pc:docMk/>
            <pc:sldMk cId="3671515050" sldId="309"/>
            <ac:spMk id="2" creationId="{CABCDEF9-D393-DA29-C4F2-6E70DBE546A1}"/>
          </ac:spMkLst>
        </pc:spChg>
        <pc:spChg chg="del">
          <ac:chgData name="Miroslava Čechová Závadská" userId="acc6b33ca4c8e38a" providerId="LiveId" clId="{9D16B5C6-FB16-4F60-98D8-5CE2347C72E0}" dt="2024-10-07T06:13:32.736" v="1454" actId="22"/>
          <ac:spMkLst>
            <pc:docMk/>
            <pc:sldMk cId="3671515050" sldId="309"/>
            <ac:spMk id="3" creationId="{DB1DAFDC-F8E4-BAB1-EBC5-18A83B47C11B}"/>
          </ac:spMkLst>
        </pc:spChg>
        <pc:picChg chg="add mod ord">
          <ac:chgData name="Miroslava Čechová Závadská" userId="acc6b33ca4c8e38a" providerId="LiveId" clId="{9D16B5C6-FB16-4F60-98D8-5CE2347C72E0}" dt="2024-10-07T06:13:45.075" v="1457" actId="1076"/>
          <ac:picMkLst>
            <pc:docMk/>
            <pc:sldMk cId="3671515050" sldId="309"/>
            <ac:picMk id="5" creationId="{F8C3E864-E6D4-4C03-ED10-BE84603276D1}"/>
          </ac:picMkLst>
        </pc:picChg>
      </pc:sldChg>
      <pc:sldChg chg="modSp new mod">
        <pc:chgData name="Miroslava Čechová Závadská" userId="acc6b33ca4c8e38a" providerId="LiveId" clId="{9D16B5C6-FB16-4F60-98D8-5CE2347C72E0}" dt="2024-10-07T06:17:26.940" v="1494" actId="255"/>
        <pc:sldMkLst>
          <pc:docMk/>
          <pc:sldMk cId="1767741342" sldId="310"/>
        </pc:sldMkLst>
        <pc:spChg chg="mod">
          <ac:chgData name="Miroslava Čechová Závadská" userId="acc6b33ca4c8e38a" providerId="LiveId" clId="{9D16B5C6-FB16-4F60-98D8-5CE2347C72E0}" dt="2024-10-04T11:16:17.416" v="1327"/>
          <ac:spMkLst>
            <pc:docMk/>
            <pc:sldMk cId="1767741342" sldId="310"/>
            <ac:spMk id="2" creationId="{D4DF6B37-4092-C138-8529-2ADE1B72392D}"/>
          </ac:spMkLst>
        </pc:spChg>
        <pc:spChg chg="mod">
          <ac:chgData name="Miroslava Čechová Závadská" userId="acc6b33ca4c8e38a" providerId="LiveId" clId="{9D16B5C6-FB16-4F60-98D8-5CE2347C72E0}" dt="2024-10-07T06:17:26.940" v="1494" actId="255"/>
          <ac:spMkLst>
            <pc:docMk/>
            <pc:sldMk cId="1767741342" sldId="310"/>
            <ac:spMk id="3" creationId="{D26789AF-3815-6660-ACED-EBAE85D94BAE}"/>
          </ac:spMkLst>
        </pc:spChg>
      </pc:sldChg>
      <pc:sldChg chg="addSp modSp new mod">
        <pc:chgData name="Miroslava Čechová Závadská" userId="acc6b33ca4c8e38a" providerId="LiveId" clId="{9D16B5C6-FB16-4F60-98D8-5CE2347C72E0}" dt="2024-10-07T06:23:37.028" v="1515" actId="1076"/>
        <pc:sldMkLst>
          <pc:docMk/>
          <pc:sldMk cId="1745618221" sldId="311"/>
        </pc:sldMkLst>
        <pc:spChg chg="mod">
          <ac:chgData name="Miroslava Čechová Závadská" userId="acc6b33ca4c8e38a" providerId="LiveId" clId="{9D16B5C6-FB16-4F60-98D8-5CE2347C72E0}" dt="2024-10-04T11:16:20.026" v="1328"/>
          <ac:spMkLst>
            <pc:docMk/>
            <pc:sldMk cId="1745618221" sldId="311"/>
            <ac:spMk id="2" creationId="{5D94B296-9B3E-74C5-FDF9-E0791A76A533}"/>
          </ac:spMkLst>
        </pc:spChg>
        <pc:spChg chg="mod">
          <ac:chgData name="Miroslava Čechová Závadská" userId="acc6b33ca4c8e38a" providerId="LiveId" clId="{9D16B5C6-FB16-4F60-98D8-5CE2347C72E0}" dt="2024-10-07T06:22:48.888" v="1506" actId="20577"/>
          <ac:spMkLst>
            <pc:docMk/>
            <pc:sldMk cId="1745618221" sldId="311"/>
            <ac:spMk id="3" creationId="{2E9ECB5A-DE48-56BA-CC8D-C04F29C6E0D8}"/>
          </ac:spMkLst>
        </pc:spChg>
        <pc:picChg chg="add mod">
          <ac:chgData name="Miroslava Čechová Závadská" userId="acc6b33ca4c8e38a" providerId="LiveId" clId="{9D16B5C6-FB16-4F60-98D8-5CE2347C72E0}" dt="2024-10-07T06:23:37.028" v="1515" actId="1076"/>
          <ac:picMkLst>
            <pc:docMk/>
            <pc:sldMk cId="1745618221" sldId="311"/>
            <ac:picMk id="5" creationId="{9CD41C91-F086-2B24-25DC-6A4F30A36802}"/>
          </ac:picMkLst>
        </pc:picChg>
        <pc:picChg chg="add mod">
          <ac:chgData name="Miroslava Čechová Závadská" userId="acc6b33ca4c8e38a" providerId="LiveId" clId="{9D16B5C6-FB16-4F60-98D8-5CE2347C72E0}" dt="2024-10-07T06:23:35.662" v="1514" actId="1076"/>
          <ac:picMkLst>
            <pc:docMk/>
            <pc:sldMk cId="1745618221" sldId="311"/>
            <ac:picMk id="7" creationId="{9D8AAA13-566C-1581-03A5-34A4FD453060}"/>
          </ac:picMkLst>
        </pc:picChg>
      </pc:sldChg>
      <pc:sldChg chg="addSp delSp modSp new mod">
        <pc:chgData name="Miroslava Čechová Závadská" userId="acc6b33ca4c8e38a" providerId="LiveId" clId="{9D16B5C6-FB16-4F60-98D8-5CE2347C72E0}" dt="2024-10-07T06:31:58.394" v="1540" actId="12"/>
        <pc:sldMkLst>
          <pc:docMk/>
          <pc:sldMk cId="2590629564" sldId="312"/>
        </pc:sldMkLst>
        <pc:spChg chg="mod">
          <ac:chgData name="Miroslava Čechová Závadská" userId="acc6b33ca4c8e38a" providerId="LiveId" clId="{9D16B5C6-FB16-4F60-98D8-5CE2347C72E0}" dt="2024-10-04T11:16:23.898" v="1329"/>
          <ac:spMkLst>
            <pc:docMk/>
            <pc:sldMk cId="2590629564" sldId="312"/>
            <ac:spMk id="2" creationId="{595B8DD5-C192-A04C-2D4A-C686931C2B8A}"/>
          </ac:spMkLst>
        </pc:spChg>
        <pc:spChg chg="add del mod">
          <ac:chgData name="Miroslava Čechová Závadská" userId="acc6b33ca4c8e38a" providerId="LiveId" clId="{9D16B5C6-FB16-4F60-98D8-5CE2347C72E0}" dt="2024-10-07T06:31:58.394" v="1540" actId="12"/>
          <ac:spMkLst>
            <pc:docMk/>
            <pc:sldMk cId="2590629564" sldId="312"/>
            <ac:spMk id="3" creationId="{5B540D7E-3A4D-A3AD-29A5-9F7FE6F36835}"/>
          </ac:spMkLst>
        </pc:spChg>
        <pc:picChg chg="add del mod ord">
          <ac:chgData name="Miroslava Čechová Závadská" userId="acc6b33ca4c8e38a" providerId="LiveId" clId="{9D16B5C6-FB16-4F60-98D8-5CE2347C72E0}" dt="2024-10-07T06:30:01.269" v="1517" actId="22"/>
          <ac:picMkLst>
            <pc:docMk/>
            <pc:sldMk cId="2590629564" sldId="312"/>
            <ac:picMk id="5" creationId="{83A594B6-8F22-0A28-4BA9-D0958C9AB2DC}"/>
          </ac:picMkLst>
        </pc:picChg>
      </pc:sldChg>
      <pc:sldChg chg="addSp modSp new mod">
        <pc:chgData name="Miroslava Čechová Závadská" userId="acc6b33ca4c8e38a" providerId="LiveId" clId="{9D16B5C6-FB16-4F60-98D8-5CE2347C72E0}" dt="2024-10-07T06:34:26.221" v="1564" actId="1076"/>
        <pc:sldMkLst>
          <pc:docMk/>
          <pc:sldMk cId="988817721" sldId="313"/>
        </pc:sldMkLst>
        <pc:spChg chg="mod">
          <ac:chgData name="Miroslava Čechová Závadská" userId="acc6b33ca4c8e38a" providerId="LiveId" clId="{9D16B5C6-FB16-4F60-98D8-5CE2347C72E0}" dt="2024-10-04T11:16:26.497" v="1330"/>
          <ac:spMkLst>
            <pc:docMk/>
            <pc:sldMk cId="988817721" sldId="313"/>
            <ac:spMk id="2" creationId="{E0791AEF-B937-6169-0EA8-314872E550A8}"/>
          </ac:spMkLst>
        </pc:spChg>
        <pc:spChg chg="mod">
          <ac:chgData name="Miroslava Čechová Závadská" userId="acc6b33ca4c8e38a" providerId="LiveId" clId="{9D16B5C6-FB16-4F60-98D8-5CE2347C72E0}" dt="2024-10-07T06:34:21.634" v="1563" actId="20577"/>
          <ac:spMkLst>
            <pc:docMk/>
            <pc:sldMk cId="988817721" sldId="313"/>
            <ac:spMk id="3" creationId="{2403D27A-C9FF-87B2-76DF-F771CF3C9C69}"/>
          </ac:spMkLst>
        </pc:spChg>
        <pc:picChg chg="add mod">
          <ac:chgData name="Miroslava Čechová Závadská" userId="acc6b33ca4c8e38a" providerId="LiveId" clId="{9D16B5C6-FB16-4F60-98D8-5CE2347C72E0}" dt="2024-10-07T06:34:26.221" v="1564" actId="1076"/>
          <ac:picMkLst>
            <pc:docMk/>
            <pc:sldMk cId="988817721" sldId="313"/>
            <ac:picMk id="5" creationId="{4C030F2E-C018-B174-57D1-41646B7F78A9}"/>
          </ac:picMkLst>
        </pc:picChg>
      </pc:sldChg>
      <pc:sldChg chg="addSp modSp new mod">
        <pc:chgData name="Miroslava Čechová Závadská" userId="acc6b33ca4c8e38a" providerId="LiveId" clId="{9D16B5C6-FB16-4F60-98D8-5CE2347C72E0}" dt="2024-10-07T06:35:28.519" v="1579" actId="14100"/>
        <pc:sldMkLst>
          <pc:docMk/>
          <pc:sldMk cId="780108007" sldId="314"/>
        </pc:sldMkLst>
        <pc:spChg chg="mod">
          <ac:chgData name="Miroslava Čechová Závadská" userId="acc6b33ca4c8e38a" providerId="LiveId" clId="{9D16B5C6-FB16-4F60-98D8-5CE2347C72E0}" dt="2024-10-04T11:16:29.113" v="1331"/>
          <ac:spMkLst>
            <pc:docMk/>
            <pc:sldMk cId="780108007" sldId="314"/>
            <ac:spMk id="2" creationId="{8EE7BCC1-CC25-127C-B55E-31B0D1AEBD5F}"/>
          </ac:spMkLst>
        </pc:spChg>
        <pc:spChg chg="mod">
          <ac:chgData name="Miroslava Čechová Závadská" userId="acc6b33ca4c8e38a" providerId="LiveId" clId="{9D16B5C6-FB16-4F60-98D8-5CE2347C72E0}" dt="2024-10-07T06:35:04.582" v="1575" actId="20577"/>
          <ac:spMkLst>
            <pc:docMk/>
            <pc:sldMk cId="780108007" sldId="314"/>
            <ac:spMk id="3" creationId="{67318F4F-DB2F-1186-4F20-EECCAB982BBF}"/>
          </ac:spMkLst>
        </pc:spChg>
        <pc:picChg chg="add mod">
          <ac:chgData name="Miroslava Čechová Závadská" userId="acc6b33ca4c8e38a" providerId="LiveId" clId="{9D16B5C6-FB16-4F60-98D8-5CE2347C72E0}" dt="2024-10-07T06:35:28.519" v="1579" actId="14100"/>
          <ac:picMkLst>
            <pc:docMk/>
            <pc:sldMk cId="780108007" sldId="314"/>
            <ac:picMk id="5" creationId="{967B6502-903F-E3B3-5DC5-046B06438525}"/>
          </ac:picMkLst>
        </pc:picChg>
      </pc:sldChg>
      <pc:sldChg chg="modSp new mod">
        <pc:chgData name="Miroslava Čechová Závadská" userId="acc6b33ca4c8e38a" providerId="LiveId" clId="{9D16B5C6-FB16-4F60-98D8-5CE2347C72E0}" dt="2024-10-07T08:20:02.385" v="1754" actId="20577"/>
        <pc:sldMkLst>
          <pc:docMk/>
          <pc:sldMk cId="3753204066" sldId="315"/>
        </pc:sldMkLst>
        <pc:spChg chg="mod">
          <ac:chgData name="Miroslava Čechová Závadská" userId="acc6b33ca4c8e38a" providerId="LiveId" clId="{9D16B5C6-FB16-4F60-98D8-5CE2347C72E0}" dt="2024-10-07T08:20:02.385" v="1754" actId="20577"/>
          <ac:spMkLst>
            <pc:docMk/>
            <pc:sldMk cId="3753204066" sldId="315"/>
            <ac:spMk id="2" creationId="{2827DFDC-7E4D-F0EE-A0B4-4850F0FA82E3}"/>
          </ac:spMkLst>
        </pc:spChg>
        <pc:spChg chg="mod">
          <ac:chgData name="Miroslava Čechová Závadská" userId="acc6b33ca4c8e38a" providerId="LiveId" clId="{9D16B5C6-FB16-4F60-98D8-5CE2347C72E0}" dt="2024-10-07T08:10:39.813" v="1605" actId="255"/>
          <ac:spMkLst>
            <pc:docMk/>
            <pc:sldMk cId="3753204066" sldId="315"/>
            <ac:spMk id="3" creationId="{D7AD679F-F6D6-1D2F-5B0F-BD834A89408A}"/>
          </ac:spMkLst>
        </pc:spChg>
      </pc:sldChg>
      <pc:sldChg chg="modSp new mod">
        <pc:chgData name="Miroslava Čechová Závadská" userId="acc6b33ca4c8e38a" providerId="LiveId" clId="{9D16B5C6-FB16-4F60-98D8-5CE2347C72E0}" dt="2024-10-07T08:13:35.007" v="1625" actId="255"/>
        <pc:sldMkLst>
          <pc:docMk/>
          <pc:sldMk cId="1187231768" sldId="316"/>
        </pc:sldMkLst>
        <pc:spChg chg="mod">
          <ac:chgData name="Miroslava Čechová Závadská" userId="acc6b33ca4c8e38a" providerId="LiveId" clId="{9D16B5C6-FB16-4F60-98D8-5CE2347C72E0}" dt="2024-10-07T08:12:39.346" v="1616"/>
          <ac:spMkLst>
            <pc:docMk/>
            <pc:sldMk cId="1187231768" sldId="316"/>
            <ac:spMk id="2" creationId="{A800B1C8-4EEE-41CE-CA2C-884719063F50}"/>
          </ac:spMkLst>
        </pc:spChg>
        <pc:spChg chg="mod">
          <ac:chgData name="Miroslava Čechová Závadská" userId="acc6b33ca4c8e38a" providerId="LiveId" clId="{9D16B5C6-FB16-4F60-98D8-5CE2347C72E0}" dt="2024-10-07T08:13:35.007" v="1625" actId="255"/>
          <ac:spMkLst>
            <pc:docMk/>
            <pc:sldMk cId="1187231768" sldId="316"/>
            <ac:spMk id="3" creationId="{23211137-B966-A67E-BEB8-DE2C55893312}"/>
          </ac:spMkLst>
        </pc:spChg>
      </pc:sldChg>
      <pc:sldChg chg="modSp new mod">
        <pc:chgData name="Miroslava Čechová Závadská" userId="acc6b33ca4c8e38a" providerId="LiveId" clId="{9D16B5C6-FB16-4F60-98D8-5CE2347C72E0}" dt="2024-10-07T08:19:42.887" v="1735" actId="113"/>
        <pc:sldMkLst>
          <pc:docMk/>
          <pc:sldMk cId="1744257027" sldId="317"/>
        </pc:sldMkLst>
        <pc:spChg chg="mod">
          <ac:chgData name="Miroslava Čechová Závadská" userId="acc6b33ca4c8e38a" providerId="LiveId" clId="{9D16B5C6-FB16-4F60-98D8-5CE2347C72E0}" dt="2024-10-07T08:12:59.281" v="1618"/>
          <ac:spMkLst>
            <pc:docMk/>
            <pc:sldMk cId="1744257027" sldId="317"/>
            <ac:spMk id="2" creationId="{54D31711-2AFA-B46B-9C4C-72BFD85B9C84}"/>
          </ac:spMkLst>
        </pc:spChg>
        <pc:spChg chg="mod">
          <ac:chgData name="Miroslava Čechová Závadská" userId="acc6b33ca4c8e38a" providerId="LiveId" clId="{9D16B5C6-FB16-4F60-98D8-5CE2347C72E0}" dt="2024-10-07T08:19:42.887" v="1735" actId="113"/>
          <ac:spMkLst>
            <pc:docMk/>
            <pc:sldMk cId="1744257027" sldId="317"/>
            <ac:spMk id="3" creationId="{FECECCFB-95C2-7413-D39E-670D47FABAB7}"/>
          </ac:spMkLst>
        </pc:spChg>
      </pc:sldChg>
      <pc:sldChg chg="modSp new mod">
        <pc:chgData name="Miroslava Čechová Závadská" userId="acc6b33ca4c8e38a" providerId="LiveId" clId="{9D16B5C6-FB16-4F60-98D8-5CE2347C72E0}" dt="2024-10-07T08:20:32.175" v="1756" actId="255"/>
        <pc:sldMkLst>
          <pc:docMk/>
          <pc:sldMk cId="1226232412" sldId="318"/>
        </pc:sldMkLst>
        <pc:spChg chg="mod">
          <ac:chgData name="Miroslava Čechová Závadská" userId="acc6b33ca4c8e38a" providerId="LiveId" clId="{9D16B5C6-FB16-4F60-98D8-5CE2347C72E0}" dt="2024-10-07T08:19:29.197" v="1733" actId="20577"/>
          <ac:spMkLst>
            <pc:docMk/>
            <pc:sldMk cId="1226232412" sldId="318"/>
            <ac:spMk id="2" creationId="{7B655918-C40D-B187-4B19-05157A00E91F}"/>
          </ac:spMkLst>
        </pc:spChg>
        <pc:spChg chg="mod">
          <ac:chgData name="Miroslava Čechová Závadská" userId="acc6b33ca4c8e38a" providerId="LiveId" clId="{9D16B5C6-FB16-4F60-98D8-5CE2347C72E0}" dt="2024-10-07T08:20:32.175" v="1756" actId="255"/>
          <ac:spMkLst>
            <pc:docMk/>
            <pc:sldMk cId="1226232412" sldId="318"/>
            <ac:spMk id="3" creationId="{508D89D6-76C1-8F66-B3AE-66240D7210D3}"/>
          </ac:spMkLst>
        </pc:spChg>
      </pc:sldChg>
      <pc:sldChg chg="modSp new mod">
        <pc:chgData name="Miroslava Čechová Závadská" userId="acc6b33ca4c8e38a" providerId="LiveId" clId="{9D16B5C6-FB16-4F60-98D8-5CE2347C72E0}" dt="2024-10-07T08:20:41.069" v="1757" actId="123"/>
        <pc:sldMkLst>
          <pc:docMk/>
          <pc:sldMk cId="2486411302" sldId="319"/>
        </pc:sldMkLst>
        <pc:spChg chg="mod">
          <ac:chgData name="Miroslava Čechová Závadská" userId="acc6b33ca4c8e38a" providerId="LiveId" clId="{9D16B5C6-FB16-4F60-98D8-5CE2347C72E0}" dt="2024-10-07T08:19:19.147" v="1730"/>
          <ac:spMkLst>
            <pc:docMk/>
            <pc:sldMk cId="2486411302" sldId="319"/>
            <ac:spMk id="2" creationId="{32AB8AFF-9638-276E-8EAB-16924B557611}"/>
          </ac:spMkLst>
        </pc:spChg>
        <pc:spChg chg="mod">
          <ac:chgData name="Miroslava Čechová Závadská" userId="acc6b33ca4c8e38a" providerId="LiveId" clId="{9D16B5C6-FB16-4F60-98D8-5CE2347C72E0}" dt="2024-10-07T08:20:41.069" v="1757" actId="123"/>
          <ac:spMkLst>
            <pc:docMk/>
            <pc:sldMk cId="2486411302" sldId="319"/>
            <ac:spMk id="3" creationId="{B7DA480E-3A0F-EE7A-3AB5-E7FCF5572627}"/>
          </ac:spMkLst>
        </pc:spChg>
      </pc:sldChg>
      <pc:sldChg chg="modSp new mod">
        <pc:chgData name="Miroslava Čechová Závadská" userId="acc6b33ca4c8e38a" providerId="LiveId" clId="{9D16B5C6-FB16-4F60-98D8-5CE2347C72E0}" dt="2024-10-07T08:20:51.471" v="1760" actId="20577"/>
        <pc:sldMkLst>
          <pc:docMk/>
          <pc:sldMk cId="808524315" sldId="320"/>
        </pc:sldMkLst>
        <pc:spChg chg="mod">
          <ac:chgData name="Miroslava Čechová Závadská" userId="acc6b33ca4c8e38a" providerId="LiveId" clId="{9D16B5C6-FB16-4F60-98D8-5CE2347C72E0}" dt="2024-10-07T08:19:22.238" v="1731"/>
          <ac:spMkLst>
            <pc:docMk/>
            <pc:sldMk cId="808524315" sldId="320"/>
            <ac:spMk id="2" creationId="{8B391C0C-992A-41A3-FDA9-F23485B27D98}"/>
          </ac:spMkLst>
        </pc:spChg>
        <pc:spChg chg="mod">
          <ac:chgData name="Miroslava Čechová Závadská" userId="acc6b33ca4c8e38a" providerId="LiveId" clId="{9D16B5C6-FB16-4F60-98D8-5CE2347C72E0}" dt="2024-10-07T08:20:51.471" v="1760" actId="20577"/>
          <ac:spMkLst>
            <pc:docMk/>
            <pc:sldMk cId="808524315" sldId="320"/>
            <ac:spMk id="3" creationId="{C370700C-9581-0BF8-B0AF-81543B8B9C36}"/>
          </ac:spMkLst>
        </pc:spChg>
      </pc:sldChg>
      <pc:sldChg chg="modSp new mod">
        <pc:chgData name="Miroslava Čechová Závadská" userId="acc6b33ca4c8e38a" providerId="LiveId" clId="{9D16B5C6-FB16-4F60-98D8-5CE2347C72E0}" dt="2024-10-07T08:22:04.089" v="1797" actId="20577"/>
        <pc:sldMkLst>
          <pc:docMk/>
          <pc:sldMk cId="1563904661" sldId="321"/>
        </pc:sldMkLst>
        <pc:spChg chg="mod">
          <ac:chgData name="Miroslava Čechová Závadská" userId="acc6b33ca4c8e38a" providerId="LiveId" clId="{9D16B5C6-FB16-4F60-98D8-5CE2347C72E0}" dt="2024-10-07T08:21:23.865" v="1780" actId="20577"/>
          <ac:spMkLst>
            <pc:docMk/>
            <pc:sldMk cId="1563904661" sldId="321"/>
            <ac:spMk id="2" creationId="{E924CEEB-9214-C89D-9197-67FE3E65E82E}"/>
          </ac:spMkLst>
        </pc:spChg>
        <pc:spChg chg="mod">
          <ac:chgData name="Miroslava Čechová Závadská" userId="acc6b33ca4c8e38a" providerId="LiveId" clId="{9D16B5C6-FB16-4F60-98D8-5CE2347C72E0}" dt="2024-10-07T08:22:04.089" v="1797" actId="20577"/>
          <ac:spMkLst>
            <pc:docMk/>
            <pc:sldMk cId="1563904661" sldId="321"/>
            <ac:spMk id="3" creationId="{17875FD8-C66A-03F6-3D07-FD11BAF449D5}"/>
          </ac:spMkLst>
        </pc:spChg>
      </pc:sldChg>
      <pc:sldChg chg="new del">
        <pc:chgData name="Miroslava Čechová Závadská" userId="acc6b33ca4c8e38a" providerId="LiveId" clId="{9D16B5C6-FB16-4F60-98D8-5CE2347C72E0}" dt="2024-10-07T08:22:20.342" v="1799" actId="2696"/>
        <pc:sldMkLst>
          <pc:docMk/>
          <pc:sldMk cId="2705886650" sldId="322"/>
        </pc:sldMkLst>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sz="5600" dirty="0"/>
              <a:t>Manažerské účetnictví 2</a:t>
            </a:r>
            <a:br>
              <a:rPr lang="cs-CZ" sz="6000" dirty="0"/>
            </a:br>
            <a:r>
              <a:rPr lang="cs-CZ" sz="6000" dirty="0"/>
              <a:t>				</a:t>
            </a:r>
            <a:r>
              <a:rPr lang="cs-CZ" sz="2700"/>
              <a:t>prezentace 4</a:t>
            </a:r>
            <a:endParaRPr lang="cs-CZ" sz="2700" dirty="0"/>
          </a:p>
        </p:txBody>
      </p:sp>
      <p:sp>
        <p:nvSpPr>
          <p:cNvPr id="3" name="Podnadpis 2"/>
          <p:cNvSpPr>
            <a:spLocks noGrp="1"/>
          </p:cNvSpPr>
          <p:nvPr>
            <p:ph type="subTitle" idx="1"/>
          </p:nvPr>
        </p:nvSpPr>
        <p:spPr/>
        <p:txBody>
          <a:bodyPr/>
          <a:lstStyle/>
          <a:p>
            <a:endParaRPr lang="cs-CZ" dirty="0"/>
          </a:p>
          <a:p>
            <a:r>
              <a:rPr lang="cs-CZ" dirty="0"/>
              <a:t>		Dr. Miroslava Čechová Závadská, </a:t>
            </a:r>
            <a:r>
              <a:rPr lang="cs-CZ" dirty="0" err="1"/>
              <a:t>BSc</a:t>
            </a:r>
            <a:r>
              <a:rPr lang="cs-CZ" dirty="0"/>
              <a:t>. </a:t>
            </a:r>
            <a:r>
              <a:rPr lang="cs-CZ" dirty="0" err="1"/>
              <a:t>MSc</a:t>
            </a:r>
            <a:r>
              <a:rPr lang="cs-CZ" dirty="0"/>
              <a:t>.</a:t>
            </a:r>
          </a:p>
        </p:txBody>
      </p:sp>
    </p:spTree>
    <p:extLst>
      <p:ext uri="{BB962C8B-B14F-4D97-AF65-F5344CB8AC3E}">
        <p14:creationId xmlns:p14="http://schemas.microsoft.com/office/powerpoint/2010/main" val="2883301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0AB001-D543-632A-61C7-DB807C07A09E}"/>
              </a:ext>
            </a:extLst>
          </p:cNvPr>
          <p:cNvSpPr>
            <a:spLocks noGrp="1"/>
          </p:cNvSpPr>
          <p:nvPr>
            <p:ph type="title"/>
          </p:nvPr>
        </p:nvSpPr>
        <p:spPr/>
        <p:txBody>
          <a:bodyPr/>
          <a:lstStyle/>
          <a:p>
            <a:br>
              <a:rPr lang="cs-CZ" dirty="0"/>
            </a:br>
            <a:r>
              <a:rPr lang="cs-CZ" dirty="0"/>
              <a:t>Základní struktura nákladů v kalkulaci </a:t>
            </a:r>
            <a:br>
              <a:rPr lang="cs-CZ" dirty="0"/>
            </a:br>
            <a:endParaRPr lang="cs-CZ" dirty="0"/>
          </a:p>
        </p:txBody>
      </p:sp>
      <p:sp>
        <p:nvSpPr>
          <p:cNvPr id="3" name="Zástupný obsah 2">
            <a:extLst>
              <a:ext uri="{FF2B5EF4-FFF2-40B4-BE49-F238E27FC236}">
                <a16:creationId xmlns:a16="http://schemas.microsoft.com/office/drawing/2014/main" id="{58165069-9D14-7E47-3FB0-6DFCB9DDF8D5}"/>
              </a:ext>
            </a:extLst>
          </p:cNvPr>
          <p:cNvSpPr>
            <a:spLocks noGrp="1"/>
          </p:cNvSpPr>
          <p:nvPr>
            <p:ph idx="1"/>
          </p:nvPr>
        </p:nvSpPr>
        <p:spPr/>
        <p:txBody>
          <a:bodyPr/>
          <a:lstStyle/>
          <a:p>
            <a:r>
              <a:rPr lang="cs-CZ" sz="2400" b="1" dirty="0"/>
              <a:t>Typový kalkulační vzorec </a:t>
            </a:r>
            <a:r>
              <a:rPr lang="cs-CZ" dirty="0"/>
              <a:t>lze charakterizovat jako </a:t>
            </a:r>
            <a:r>
              <a:rPr lang="cs-CZ" dirty="0">
                <a:solidFill>
                  <a:srgbClr val="FF0000"/>
                </a:solidFill>
              </a:rPr>
              <a:t>ucelené řazení nákladů či nákladových položek dle uživatele kalkulace, dle charakteru rozhodování apod. </a:t>
            </a:r>
          </a:p>
          <a:p>
            <a:pPr marL="0" indent="0">
              <a:buNone/>
            </a:pPr>
            <a:r>
              <a:rPr lang="cs-CZ" b="1" u="sng" dirty="0"/>
              <a:t>Typový kalkulační vzorec lze zaznamenat následovně:</a:t>
            </a:r>
          </a:p>
          <a:p>
            <a:pPr marL="0" indent="0">
              <a:buNone/>
            </a:pPr>
            <a:endParaRPr lang="cs-CZ" b="1" u="sng" dirty="0"/>
          </a:p>
        </p:txBody>
      </p:sp>
      <p:pic>
        <p:nvPicPr>
          <p:cNvPr id="5" name="Obrázek 4">
            <a:extLst>
              <a:ext uri="{FF2B5EF4-FFF2-40B4-BE49-F238E27FC236}">
                <a16:creationId xmlns:a16="http://schemas.microsoft.com/office/drawing/2014/main" id="{B1934480-4100-D1E9-B48A-9C3CD402A64D}"/>
              </a:ext>
            </a:extLst>
          </p:cNvPr>
          <p:cNvPicPr>
            <a:picLocks noChangeAspect="1"/>
          </p:cNvPicPr>
          <p:nvPr/>
        </p:nvPicPr>
        <p:blipFill>
          <a:blip r:embed="rId2"/>
          <a:stretch>
            <a:fillRect/>
          </a:stretch>
        </p:blipFill>
        <p:spPr>
          <a:xfrm>
            <a:off x="771218" y="3421626"/>
            <a:ext cx="4076700" cy="2095500"/>
          </a:xfrm>
          <a:prstGeom prst="rect">
            <a:avLst/>
          </a:prstGeom>
        </p:spPr>
      </p:pic>
      <p:pic>
        <p:nvPicPr>
          <p:cNvPr id="7" name="Obrázek 6">
            <a:extLst>
              <a:ext uri="{FF2B5EF4-FFF2-40B4-BE49-F238E27FC236}">
                <a16:creationId xmlns:a16="http://schemas.microsoft.com/office/drawing/2014/main" id="{1BEAD1D9-BE19-75EB-9DBF-56AADB1561A8}"/>
              </a:ext>
            </a:extLst>
          </p:cNvPr>
          <p:cNvPicPr>
            <a:picLocks noChangeAspect="1"/>
          </p:cNvPicPr>
          <p:nvPr/>
        </p:nvPicPr>
        <p:blipFill>
          <a:blip r:embed="rId3"/>
          <a:stretch>
            <a:fillRect/>
          </a:stretch>
        </p:blipFill>
        <p:spPr>
          <a:xfrm>
            <a:off x="4847918" y="3429000"/>
            <a:ext cx="4076700" cy="1943100"/>
          </a:xfrm>
          <a:prstGeom prst="rect">
            <a:avLst/>
          </a:prstGeom>
        </p:spPr>
      </p:pic>
    </p:spTree>
    <p:extLst>
      <p:ext uri="{BB962C8B-B14F-4D97-AF65-F5344CB8AC3E}">
        <p14:creationId xmlns:p14="http://schemas.microsoft.com/office/powerpoint/2010/main" val="4137626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1A2A8F-95C6-5E69-2BFC-B7024F11C8E3}"/>
              </a:ext>
            </a:extLst>
          </p:cNvPr>
          <p:cNvSpPr>
            <a:spLocks noGrp="1"/>
          </p:cNvSpPr>
          <p:nvPr>
            <p:ph type="title"/>
          </p:nvPr>
        </p:nvSpPr>
        <p:spPr/>
        <p:txBody>
          <a:bodyPr/>
          <a:lstStyle/>
          <a:p>
            <a:br>
              <a:rPr lang="cs-CZ" dirty="0"/>
            </a:br>
            <a:r>
              <a:rPr lang="cs-CZ" dirty="0"/>
              <a:t>Základní struktura nákladů v kalkulaci</a:t>
            </a:r>
            <a:br>
              <a:rPr lang="cs-CZ" dirty="0"/>
            </a:br>
            <a:endParaRPr lang="cs-CZ" dirty="0"/>
          </a:p>
        </p:txBody>
      </p:sp>
      <p:sp>
        <p:nvSpPr>
          <p:cNvPr id="3" name="Zástupný obsah 2">
            <a:extLst>
              <a:ext uri="{FF2B5EF4-FFF2-40B4-BE49-F238E27FC236}">
                <a16:creationId xmlns:a16="http://schemas.microsoft.com/office/drawing/2014/main" id="{647704D5-2473-0589-8080-D98A50EE7AA2}"/>
              </a:ext>
            </a:extLst>
          </p:cNvPr>
          <p:cNvSpPr>
            <a:spLocks noGrp="1"/>
          </p:cNvSpPr>
          <p:nvPr>
            <p:ph idx="1"/>
          </p:nvPr>
        </p:nvSpPr>
        <p:spPr/>
        <p:txBody>
          <a:bodyPr/>
          <a:lstStyle/>
          <a:p>
            <a:pPr marL="0" indent="0">
              <a:buNone/>
            </a:pPr>
            <a:r>
              <a:rPr lang="cs-CZ" sz="2800" b="1" dirty="0"/>
              <a:t>Typový kalkulační vzorec:</a:t>
            </a:r>
          </a:p>
          <a:p>
            <a:pPr marL="0" indent="0">
              <a:buNone/>
            </a:pPr>
            <a:endParaRPr lang="cs-CZ" b="1" dirty="0"/>
          </a:p>
          <a:p>
            <a:r>
              <a:rPr lang="cs-CZ" dirty="0"/>
              <a:t>Ze vzorce je patrné, že </a:t>
            </a:r>
            <a:r>
              <a:rPr lang="cs-CZ" b="1" dirty="0"/>
              <a:t>podniku vznikají </a:t>
            </a:r>
            <a:r>
              <a:rPr lang="cs-CZ" dirty="0"/>
              <a:t>kromě nákladů za přímý materiál a přímé mzdy (přímé náklady obecně) </a:t>
            </a:r>
            <a:r>
              <a:rPr lang="cs-CZ" b="1" dirty="0"/>
              <a:t>také náklady vztahující se k výrobní režii, správní a odbytové režii.</a:t>
            </a:r>
            <a:r>
              <a:rPr lang="cs-CZ" dirty="0"/>
              <a:t> </a:t>
            </a:r>
          </a:p>
          <a:p>
            <a:endParaRPr lang="cs-CZ" dirty="0"/>
          </a:p>
          <a:p>
            <a:r>
              <a:rPr lang="cs-CZ" dirty="0"/>
              <a:t>Pojďme si nyní ve stručnosti objasnit, jaké náklady spadají </a:t>
            </a:r>
            <a:r>
              <a:rPr lang="cs-CZ" b="1" dirty="0"/>
              <a:t>do těchto </a:t>
            </a:r>
            <a:r>
              <a:rPr lang="cs-CZ" b="1" dirty="0">
                <a:solidFill>
                  <a:srgbClr val="FF0000"/>
                </a:solidFill>
              </a:rPr>
              <a:t>režií</a:t>
            </a:r>
            <a:r>
              <a:rPr lang="cs-CZ" b="1" dirty="0"/>
              <a:t>, a kdy vznikají</a:t>
            </a:r>
            <a:r>
              <a:rPr lang="cs-CZ" dirty="0"/>
              <a:t>.</a:t>
            </a:r>
          </a:p>
        </p:txBody>
      </p:sp>
    </p:spTree>
    <p:extLst>
      <p:ext uri="{BB962C8B-B14F-4D97-AF65-F5344CB8AC3E}">
        <p14:creationId xmlns:p14="http://schemas.microsoft.com/office/powerpoint/2010/main" val="2117849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8CCFDD-AA0F-2D28-F368-808028F16B88}"/>
              </a:ext>
            </a:extLst>
          </p:cNvPr>
          <p:cNvSpPr>
            <a:spLocks noGrp="1"/>
          </p:cNvSpPr>
          <p:nvPr>
            <p:ph type="title"/>
          </p:nvPr>
        </p:nvSpPr>
        <p:spPr/>
        <p:txBody>
          <a:bodyPr/>
          <a:lstStyle/>
          <a:p>
            <a:r>
              <a:rPr lang="cs-CZ" dirty="0"/>
              <a:t>Základní struktura nákladů v kalkulaci </a:t>
            </a:r>
          </a:p>
        </p:txBody>
      </p:sp>
      <p:sp>
        <p:nvSpPr>
          <p:cNvPr id="3" name="Zástupný obsah 2">
            <a:extLst>
              <a:ext uri="{FF2B5EF4-FFF2-40B4-BE49-F238E27FC236}">
                <a16:creationId xmlns:a16="http://schemas.microsoft.com/office/drawing/2014/main" id="{C9F73FF0-B840-ACA1-F9E0-F45FFD656DA5}"/>
              </a:ext>
            </a:extLst>
          </p:cNvPr>
          <p:cNvSpPr>
            <a:spLocks noGrp="1"/>
          </p:cNvSpPr>
          <p:nvPr>
            <p:ph idx="1"/>
          </p:nvPr>
        </p:nvSpPr>
        <p:spPr/>
        <p:txBody>
          <a:bodyPr>
            <a:normAutofit lnSpcReduction="10000"/>
          </a:bodyPr>
          <a:lstStyle/>
          <a:p>
            <a:pPr marL="0" indent="0">
              <a:buNone/>
            </a:pPr>
            <a:r>
              <a:rPr lang="cs-CZ" sz="2800" b="1" dirty="0">
                <a:highlight>
                  <a:srgbClr val="FFFF00"/>
                </a:highlight>
              </a:rPr>
              <a:t>Výrobní režie:</a:t>
            </a:r>
          </a:p>
          <a:p>
            <a:r>
              <a:rPr lang="cs-CZ" dirty="0"/>
              <a:t>Náklady výrobní režie </a:t>
            </a:r>
            <a:r>
              <a:rPr lang="cs-CZ" dirty="0">
                <a:solidFill>
                  <a:srgbClr val="FF0000"/>
                </a:solidFill>
              </a:rPr>
              <a:t>souvisí a vznikají v rámci výrobního procesu</a:t>
            </a:r>
            <a:r>
              <a:rPr lang="cs-CZ" dirty="0"/>
              <a:t>. </a:t>
            </a:r>
          </a:p>
          <a:p>
            <a:pPr marL="0" indent="0">
              <a:buNone/>
            </a:pPr>
            <a:r>
              <a:rPr lang="cs-CZ" b="1" u="sng" dirty="0"/>
              <a:t>Výrobní režie zahrnuje tyto náklady:</a:t>
            </a:r>
          </a:p>
          <a:p>
            <a:r>
              <a:rPr lang="cs-CZ" dirty="0"/>
              <a:t> </a:t>
            </a:r>
            <a:r>
              <a:rPr lang="cs-CZ" b="1" dirty="0"/>
              <a:t>odpisy strojů, zařízení,</a:t>
            </a:r>
          </a:p>
          <a:p>
            <a:r>
              <a:rPr lang="cs-CZ" b="1" dirty="0"/>
              <a:t> opravy, </a:t>
            </a:r>
          </a:p>
          <a:p>
            <a:r>
              <a:rPr lang="cs-CZ" b="1" dirty="0"/>
              <a:t> energie, </a:t>
            </a:r>
          </a:p>
          <a:p>
            <a:r>
              <a:rPr lang="cs-CZ" b="1" dirty="0"/>
              <a:t> nájemné, </a:t>
            </a:r>
          </a:p>
          <a:p>
            <a:r>
              <a:rPr lang="cs-CZ" b="1" dirty="0"/>
              <a:t> náklady na provoz meziskladů pro převod nedokončené výroby a polotovarů z jednoho výrobního střediska do druhého, </a:t>
            </a:r>
          </a:p>
          <a:p>
            <a:r>
              <a:rPr lang="cs-CZ" b="1" dirty="0"/>
              <a:t>náklady na manipulační a dopravní techniku</a:t>
            </a:r>
          </a:p>
        </p:txBody>
      </p:sp>
    </p:spTree>
    <p:extLst>
      <p:ext uri="{BB962C8B-B14F-4D97-AF65-F5344CB8AC3E}">
        <p14:creationId xmlns:p14="http://schemas.microsoft.com/office/powerpoint/2010/main" val="2700524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D3A57B-942A-7850-C2A9-0F5DFFA32440}"/>
              </a:ext>
            </a:extLst>
          </p:cNvPr>
          <p:cNvSpPr>
            <a:spLocks noGrp="1"/>
          </p:cNvSpPr>
          <p:nvPr>
            <p:ph type="title"/>
          </p:nvPr>
        </p:nvSpPr>
        <p:spPr/>
        <p:txBody>
          <a:bodyPr/>
          <a:lstStyle/>
          <a:p>
            <a:r>
              <a:rPr lang="cs-CZ" dirty="0"/>
              <a:t>Základní struktura nákladů v kalkulaci </a:t>
            </a:r>
          </a:p>
        </p:txBody>
      </p:sp>
      <p:sp>
        <p:nvSpPr>
          <p:cNvPr id="3" name="Zástupný obsah 2">
            <a:extLst>
              <a:ext uri="{FF2B5EF4-FFF2-40B4-BE49-F238E27FC236}">
                <a16:creationId xmlns:a16="http://schemas.microsoft.com/office/drawing/2014/main" id="{4AE23518-E65B-C73D-4B3E-F2FBA35B764F}"/>
              </a:ext>
            </a:extLst>
          </p:cNvPr>
          <p:cNvSpPr>
            <a:spLocks noGrp="1"/>
          </p:cNvSpPr>
          <p:nvPr>
            <p:ph idx="1"/>
          </p:nvPr>
        </p:nvSpPr>
        <p:spPr/>
        <p:txBody>
          <a:bodyPr/>
          <a:lstStyle/>
          <a:p>
            <a:pPr marL="0" indent="0">
              <a:buNone/>
            </a:pPr>
            <a:r>
              <a:rPr lang="cs-CZ" sz="2400" b="1" dirty="0">
                <a:highlight>
                  <a:srgbClr val="FFFF00"/>
                </a:highlight>
              </a:rPr>
              <a:t>Správní režie:</a:t>
            </a:r>
          </a:p>
          <a:p>
            <a:r>
              <a:rPr lang="cs-CZ" dirty="0"/>
              <a:t>Náklady správní režie </a:t>
            </a:r>
            <a:r>
              <a:rPr lang="cs-CZ" dirty="0">
                <a:solidFill>
                  <a:srgbClr val="FF0000"/>
                </a:solidFill>
              </a:rPr>
              <a:t>souvisí se správou a vedením podniku jako celku </a:t>
            </a:r>
            <a:r>
              <a:rPr lang="cs-CZ" dirty="0"/>
              <a:t>a </a:t>
            </a:r>
            <a:r>
              <a:rPr lang="cs-CZ" u="sng" dirty="0"/>
              <a:t>zahrnuje tyto náklady:</a:t>
            </a:r>
          </a:p>
          <a:p>
            <a:pPr>
              <a:lnSpc>
                <a:spcPct val="150000"/>
              </a:lnSpc>
            </a:pPr>
            <a:r>
              <a:rPr lang="cs-CZ" dirty="0"/>
              <a:t> </a:t>
            </a:r>
            <a:r>
              <a:rPr lang="cs-CZ" b="1" dirty="0"/>
              <a:t>náklady na opatřování, příjem, </a:t>
            </a:r>
          </a:p>
          <a:p>
            <a:pPr>
              <a:lnSpc>
                <a:spcPct val="150000"/>
              </a:lnSpc>
            </a:pPr>
            <a:r>
              <a:rPr lang="cs-CZ" b="1" dirty="0"/>
              <a:t> skladování, </a:t>
            </a:r>
          </a:p>
          <a:p>
            <a:pPr>
              <a:lnSpc>
                <a:spcPct val="150000"/>
              </a:lnSpc>
            </a:pPr>
            <a:r>
              <a:rPr lang="cs-CZ" b="1" dirty="0"/>
              <a:t> výdej a úprava jednicového a režijního materiálu, </a:t>
            </a:r>
          </a:p>
          <a:p>
            <a:pPr>
              <a:lnSpc>
                <a:spcPct val="150000"/>
              </a:lnSpc>
            </a:pPr>
            <a:r>
              <a:rPr lang="cs-CZ" b="1" dirty="0"/>
              <a:t> náklady spojené s vlastním provozem zásobovacích středisek</a:t>
            </a:r>
          </a:p>
        </p:txBody>
      </p:sp>
    </p:spTree>
    <p:extLst>
      <p:ext uri="{BB962C8B-B14F-4D97-AF65-F5344CB8AC3E}">
        <p14:creationId xmlns:p14="http://schemas.microsoft.com/office/powerpoint/2010/main" val="988641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CA22A8-68DD-41D9-D920-D0A83D707C73}"/>
              </a:ext>
            </a:extLst>
          </p:cNvPr>
          <p:cNvSpPr>
            <a:spLocks noGrp="1"/>
          </p:cNvSpPr>
          <p:nvPr>
            <p:ph type="title"/>
          </p:nvPr>
        </p:nvSpPr>
        <p:spPr/>
        <p:txBody>
          <a:bodyPr/>
          <a:lstStyle/>
          <a:p>
            <a:r>
              <a:rPr lang="cs-CZ" dirty="0"/>
              <a:t>Základní struktura nákladů v kalkulaci </a:t>
            </a:r>
          </a:p>
        </p:txBody>
      </p:sp>
      <p:sp>
        <p:nvSpPr>
          <p:cNvPr id="3" name="Zástupný obsah 2">
            <a:extLst>
              <a:ext uri="{FF2B5EF4-FFF2-40B4-BE49-F238E27FC236}">
                <a16:creationId xmlns:a16="http://schemas.microsoft.com/office/drawing/2014/main" id="{693CDB02-C424-D69A-076C-B84DE3E05209}"/>
              </a:ext>
            </a:extLst>
          </p:cNvPr>
          <p:cNvSpPr>
            <a:spLocks noGrp="1"/>
          </p:cNvSpPr>
          <p:nvPr>
            <p:ph idx="1"/>
          </p:nvPr>
        </p:nvSpPr>
        <p:spPr/>
        <p:txBody>
          <a:bodyPr/>
          <a:lstStyle/>
          <a:p>
            <a:pPr marL="0" indent="0">
              <a:buNone/>
            </a:pPr>
            <a:r>
              <a:rPr lang="cs-CZ" sz="2400" b="1" dirty="0">
                <a:highlight>
                  <a:srgbClr val="FFFF00"/>
                </a:highlight>
              </a:rPr>
              <a:t>Zásobovací režie:</a:t>
            </a:r>
          </a:p>
          <a:p>
            <a:r>
              <a:rPr lang="cs-CZ" dirty="0"/>
              <a:t>Náklady zásobovací režie </a:t>
            </a:r>
            <a:r>
              <a:rPr lang="cs-CZ" dirty="0">
                <a:solidFill>
                  <a:srgbClr val="FF0000"/>
                </a:solidFill>
              </a:rPr>
              <a:t>souvisí se zásobováním podniku jako celku</a:t>
            </a:r>
            <a:r>
              <a:rPr lang="cs-CZ" dirty="0"/>
              <a:t>. </a:t>
            </a:r>
          </a:p>
          <a:p>
            <a:pPr marL="0" indent="0">
              <a:buNone/>
            </a:pPr>
            <a:r>
              <a:rPr lang="cs-CZ" b="1" u="sng" dirty="0"/>
              <a:t>Do zásobovací režie lze zařadit následující náklady:</a:t>
            </a:r>
          </a:p>
          <a:p>
            <a:pPr>
              <a:lnSpc>
                <a:spcPct val="150000"/>
              </a:lnSpc>
            </a:pPr>
            <a:r>
              <a:rPr lang="cs-CZ" b="1" dirty="0"/>
              <a:t> náklady na dopravu, </a:t>
            </a:r>
          </a:p>
          <a:p>
            <a:pPr>
              <a:lnSpc>
                <a:spcPct val="150000"/>
              </a:lnSpc>
            </a:pPr>
            <a:r>
              <a:rPr lang="cs-CZ" b="1" dirty="0"/>
              <a:t> náklady na opatřování, příjem, skladování, výdej a úprava jednicového a režijního materiálu, </a:t>
            </a:r>
          </a:p>
          <a:p>
            <a:pPr>
              <a:lnSpc>
                <a:spcPct val="150000"/>
              </a:lnSpc>
            </a:pPr>
            <a:r>
              <a:rPr lang="cs-CZ" b="1" dirty="0"/>
              <a:t>náklady spojené s vlastním provozem zásobovacích středisek.</a:t>
            </a:r>
          </a:p>
        </p:txBody>
      </p:sp>
    </p:spTree>
    <p:extLst>
      <p:ext uri="{BB962C8B-B14F-4D97-AF65-F5344CB8AC3E}">
        <p14:creationId xmlns:p14="http://schemas.microsoft.com/office/powerpoint/2010/main" val="1235718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AC2970-CEC0-8B9F-A3C4-34AE8ABFDD34}"/>
              </a:ext>
            </a:extLst>
          </p:cNvPr>
          <p:cNvSpPr>
            <a:spLocks noGrp="1"/>
          </p:cNvSpPr>
          <p:nvPr>
            <p:ph type="title"/>
          </p:nvPr>
        </p:nvSpPr>
        <p:spPr/>
        <p:txBody>
          <a:bodyPr/>
          <a:lstStyle/>
          <a:p>
            <a:r>
              <a:rPr lang="cs-CZ" dirty="0"/>
              <a:t>Základní struktura nákladů v kalkulaci </a:t>
            </a:r>
          </a:p>
        </p:txBody>
      </p:sp>
      <p:sp>
        <p:nvSpPr>
          <p:cNvPr id="3" name="Zástupný obsah 2">
            <a:extLst>
              <a:ext uri="{FF2B5EF4-FFF2-40B4-BE49-F238E27FC236}">
                <a16:creationId xmlns:a16="http://schemas.microsoft.com/office/drawing/2014/main" id="{A387CE8A-743C-1EDD-4659-F4EB57990803}"/>
              </a:ext>
            </a:extLst>
          </p:cNvPr>
          <p:cNvSpPr>
            <a:spLocks noGrp="1"/>
          </p:cNvSpPr>
          <p:nvPr>
            <p:ph idx="1"/>
          </p:nvPr>
        </p:nvSpPr>
        <p:spPr/>
        <p:txBody>
          <a:bodyPr/>
          <a:lstStyle/>
          <a:p>
            <a:pPr marL="0" indent="0">
              <a:buNone/>
            </a:pPr>
            <a:r>
              <a:rPr lang="cs-CZ" sz="2800" b="1" dirty="0">
                <a:highlight>
                  <a:srgbClr val="FFFF00"/>
                </a:highlight>
              </a:rPr>
              <a:t>Odbytová režie:</a:t>
            </a:r>
          </a:p>
          <a:p>
            <a:r>
              <a:rPr lang="cs-CZ" dirty="0"/>
              <a:t>Odbytová režie se </a:t>
            </a:r>
            <a:r>
              <a:rPr lang="cs-CZ" dirty="0">
                <a:solidFill>
                  <a:srgbClr val="FF0000"/>
                </a:solidFill>
              </a:rPr>
              <a:t>zabývá odbytem a expedicí výrobků </a:t>
            </a:r>
            <a:r>
              <a:rPr lang="cs-CZ" dirty="0"/>
              <a:t>a zahrnuje v sobě </a:t>
            </a:r>
            <a:r>
              <a:rPr lang="cs-CZ" u="sng" dirty="0"/>
              <a:t>například tyto náklady:</a:t>
            </a:r>
          </a:p>
          <a:p>
            <a:pPr>
              <a:lnSpc>
                <a:spcPct val="150000"/>
              </a:lnSpc>
            </a:pPr>
            <a:r>
              <a:rPr lang="cs-CZ" dirty="0"/>
              <a:t> </a:t>
            </a:r>
            <a:r>
              <a:rPr lang="cs-CZ" b="1" dirty="0"/>
              <a:t>náklady na marketingové propagace, </a:t>
            </a:r>
          </a:p>
          <a:p>
            <a:pPr>
              <a:lnSpc>
                <a:spcPct val="150000"/>
              </a:lnSpc>
            </a:pPr>
            <a:r>
              <a:rPr lang="cs-CZ" b="1" dirty="0"/>
              <a:t> náklady na vybavení, </a:t>
            </a:r>
          </a:p>
          <a:p>
            <a:pPr>
              <a:lnSpc>
                <a:spcPct val="150000"/>
              </a:lnSpc>
            </a:pPr>
            <a:r>
              <a:rPr lang="cs-CZ" b="1" dirty="0"/>
              <a:t> náklady na převzetí, balení, skladování a expedici hotových výrobků podniku,</a:t>
            </a:r>
          </a:p>
          <a:p>
            <a:pPr>
              <a:lnSpc>
                <a:spcPct val="150000"/>
              </a:lnSpc>
            </a:pPr>
            <a:r>
              <a:rPr lang="cs-CZ" b="1" dirty="0"/>
              <a:t>náklady na průzkum trhu a činnosti s tím spojené.</a:t>
            </a:r>
          </a:p>
        </p:txBody>
      </p:sp>
    </p:spTree>
    <p:extLst>
      <p:ext uri="{BB962C8B-B14F-4D97-AF65-F5344CB8AC3E}">
        <p14:creationId xmlns:p14="http://schemas.microsoft.com/office/powerpoint/2010/main" val="3813781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9429C3-BD34-8944-D8FF-6A14ED4E0C40}"/>
              </a:ext>
            </a:extLst>
          </p:cNvPr>
          <p:cNvSpPr>
            <a:spLocks noGrp="1"/>
          </p:cNvSpPr>
          <p:nvPr>
            <p:ph type="title"/>
          </p:nvPr>
        </p:nvSpPr>
        <p:spPr/>
        <p:txBody>
          <a:bodyPr/>
          <a:lstStyle/>
          <a:p>
            <a:r>
              <a:rPr lang="cs-CZ" dirty="0"/>
              <a:t>Kalkulační metody</a:t>
            </a:r>
          </a:p>
        </p:txBody>
      </p:sp>
      <p:sp>
        <p:nvSpPr>
          <p:cNvPr id="3" name="Zástupný obsah 2">
            <a:extLst>
              <a:ext uri="{FF2B5EF4-FFF2-40B4-BE49-F238E27FC236}">
                <a16:creationId xmlns:a16="http://schemas.microsoft.com/office/drawing/2014/main" id="{E94B8C86-83B0-8EC6-76A4-EC80D150F0B9}"/>
              </a:ext>
            </a:extLst>
          </p:cNvPr>
          <p:cNvSpPr>
            <a:spLocks noGrp="1"/>
          </p:cNvSpPr>
          <p:nvPr>
            <p:ph idx="1"/>
          </p:nvPr>
        </p:nvSpPr>
        <p:spPr/>
        <p:txBody>
          <a:bodyPr/>
          <a:lstStyle/>
          <a:p>
            <a:r>
              <a:rPr lang="cs-CZ" b="1" dirty="0"/>
              <a:t>Kalkulaci j</a:t>
            </a:r>
            <a:r>
              <a:rPr lang="cs-CZ" dirty="0"/>
              <a:t>e možno vymezit jako </a:t>
            </a:r>
            <a:r>
              <a:rPr lang="cs-CZ" b="1" dirty="0">
                <a:solidFill>
                  <a:srgbClr val="FF0000"/>
                </a:solidFill>
              </a:rPr>
              <a:t>přiřazení nákladů, marže a celkové ceny či jiných hodnotových veličin k jednotce výkonu </a:t>
            </a:r>
            <a:r>
              <a:rPr lang="cs-CZ" dirty="0"/>
              <a:t>(výrobek, služba, činnost, operace). </a:t>
            </a:r>
          </a:p>
          <a:p>
            <a:r>
              <a:rPr lang="cs-CZ" b="1" dirty="0"/>
              <a:t>Nákladová kalkulace </a:t>
            </a:r>
            <a:r>
              <a:rPr lang="cs-CZ" dirty="0"/>
              <a:t>je </a:t>
            </a:r>
            <a:r>
              <a:rPr lang="cs-CZ" b="1" dirty="0">
                <a:solidFill>
                  <a:srgbClr val="FF0000"/>
                </a:solidFill>
              </a:rPr>
              <a:t>základním kalkulačním nástrojem, pomocí kterého lze vypočíst marži, zisk a také cenu výkonu</a:t>
            </a:r>
            <a:r>
              <a:rPr lang="cs-CZ" dirty="0"/>
              <a:t>. </a:t>
            </a:r>
          </a:p>
          <a:p>
            <a:r>
              <a:rPr lang="cs-CZ" u="sng" dirty="0"/>
              <a:t>Problém</a:t>
            </a:r>
            <a:r>
              <a:rPr lang="cs-CZ" dirty="0"/>
              <a:t> výše zmíněných kalkulací je spojen </a:t>
            </a:r>
            <a:r>
              <a:rPr lang="cs-CZ" b="1" dirty="0"/>
              <a:t>s členěním nákladů </a:t>
            </a:r>
            <a:r>
              <a:rPr lang="cs-CZ" dirty="0"/>
              <a:t>na přímé </a:t>
            </a:r>
            <a:r>
              <a:rPr lang="cs-CZ" b="1" dirty="0"/>
              <a:t>náklady</a:t>
            </a:r>
            <a:r>
              <a:rPr lang="cs-CZ" dirty="0"/>
              <a:t> a </a:t>
            </a:r>
            <a:r>
              <a:rPr lang="cs-CZ" b="1" dirty="0"/>
              <a:t>nepřímé</a:t>
            </a:r>
            <a:r>
              <a:rPr lang="cs-CZ" dirty="0"/>
              <a:t> náklady. </a:t>
            </a:r>
          </a:p>
          <a:p>
            <a:r>
              <a:rPr lang="cs-CZ" b="1" dirty="0"/>
              <a:t>Nepřímé (režijní) náklady nelze přímo vztáhnout ke konkrétním výkonům podniku</a:t>
            </a:r>
            <a:r>
              <a:rPr lang="cs-CZ" dirty="0"/>
              <a:t>, tudíž jejich alokace k výkonům se stala podkladem pro </a:t>
            </a:r>
            <a:r>
              <a:rPr lang="cs-CZ" dirty="0">
                <a:solidFill>
                  <a:srgbClr val="FF0000"/>
                </a:solidFill>
              </a:rPr>
              <a:t>vytvoření kalkulačních metod</a:t>
            </a:r>
            <a:r>
              <a:rPr lang="cs-CZ" dirty="0"/>
              <a:t>.</a:t>
            </a:r>
          </a:p>
        </p:txBody>
      </p:sp>
    </p:spTree>
    <p:extLst>
      <p:ext uri="{BB962C8B-B14F-4D97-AF65-F5344CB8AC3E}">
        <p14:creationId xmlns:p14="http://schemas.microsoft.com/office/powerpoint/2010/main" val="1509660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34E20D-A600-BDE3-8BBE-83814E110869}"/>
              </a:ext>
            </a:extLst>
          </p:cNvPr>
          <p:cNvSpPr>
            <a:spLocks noGrp="1"/>
          </p:cNvSpPr>
          <p:nvPr>
            <p:ph type="title"/>
          </p:nvPr>
        </p:nvSpPr>
        <p:spPr/>
        <p:txBody>
          <a:bodyPr/>
          <a:lstStyle/>
          <a:p>
            <a:r>
              <a:rPr lang="cs-CZ" dirty="0"/>
              <a:t>Kalkulační metody</a:t>
            </a:r>
          </a:p>
        </p:txBody>
      </p:sp>
      <p:sp>
        <p:nvSpPr>
          <p:cNvPr id="3" name="Zástupný obsah 2">
            <a:extLst>
              <a:ext uri="{FF2B5EF4-FFF2-40B4-BE49-F238E27FC236}">
                <a16:creationId xmlns:a16="http://schemas.microsoft.com/office/drawing/2014/main" id="{38E5689A-849E-6B4B-114D-A1DE41AC79A5}"/>
              </a:ext>
            </a:extLst>
          </p:cNvPr>
          <p:cNvSpPr>
            <a:spLocks noGrp="1"/>
          </p:cNvSpPr>
          <p:nvPr>
            <p:ph idx="1"/>
          </p:nvPr>
        </p:nvSpPr>
        <p:spPr/>
        <p:txBody>
          <a:bodyPr/>
          <a:lstStyle/>
          <a:p>
            <a:r>
              <a:rPr lang="cs-CZ" dirty="0"/>
              <a:t>Pokud budou manažeři podniku evidovat </a:t>
            </a:r>
            <a:r>
              <a:rPr lang="cs-CZ" b="1" dirty="0"/>
              <a:t>pouze přímé náklady </a:t>
            </a:r>
            <a:r>
              <a:rPr lang="cs-CZ" dirty="0"/>
              <a:t>související s výrobou podnikových výkonů, zcela jednoduchým způsobem </a:t>
            </a:r>
            <a:r>
              <a:rPr lang="cs-CZ" b="1" dirty="0"/>
              <a:t>získají informace o nákladech výkonů</a:t>
            </a:r>
            <a:r>
              <a:rPr lang="cs-CZ" dirty="0"/>
              <a:t>. </a:t>
            </a:r>
          </a:p>
          <a:p>
            <a:endParaRPr lang="cs-CZ" dirty="0"/>
          </a:p>
          <a:p>
            <a:r>
              <a:rPr lang="cs-CZ" b="1" dirty="0"/>
              <a:t>Problém</a:t>
            </a:r>
            <a:r>
              <a:rPr lang="cs-CZ" dirty="0"/>
              <a:t> kalkulací spočívá především </a:t>
            </a:r>
            <a:r>
              <a:rPr lang="cs-CZ" dirty="0">
                <a:solidFill>
                  <a:srgbClr val="FF0000"/>
                </a:solidFill>
              </a:rPr>
              <a:t>v narůstajícím podílu </a:t>
            </a:r>
            <a:r>
              <a:rPr lang="cs-CZ" b="1" dirty="0">
                <a:solidFill>
                  <a:srgbClr val="FF0000"/>
                </a:solidFill>
              </a:rPr>
              <a:t>nepřímých (režijních) nákladů</a:t>
            </a:r>
            <a:r>
              <a:rPr lang="cs-CZ" dirty="0">
                <a:solidFill>
                  <a:srgbClr val="FF0000"/>
                </a:solidFill>
              </a:rPr>
              <a:t>,</a:t>
            </a:r>
            <a:r>
              <a:rPr lang="cs-CZ" dirty="0"/>
              <a:t> u kterých je přiřazení nákladů ke konkrétním výkonům </a:t>
            </a:r>
            <a:r>
              <a:rPr lang="cs-CZ" b="1" dirty="0"/>
              <a:t>značně komplikované</a:t>
            </a:r>
            <a:r>
              <a:rPr lang="cs-CZ" dirty="0"/>
              <a:t>.</a:t>
            </a:r>
          </a:p>
          <a:p>
            <a:endParaRPr lang="cs-CZ" dirty="0"/>
          </a:p>
        </p:txBody>
      </p:sp>
    </p:spTree>
    <p:extLst>
      <p:ext uri="{BB962C8B-B14F-4D97-AF65-F5344CB8AC3E}">
        <p14:creationId xmlns:p14="http://schemas.microsoft.com/office/powerpoint/2010/main" val="38474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316941-E476-87DD-6112-C6DFFC775B55}"/>
              </a:ext>
            </a:extLst>
          </p:cNvPr>
          <p:cNvSpPr>
            <a:spLocks noGrp="1"/>
          </p:cNvSpPr>
          <p:nvPr>
            <p:ph type="title"/>
          </p:nvPr>
        </p:nvSpPr>
        <p:spPr/>
        <p:txBody>
          <a:bodyPr/>
          <a:lstStyle/>
          <a:p>
            <a:r>
              <a:rPr lang="cs-CZ" dirty="0"/>
              <a:t>Kalkulační metody</a:t>
            </a:r>
          </a:p>
        </p:txBody>
      </p:sp>
      <p:sp>
        <p:nvSpPr>
          <p:cNvPr id="3" name="Zástupný obsah 2">
            <a:extLst>
              <a:ext uri="{FF2B5EF4-FFF2-40B4-BE49-F238E27FC236}">
                <a16:creationId xmlns:a16="http://schemas.microsoft.com/office/drawing/2014/main" id="{275C1068-C406-7C23-E485-01E4B65C934E}"/>
              </a:ext>
            </a:extLst>
          </p:cNvPr>
          <p:cNvSpPr>
            <a:spLocks noGrp="1"/>
          </p:cNvSpPr>
          <p:nvPr>
            <p:ph idx="1"/>
          </p:nvPr>
        </p:nvSpPr>
        <p:spPr/>
        <p:txBody>
          <a:bodyPr/>
          <a:lstStyle/>
          <a:p>
            <a:r>
              <a:rPr lang="cs-CZ" sz="2400" b="1" dirty="0"/>
              <a:t>Metodu kalkulace </a:t>
            </a:r>
            <a:r>
              <a:rPr lang="cs-CZ" dirty="0"/>
              <a:t>můžeme vymezit jako </a:t>
            </a:r>
            <a:r>
              <a:rPr lang="cs-CZ" dirty="0">
                <a:solidFill>
                  <a:srgbClr val="FF0000"/>
                </a:solidFill>
              </a:rPr>
              <a:t>způsob, pomocí kterého je sestavována hodnotová veličina na konkrétní výkon</a:t>
            </a:r>
            <a:r>
              <a:rPr lang="cs-CZ" dirty="0"/>
              <a:t>. </a:t>
            </a:r>
          </a:p>
          <a:p>
            <a:endParaRPr lang="cs-CZ" dirty="0"/>
          </a:p>
          <a:p>
            <a:pPr marL="0" indent="0">
              <a:buNone/>
            </a:pPr>
            <a:r>
              <a:rPr lang="cs-CZ" u="sng" dirty="0"/>
              <a:t>Abychom určili vhodnou metodu kalkulace, je potřeba znát:</a:t>
            </a:r>
          </a:p>
          <a:p>
            <a:pPr>
              <a:lnSpc>
                <a:spcPct val="150000"/>
              </a:lnSpc>
            </a:pPr>
            <a:r>
              <a:rPr lang="cs-CZ" dirty="0"/>
              <a:t> </a:t>
            </a:r>
            <a:r>
              <a:rPr lang="cs-CZ" b="1" dirty="0"/>
              <a:t>předmět kalkulace,</a:t>
            </a:r>
          </a:p>
          <a:p>
            <a:pPr>
              <a:lnSpc>
                <a:spcPct val="150000"/>
              </a:lnSpc>
            </a:pPr>
            <a:r>
              <a:rPr lang="cs-CZ" b="1" dirty="0"/>
              <a:t> způsob přiřazování nákladů předmětu kalkulace,</a:t>
            </a:r>
          </a:p>
          <a:p>
            <a:pPr>
              <a:lnSpc>
                <a:spcPct val="150000"/>
              </a:lnSpc>
            </a:pPr>
            <a:r>
              <a:rPr lang="cs-CZ" b="1" dirty="0"/>
              <a:t> strukturu nákladů, kde lze zjistit náklady na kalkulační jednici.</a:t>
            </a:r>
          </a:p>
        </p:txBody>
      </p:sp>
    </p:spTree>
    <p:extLst>
      <p:ext uri="{BB962C8B-B14F-4D97-AF65-F5344CB8AC3E}">
        <p14:creationId xmlns:p14="http://schemas.microsoft.com/office/powerpoint/2010/main" val="687656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669D13-4EB4-9B31-8BFD-F0A36682F956}"/>
              </a:ext>
            </a:extLst>
          </p:cNvPr>
          <p:cNvSpPr>
            <a:spLocks noGrp="1"/>
          </p:cNvSpPr>
          <p:nvPr>
            <p:ph type="title"/>
          </p:nvPr>
        </p:nvSpPr>
        <p:spPr/>
        <p:txBody>
          <a:bodyPr/>
          <a:lstStyle/>
          <a:p>
            <a:r>
              <a:rPr lang="cs-CZ" dirty="0"/>
              <a:t>Kalkulační metody</a:t>
            </a:r>
          </a:p>
        </p:txBody>
      </p:sp>
      <p:sp>
        <p:nvSpPr>
          <p:cNvPr id="3" name="Zástupný obsah 2">
            <a:extLst>
              <a:ext uri="{FF2B5EF4-FFF2-40B4-BE49-F238E27FC236}">
                <a16:creationId xmlns:a16="http://schemas.microsoft.com/office/drawing/2014/main" id="{BC5CE5F7-7B1C-D987-1A8B-F61F7FC32A91}"/>
              </a:ext>
            </a:extLst>
          </p:cNvPr>
          <p:cNvSpPr>
            <a:spLocks noGrp="1"/>
          </p:cNvSpPr>
          <p:nvPr>
            <p:ph idx="1"/>
          </p:nvPr>
        </p:nvSpPr>
        <p:spPr/>
        <p:txBody>
          <a:bodyPr>
            <a:normAutofit/>
          </a:bodyPr>
          <a:lstStyle/>
          <a:p>
            <a:r>
              <a:rPr lang="cs-CZ" b="1" dirty="0"/>
              <a:t>Kalkulační metoda </a:t>
            </a:r>
            <a:r>
              <a:rPr lang="cs-CZ" dirty="0"/>
              <a:t>určená ke kvantifikaci nákladů na určitý výkon slouží k </a:t>
            </a:r>
            <a:r>
              <a:rPr lang="cs-CZ" b="1" dirty="0">
                <a:solidFill>
                  <a:srgbClr val="FF0000"/>
                </a:solidFill>
              </a:rPr>
              <a:t>přiřazování nepřímých nákladů ke konkrétním výkonům</a:t>
            </a:r>
            <a:r>
              <a:rPr lang="cs-CZ" dirty="0"/>
              <a:t>. </a:t>
            </a:r>
          </a:p>
          <a:p>
            <a:r>
              <a:rPr lang="cs-CZ" dirty="0"/>
              <a:t>Jednotlivé kalkulační metody </a:t>
            </a:r>
            <a:r>
              <a:rPr lang="cs-CZ" b="1" dirty="0"/>
              <a:t>se liší způsobem přiřazování nepřímých (režijních) nákladů</a:t>
            </a:r>
            <a:r>
              <a:rPr lang="cs-CZ" dirty="0"/>
              <a:t>. </a:t>
            </a:r>
          </a:p>
          <a:p>
            <a:r>
              <a:rPr lang="cs-CZ" dirty="0"/>
              <a:t>V nákladovém (manažerském) účetnictví existuje </a:t>
            </a:r>
            <a:r>
              <a:rPr lang="cs-CZ" b="1" dirty="0"/>
              <a:t>celá řada kalkulačních metod zaměřených na alokaci nepřímých nákladů</a:t>
            </a:r>
            <a:r>
              <a:rPr lang="cs-CZ" dirty="0"/>
              <a:t>, kdy mezi </a:t>
            </a:r>
            <a:r>
              <a:rPr lang="cs-CZ" u="sng" dirty="0"/>
              <a:t>nejvýznamnější lze zařadit:</a:t>
            </a:r>
          </a:p>
          <a:p>
            <a:r>
              <a:rPr lang="cs-CZ" dirty="0"/>
              <a:t> </a:t>
            </a:r>
            <a:r>
              <a:rPr lang="cs-CZ" b="1" dirty="0"/>
              <a:t>Metoda kalkulace dělením</a:t>
            </a:r>
          </a:p>
          <a:p>
            <a:pPr lvl="1">
              <a:buFont typeface="Wingdings" panose="05000000000000000000" pitchFamily="2" charset="2"/>
              <a:buChar char="Ø"/>
            </a:pPr>
            <a:r>
              <a:rPr lang="cs-CZ" dirty="0"/>
              <a:t> Metoda kalkulace prostým dělením</a:t>
            </a:r>
          </a:p>
          <a:p>
            <a:pPr lvl="1">
              <a:buFont typeface="Wingdings" panose="05000000000000000000" pitchFamily="2" charset="2"/>
              <a:buChar char="Ø"/>
            </a:pPr>
            <a:r>
              <a:rPr lang="cs-CZ" dirty="0"/>
              <a:t> Metoda kalkulace dělením s poměrovými čísly</a:t>
            </a:r>
          </a:p>
        </p:txBody>
      </p:sp>
    </p:spTree>
    <p:extLst>
      <p:ext uri="{BB962C8B-B14F-4D97-AF65-F5344CB8AC3E}">
        <p14:creationId xmlns:p14="http://schemas.microsoft.com/office/powerpoint/2010/main" val="255985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Téma</a:t>
            </a:r>
          </a:p>
        </p:txBody>
      </p:sp>
      <p:sp>
        <p:nvSpPr>
          <p:cNvPr id="3" name="Zástupný symbol pro obsah 2"/>
          <p:cNvSpPr>
            <a:spLocks noGrp="1"/>
          </p:cNvSpPr>
          <p:nvPr>
            <p:ph idx="1"/>
          </p:nvPr>
        </p:nvSpPr>
        <p:spPr/>
        <p:txBody>
          <a:bodyPr>
            <a:normAutofit/>
          </a:bodyPr>
          <a:lstStyle/>
          <a:p>
            <a:endParaRPr lang="cs-CZ" sz="3200" b="1" dirty="0"/>
          </a:p>
          <a:p>
            <a:r>
              <a:rPr lang="cs-CZ" sz="2800" b="1" dirty="0"/>
              <a:t>Kalkulační systém a jeho využití v řízení po linii výkonů</a:t>
            </a:r>
          </a:p>
        </p:txBody>
      </p:sp>
    </p:spTree>
    <p:extLst>
      <p:ext uri="{BB962C8B-B14F-4D97-AF65-F5344CB8AC3E}">
        <p14:creationId xmlns:p14="http://schemas.microsoft.com/office/powerpoint/2010/main" val="4071529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84675C-56BD-7C4B-56CB-FB90A9B443AF}"/>
              </a:ext>
            </a:extLst>
          </p:cNvPr>
          <p:cNvSpPr>
            <a:spLocks noGrp="1"/>
          </p:cNvSpPr>
          <p:nvPr>
            <p:ph type="title"/>
          </p:nvPr>
        </p:nvSpPr>
        <p:spPr/>
        <p:txBody>
          <a:bodyPr/>
          <a:lstStyle/>
          <a:p>
            <a:r>
              <a:rPr lang="cs-CZ" dirty="0"/>
              <a:t>Kalkulační metody</a:t>
            </a:r>
          </a:p>
        </p:txBody>
      </p:sp>
      <p:sp>
        <p:nvSpPr>
          <p:cNvPr id="3" name="Zástupný obsah 2">
            <a:extLst>
              <a:ext uri="{FF2B5EF4-FFF2-40B4-BE49-F238E27FC236}">
                <a16:creationId xmlns:a16="http://schemas.microsoft.com/office/drawing/2014/main" id="{384FD8FB-549D-95A3-F7B3-D74536903F8D}"/>
              </a:ext>
            </a:extLst>
          </p:cNvPr>
          <p:cNvSpPr>
            <a:spLocks noGrp="1"/>
          </p:cNvSpPr>
          <p:nvPr>
            <p:ph idx="1"/>
          </p:nvPr>
        </p:nvSpPr>
        <p:spPr/>
        <p:txBody>
          <a:bodyPr>
            <a:normAutofit/>
          </a:bodyPr>
          <a:lstStyle/>
          <a:p>
            <a:pPr>
              <a:lnSpc>
                <a:spcPct val="150000"/>
              </a:lnSpc>
            </a:pPr>
            <a:r>
              <a:rPr lang="cs-CZ" sz="2400" b="1" dirty="0"/>
              <a:t>Metoda kalkulace přirážková (zakázková kalkulace)</a:t>
            </a:r>
          </a:p>
          <a:p>
            <a:pPr>
              <a:lnSpc>
                <a:spcPct val="150000"/>
              </a:lnSpc>
            </a:pPr>
            <a:r>
              <a:rPr lang="cs-CZ" sz="2400" b="1" dirty="0"/>
              <a:t>Rozčítací metoda kalkulace</a:t>
            </a:r>
          </a:p>
          <a:p>
            <a:pPr>
              <a:lnSpc>
                <a:spcPct val="150000"/>
              </a:lnSpc>
            </a:pPr>
            <a:r>
              <a:rPr lang="cs-CZ" sz="2400" b="1" dirty="0"/>
              <a:t>Odečítací metoda kalkulace</a:t>
            </a:r>
          </a:p>
          <a:p>
            <a:pPr>
              <a:lnSpc>
                <a:spcPct val="150000"/>
              </a:lnSpc>
            </a:pPr>
            <a:r>
              <a:rPr lang="cs-CZ" sz="2400" b="1" dirty="0"/>
              <a:t>Fázová metoda kalkulace</a:t>
            </a:r>
          </a:p>
          <a:p>
            <a:pPr>
              <a:lnSpc>
                <a:spcPct val="150000"/>
              </a:lnSpc>
            </a:pPr>
            <a:r>
              <a:rPr lang="cs-CZ" sz="2400" b="1" dirty="0"/>
              <a:t>Postupná metoda kalkulace</a:t>
            </a:r>
          </a:p>
        </p:txBody>
      </p:sp>
    </p:spTree>
    <p:extLst>
      <p:ext uri="{BB962C8B-B14F-4D97-AF65-F5344CB8AC3E}">
        <p14:creationId xmlns:p14="http://schemas.microsoft.com/office/powerpoint/2010/main" val="467276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7BCA07-6310-B6EB-69A7-F4EF5A3DB9CE}"/>
              </a:ext>
            </a:extLst>
          </p:cNvPr>
          <p:cNvSpPr>
            <a:spLocks noGrp="1"/>
          </p:cNvSpPr>
          <p:nvPr>
            <p:ph type="title"/>
          </p:nvPr>
        </p:nvSpPr>
        <p:spPr/>
        <p:txBody>
          <a:bodyPr/>
          <a:lstStyle/>
          <a:p>
            <a:r>
              <a:rPr lang="cs-CZ" dirty="0"/>
              <a:t>Metoda kalkulace dělením</a:t>
            </a:r>
          </a:p>
        </p:txBody>
      </p:sp>
      <p:sp>
        <p:nvSpPr>
          <p:cNvPr id="3" name="Zástupný obsah 2">
            <a:extLst>
              <a:ext uri="{FF2B5EF4-FFF2-40B4-BE49-F238E27FC236}">
                <a16:creationId xmlns:a16="http://schemas.microsoft.com/office/drawing/2014/main" id="{678ED5A6-1816-CB3D-EE07-6D4D23B940FE}"/>
              </a:ext>
            </a:extLst>
          </p:cNvPr>
          <p:cNvSpPr>
            <a:spLocks noGrp="1"/>
          </p:cNvSpPr>
          <p:nvPr>
            <p:ph idx="1"/>
          </p:nvPr>
        </p:nvSpPr>
        <p:spPr/>
        <p:txBody>
          <a:bodyPr/>
          <a:lstStyle/>
          <a:p>
            <a:r>
              <a:rPr lang="cs-CZ" dirty="0"/>
              <a:t>V souvislosti s metodou kalkulace dělením rozlišujeme metodu kalkulace prostým dělením a metodu kalkulace dělením s poměrovými čísly.</a:t>
            </a:r>
          </a:p>
          <a:p>
            <a:endParaRPr lang="cs-CZ" dirty="0"/>
          </a:p>
          <a:p>
            <a:pPr marL="0" indent="0">
              <a:buNone/>
            </a:pPr>
            <a:r>
              <a:rPr lang="cs-CZ" sz="2800" b="1" dirty="0"/>
              <a:t>Metoda kalkulace prostým dělením</a:t>
            </a:r>
          </a:p>
          <a:p>
            <a:r>
              <a:rPr lang="cs-CZ" dirty="0"/>
              <a:t>Metoda kalkulace prostým dělením se používá u výroby </a:t>
            </a:r>
            <a:r>
              <a:rPr lang="cs-CZ" dirty="0">
                <a:solidFill>
                  <a:srgbClr val="FF0000"/>
                </a:solidFill>
              </a:rPr>
              <a:t>produkující pouze jeden druh výrobku (stejnorodé výrobky</a:t>
            </a:r>
            <a:r>
              <a:rPr lang="cs-CZ" dirty="0"/>
              <a:t>). </a:t>
            </a:r>
          </a:p>
          <a:p>
            <a:endParaRPr lang="cs-CZ" dirty="0"/>
          </a:p>
          <a:p>
            <a:r>
              <a:rPr lang="cs-CZ" dirty="0"/>
              <a:t>Smyslem této metody je zjistit režijní náklady jednoho druhu výroby na jeden výrobek podílem celkových rozpočtovaných režijních nákladů a celkového plánovaného množstvím výrobků.</a:t>
            </a:r>
          </a:p>
        </p:txBody>
      </p:sp>
    </p:spTree>
    <p:extLst>
      <p:ext uri="{BB962C8B-B14F-4D97-AF65-F5344CB8AC3E}">
        <p14:creationId xmlns:p14="http://schemas.microsoft.com/office/powerpoint/2010/main" val="1293035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BB9144-176D-17EC-9373-7F2AFEF4FB1A}"/>
              </a:ext>
            </a:extLst>
          </p:cNvPr>
          <p:cNvSpPr>
            <a:spLocks noGrp="1"/>
          </p:cNvSpPr>
          <p:nvPr>
            <p:ph type="title"/>
          </p:nvPr>
        </p:nvSpPr>
        <p:spPr/>
        <p:txBody>
          <a:bodyPr/>
          <a:lstStyle/>
          <a:p>
            <a:r>
              <a:rPr lang="cs-CZ" dirty="0"/>
              <a:t>Metoda kalkulace dělením</a:t>
            </a:r>
          </a:p>
        </p:txBody>
      </p:sp>
      <p:sp>
        <p:nvSpPr>
          <p:cNvPr id="3" name="Zástupný obsah 2">
            <a:extLst>
              <a:ext uri="{FF2B5EF4-FFF2-40B4-BE49-F238E27FC236}">
                <a16:creationId xmlns:a16="http://schemas.microsoft.com/office/drawing/2014/main" id="{C0C8AD65-42EC-C0FD-208B-893027399C5A}"/>
              </a:ext>
            </a:extLst>
          </p:cNvPr>
          <p:cNvSpPr>
            <a:spLocks noGrp="1"/>
          </p:cNvSpPr>
          <p:nvPr>
            <p:ph idx="1"/>
          </p:nvPr>
        </p:nvSpPr>
        <p:spPr/>
        <p:txBody>
          <a:bodyPr/>
          <a:lstStyle/>
          <a:p>
            <a:pPr marL="0" indent="0">
              <a:buNone/>
            </a:pPr>
            <a:r>
              <a:rPr lang="cs-CZ" sz="2800" b="1" dirty="0"/>
              <a:t>Metoda kalkulace dělením s poměrovými čísly </a:t>
            </a:r>
            <a:r>
              <a:rPr lang="cs-CZ" dirty="0"/>
              <a:t>se používá v podniku, který se specializuje na </a:t>
            </a:r>
            <a:r>
              <a:rPr lang="cs-CZ" dirty="0">
                <a:solidFill>
                  <a:srgbClr val="FF0000"/>
                </a:solidFill>
              </a:rPr>
              <a:t>výrobu určitých druhů stejnorodých výrobků</a:t>
            </a:r>
            <a:r>
              <a:rPr lang="cs-CZ" dirty="0"/>
              <a:t>. </a:t>
            </a:r>
          </a:p>
          <a:p>
            <a:r>
              <a:rPr lang="cs-CZ" dirty="0"/>
              <a:t>Za stejnorodé výrobky lze považovat takové výrobky, které </a:t>
            </a:r>
            <a:r>
              <a:rPr lang="cs-CZ" b="1" dirty="0"/>
              <a:t>mají totožnou strukturu nákladů</a:t>
            </a:r>
            <a:r>
              <a:rPr lang="cs-CZ" dirty="0"/>
              <a:t>, a které </a:t>
            </a:r>
            <a:r>
              <a:rPr lang="cs-CZ" u="sng" dirty="0"/>
              <a:t>mohou být odlišné svou velikostí, hmotností </a:t>
            </a:r>
            <a:r>
              <a:rPr lang="cs-CZ" dirty="0"/>
              <a:t>apod. </a:t>
            </a:r>
          </a:p>
          <a:p>
            <a:r>
              <a:rPr lang="cs-CZ" dirty="0"/>
              <a:t>Rozpočet režijních nákladů na jednotku výkonu se provádí pomocí tzv. </a:t>
            </a:r>
            <a:r>
              <a:rPr lang="cs-CZ" b="1" dirty="0"/>
              <a:t>poměrových čísel</a:t>
            </a:r>
            <a:r>
              <a:rPr lang="cs-CZ" dirty="0"/>
              <a:t>.</a:t>
            </a:r>
          </a:p>
        </p:txBody>
      </p:sp>
    </p:spTree>
    <p:extLst>
      <p:ext uri="{BB962C8B-B14F-4D97-AF65-F5344CB8AC3E}">
        <p14:creationId xmlns:p14="http://schemas.microsoft.com/office/powerpoint/2010/main" val="3237291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4DA95D-C530-057E-0D3B-B27914D696D8}"/>
              </a:ext>
            </a:extLst>
          </p:cNvPr>
          <p:cNvSpPr>
            <a:spLocks noGrp="1"/>
          </p:cNvSpPr>
          <p:nvPr>
            <p:ph type="title"/>
          </p:nvPr>
        </p:nvSpPr>
        <p:spPr/>
        <p:txBody>
          <a:bodyPr/>
          <a:lstStyle/>
          <a:p>
            <a:r>
              <a:rPr lang="cs-CZ" dirty="0"/>
              <a:t>Metoda kalkulace dělením</a:t>
            </a:r>
          </a:p>
        </p:txBody>
      </p:sp>
      <p:sp>
        <p:nvSpPr>
          <p:cNvPr id="3" name="Zástupný obsah 2">
            <a:extLst>
              <a:ext uri="{FF2B5EF4-FFF2-40B4-BE49-F238E27FC236}">
                <a16:creationId xmlns:a16="http://schemas.microsoft.com/office/drawing/2014/main" id="{86950836-1ECA-1351-EA6C-13D54490AFE7}"/>
              </a:ext>
            </a:extLst>
          </p:cNvPr>
          <p:cNvSpPr>
            <a:spLocks noGrp="1"/>
          </p:cNvSpPr>
          <p:nvPr>
            <p:ph idx="1"/>
          </p:nvPr>
        </p:nvSpPr>
        <p:spPr/>
        <p:txBody>
          <a:bodyPr/>
          <a:lstStyle/>
          <a:p>
            <a:pPr marL="0" indent="0">
              <a:buNone/>
            </a:pPr>
            <a:r>
              <a:rPr lang="cs-CZ" b="1" dirty="0"/>
              <a:t>Metoda kalkulace dělením s poměrovými čísly</a:t>
            </a:r>
          </a:p>
          <a:p>
            <a:pPr marL="0" indent="0">
              <a:buNone/>
            </a:pPr>
            <a:endParaRPr lang="cs-CZ" b="1" dirty="0"/>
          </a:p>
          <a:p>
            <a:r>
              <a:rPr lang="cs-CZ" b="1" dirty="0"/>
              <a:t>Poměrová čísla </a:t>
            </a:r>
            <a:r>
              <a:rPr lang="cs-CZ" dirty="0"/>
              <a:t>vyjadřují </a:t>
            </a:r>
            <a:r>
              <a:rPr lang="cs-CZ" dirty="0">
                <a:solidFill>
                  <a:srgbClr val="FF0000"/>
                </a:solidFill>
              </a:rPr>
              <a:t>proporci jednotlivých nákladů na jednici konkrétních druhů výrobků</a:t>
            </a:r>
            <a:r>
              <a:rPr lang="cs-CZ" dirty="0"/>
              <a:t>. </a:t>
            </a:r>
          </a:p>
          <a:p>
            <a:endParaRPr lang="cs-CZ" dirty="0"/>
          </a:p>
          <a:p>
            <a:r>
              <a:rPr lang="cs-CZ" dirty="0"/>
              <a:t>Princip metody kalkulace dělením s poměrovými čísly spočívá v tom, že si </a:t>
            </a:r>
            <a:r>
              <a:rPr lang="cs-CZ" b="1" dirty="0"/>
              <a:t>podnik zvolí jeden výrobek jako základní či výchozí výrobek, kterému náleží poměrové číslo 1</a:t>
            </a:r>
            <a:r>
              <a:rPr lang="cs-CZ" dirty="0"/>
              <a:t>, a </a:t>
            </a:r>
            <a:r>
              <a:rPr lang="cs-CZ" dirty="0">
                <a:solidFill>
                  <a:srgbClr val="FF0000"/>
                </a:solidFill>
              </a:rPr>
              <a:t>na kterém se podílí určitou mírou ostatní výrobky. </a:t>
            </a:r>
          </a:p>
        </p:txBody>
      </p:sp>
    </p:spTree>
    <p:extLst>
      <p:ext uri="{BB962C8B-B14F-4D97-AF65-F5344CB8AC3E}">
        <p14:creationId xmlns:p14="http://schemas.microsoft.com/office/powerpoint/2010/main" val="3304386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9E48BC-9D4D-1BAF-8DB4-27388B4DDA7E}"/>
              </a:ext>
            </a:extLst>
          </p:cNvPr>
          <p:cNvSpPr>
            <a:spLocks noGrp="1"/>
          </p:cNvSpPr>
          <p:nvPr>
            <p:ph type="title"/>
          </p:nvPr>
        </p:nvSpPr>
        <p:spPr/>
        <p:txBody>
          <a:bodyPr/>
          <a:lstStyle/>
          <a:p>
            <a:r>
              <a:rPr lang="cs-CZ" dirty="0"/>
              <a:t>Metoda kalkulace dělením</a:t>
            </a:r>
          </a:p>
        </p:txBody>
      </p:sp>
      <p:sp>
        <p:nvSpPr>
          <p:cNvPr id="3" name="Zástupný obsah 2">
            <a:extLst>
              <a:ext uri="{FF2B5EF4-FFF2-40B4-BE49-F238E27FC236}">
                <a16:creationId xmlns:a16="http://schemas.microsoft.com/office/drawing/2014/main" id="{DC3176FA-BB64-A256-FC9F-D6DE5E1DC885}"/>
              </a:ext>
            </a:extLst>
          </p:cNvPr>
          <p:cNvSpPr>
            <a:spLocks noGrp="1"/>
          </p:cNvSpPr>
          <p:nvPr>
            <p:ph idx="1"/>
          </p:nvPr>
        </p:nvSpPr>
        <p:spPr/>
        <p:txBody>
          <a:bodyPr>
            <a:normAutofit/>
          </a:bodyPr>
          <a:lstStyle/>
          <a:p>
            <a:pPr marL="0" indent="0">
              <a:buNone/>
            </a:pPr>
            <a:r>
              <a:rPr lang="cs-CZ" b="1" dirty="0"/>
              <a:t>Metoda kalkulace dělením s poměrovými čísly</a:t>
            </a:r>
          </a:p>
          <a:p>
            <a:r>
              <a:rPr lang="cs-CZ" dirty="0"/>
              <a:t>Jako příklad lze uvést výrobu různě dlouhých kovových trubek, konkrétně trubky dlouhé 1 metr, 2 metry a 3 metry. </a:t>
            </a:r>
          </a:p>
          <a:p>
            <a:r>
              <a:rPr lang="cs-CZ" dirty="0"/>
              <a:t>Každá různě dlouhá trubka se bude lišit délkou a bude tak pochopitelně zahrnovat rozdílné vstupní náklady na materiál, opracování apod.</a:t>
            </a:r>
          </a:p>
          <a:p>
            <a:r>
              <a:rPr lang="cs-CZ" dirty="0"/>
              <a:t>Pomocí základního výrobku (například 3 metrová trubka) zjistíme, jakou částí se ostatní výrobky (1 metrová a 2 metrová trubka) podílí na výchozím výrobku (3 metrová trubka). </a:t>
            </a:r>
          </a:p>
          <a:p>
            <a:r>
              <a:rPr lang="cs-CZ" dirty="0"/>
              <a:t>Obecně lze tedy říci, že </a:t>
            </a:r>
            <a:r>
              <a:rPr lang="cs-CZ" b="1" dirty="0">
                <a:solidFill>
                  <a:srgbClr val="FF0000"/>
                </a:solidFill>
              </a:rPr>
              <a:t>poměrové číslo vyjadřuje proporci (poměr) mezi náklady na různé druhy výrobků.</a:t>
            </a:r>
          </a:p>
          <a:p>
            <a:endParaRPr lang="cs-CZ" dirty="0"/>
          </a:p>
        </p:txBody>
      </p:sp>
    </p:spTree>
    <p:extLst>
      <p:ext uri="{BB962C8B-B14F-4D97-AF65-F5344CB8AC3E}">
        <p14:creationId xmlns:p14="http://schemas.microsoft.com/office/powerpoint/2010/main" val="1776978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52E65E-2A61-42DF-5C18-CBD7EAA68115}"/>
              </a:ext>
            </a:extLst>
          </p:cNvPr>
          <p:cNvSpPr>
            <a:spLocks noGrp="1"/>
          </p:cNvSpPr>
          <p:nvPr>
            <p:ph type="title"/>
          </p:nvPr>
        </p:nvSpPr>
        <p:spPr/>
        <p:txBody>
          <a:bodyPr/>
          <a:lstStyle/>
          <a:p>
            <a:r>
              <a:rPr lang="cs-CZ" dirty="0"/>
              <a:t>Metoda kalkulace přirážková</a:t>
            </a:r>
          </a:p>
        </p:txBody>
      </p:sp>
      <p:sp>
        <p:nvSpPr>
          <p:cNvPr id="3" name="Zástupný obsah 2">
            <a:extLst>
              <a:ext uri="{FF2B5EF4-FFF2-40B4-BE49-F238E27FC236}">
                <a16:creationId xmlns:a16="http://schemas.microsoft.com/office/drawing/2014/main" id="{34775822-15FF-042D-1336-4A1192FE16BC}"/>
              </a:ext>
            </a:extLst>
          </p:cNvPr>
          <p:cNvSpPr>
            <a:spLocks noGrp="1"/>
          </p:cNvSpPr>
          <p:nvPr>
            <p:ph idx="1"/>
          </p:nvPr>
        </p:nvSpPr>
        <p:spPr/>
        <p:txBody>
          <a:bodyPr/>
          <a:lstStyle/>
          <a:p>
            <a:r>
              <a:rPr lang="cs-CZ" b="1" dirty="0"/>
              <a:t>Metoda kalkulace přirážková </a:t>
            </a:r>
            <a:r>
              <a:rPr lang="cs-CZ" dirty="0"/>
              <a:t>se využívá v podniku, který </a:t>
            </a:r>
            <a:r>
              <a:rPr lang="cs-CZ" dirty="0">
                <a:solidFill>
                  <a:srgbClr val="FF0000"/>
                </a:solidFill>
              </a:rPr>
              <a:t>vyrábí z hlediska nákladů různorodé výkony</a:t>
            </a:r>
            <a:r>
              <a:rPr lang="cs-CZ" dirty="0"/>
              <a:t>. </a:t>
            </a:r>
          </a:p>
          <a:p>
            <a:endParaRPr lang="cs-CZ" dirty="0"/>
          </a:p>
          <a:p>
            <a:r>
              <a:rPr lang="cs-CZ" dirty="0"/>
              <a:t>Pro výrobu jednotlivých druhů výkonů bude potřeba </a:t>
            </a:r>
            <a:r>
              <a:rPr lang="cs-CZ" b="1" dirty="0"/>
              <a:t>v souvislosti s různorodými výkony vynaložit odlišnou výši nákladů</a:t>
            </a:r>
            <a:r>
              <a:rPr lang="cs-CZ" dirty="0"/>
              <a:t>. </a:t>
            </a:r>
          </a:p>
          <a:p>
            <a:endParaRPr lang="cs-CZ" dirty="0"/>
          </a:p>
          <a:p>
            <a:r>
              <a:rPr lang="cs-CZ" dirty="0"/>
              <a:t>Z tohoto důvodu již nelze použít kalkulaci dělením jak prostou, tak s poměrovými čísly.</a:t>
            </a:r>
          </a:p>
        </p:txBody>
      </p:sp>
    </p:spTree>
    <p:extLst>
      <p:ext uri="{BB962C8B-B14F-4D97-AF65-F5344CB8AC3E}">
        <p14:creationId xmlns:p14="http://schemas.microsoft.com/office/powerpoint/2010/main" val="1585755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099266-E670-28F0-2438-14C85DF7949C}"/>
              </a:ext>
            </a:extLst>
          </p:cNvPr>
          <p:cNvSpPr>
            <a:spLocks noGrp="1"/>
          </p:cNvSpPr>
          <p:nvPr>
            <p:ph type="title"/>
          </p:nvPr>
        </p:nvSpPr>
        <p:spPr/>
        <p:txBody>
          <a:bodyPr/>
          <a:lstStyle/>
          <a:p>
            <a:r>
              <a:rPr lang="cs-CZ" dirty="0"/>
              <a:t>Metoda kalkulace přirážková</a:t>
            </a:r>
          </a:p>
        </p:txBody>
      </p:sp>
      <p:sp>
        <p:nvSpPr>
          <p:cNvPr id="3" name="Zástupný obsah 2">
            <a:extLst>
              <a:ext uri="{FF2B5EF4-FFF2-40B4-BE49-F238E27FC236}">
                <a16:creationId xmlns:a16="http://schemas.microsoft.com/office/drawing/2014/main" id="{6B88631A-5E5F-D0AD-DE1B-8E6B45BE445C}"/>
              </a:ext>
            </a:extLst>
          </p:cNvPr>
          <p:cNvSpPr>
            <a:spLocks noGrp="1"/>
          </p:cNvSpPr>
          <p:nvPr>
            <p:ph idx="1"/>
          </p:nvPr>
        </p:nvSpPr>
        <p:spPr/>
        <p:txBody>
          <a:bodyPr/>
          <a:lstStyle/>
          <a:p>
            <a:r>
              <a:rPr lang="cs-CZ" dirty="0"/>
              <a:t>Za účelem rozklíčování celkových režijních nákladů na kalkulační jednici se používá tzv. </a:t>
            </a:r>
            <a:r>
              <a:rPr lang="cs-CZ" b="1" dirty="0"/>
              <a:t>procentní přirážka</a:t>
            </a:r>
            <a:r>
              <a:rPr lang="cs-CZ" dirty="0"/>
              <a:t>, která </a:t>
            </a:r>
            <a:r>
              <a:rPr lang="cs-CZ" b="1" dirty="0">
                <a:solidFill>
                  <a:srgbClr val="FF0000"/>
                </a:solidFill>
              </a:rPr>
              <a:t>vyjadřuje podíl těchto režijních nákladů k tzv. rozvrhové základně.</a:t>
            </a:r>
          </a:p>
          <a:p>
            <a:endParaRPr lang="cs-CZ" b="1" dirty="0">
              <a:solidFill>
                <a:srgbClr val="FF0000"/>
              </a:solidFill>
            </a:endParaRPr>
          </a:p>
        </p:txBody>
      </p:sp>
      <p:pic>
        <p:nvPicPr>
          <p:cNvPr id="5" name="Obrázek 4">
            <a:extLst>
              <a:ext uri="{FF2B5EF4-FFF2-40B4-BE49-F238E27FC236}">
                <a16:creationId xmlns:a16="http://schemas.microsoft.com/office/drawing/2014/main" id="{5DBEAFB2-50B1-0836-7B7A-C27FC798641C}"/>
              </a:ext>
            </a:extLst>
          </p:cNvPr>
          <p:cNvPicPr>
            <a:picLocks noChangeAspect="1"/>
          </p:cNvPicPr>
          <p:nvPr/>
        </p:nvPicPr>
        <p:blipFill>
          <a:blip r:embed="rId2"/>
          <a:stretch>
            <a:fillRect/>
          </a:stretch>
        </p:blipFill>
        <p:spPr>
          <a:xfrm>
            <a:off x="2117493" y="3134032"/>
            <a:ext cx="4197702" cy="1437967"/>
          </a:xfrm>
          <a:prstGeom prst="rect">
            <a:avLst/>
          </a:prstGeom>
        </p:spPr>
      </p:pic>
    </p:spTree>
    <p:extLst>
      <p:ext uri="{BB962C8B-B14F-4D97-AF65-F5344CB8AC3E}">
        <p14:creationId xmlns:p14="http://schemas.microsoft.com/office/powerpoint/2010/main" val="2817228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09AA3E-CC97-E0E4-2E8B-056A29C8F436}"/>
              </a:ext>
            </a:extLst>
          </p:cNvPr>
          <p:cNvSpPr>
            <a:spLocks noGrp="1"/>
          </p:cNvSpPr>
          <p:nvPr>
            <p:ph type="title"/>
          </p:nvPr>
        </p:nvSpPr>
        <p:spPr/>
        <p:txBody>
          <a:bodyPr/>
          <a:lstStyle/>
          <a:p>
            <a:r>
              <a:rPr lang="cs-CZ" dirty="0"/>
              <a:t>Metoda kalkulace přirážková</a:t>
            </a:r>
          </a:p>
        </p:txBody>
      </p:sp>
      <p:sp>
        <p:nvSpPr>
          <p:cNvPr id="3" name="Zástupný obsah 2">
            <a:extLst>
              <a:ext uri="{FF2B5EF4-FFF2-40B4-BE49-F238E27FC236}">
                <a16:creationId xmlns:a16="http://schemas.microsoft.com/office/drawing/2014/main" id="{1B05666F-8B1C-588D-58F2-F62F42476D82}"/>
              </a:ext>
            </a:extLst>
          </p:cNvPr>
          <p:cNvSpPr>
            <a:spLocks noGrp="1"/>
          </p:cNvSpPr>
          <p:nvPr>
            <p:ph idx="1"/>
          </p:nvPr>
        </p:nvSpPr>
        <p:spPr/>
        <p:txBody>
          <a:bodyPr/>
          <a:lstStyle/>
          <a:p>
            <a:r>
              <a:rPr lang="cs-CZ" b="1" dirty="0"/>
              <a:t>Rozvrhová základna </a:t>
            </a:r>
            <a:r>
              <a:rPr lang="cs-CZ" dirty="0"/>
              <a:t>není vymezena legislativou, a proto její sestavení je </a:t>
            </a:r>
            <a:r>
              <a:rPr lang="cs-CZ" u="sng" dirty="0"/>
              <a:t>plně v kompetenci podniku</a:t>
            </a:r>
            <a:r>
              <a:rPr lang="cs-CZ" dirty="0"/>
              <a:t>. </a:t>
            </a:r>
          </a:p>
          <a:p>
            <a:r>
              <a:rPr lang="cs-CZ" dirty="0"/>
              <a:t>Ten zpravidla stanovuje rozvrhovou základnu tak, </a:t>
            </a:r>
            <a:r>
              <a:rPr lang="cs-CZ" b="1" dirty="0"/>
              <a:t>aby přímo souvisela s režijními náklady a aby mezi nimi existoval přímo úměrný vztah</a:t>
            </a:r>
            <a:r>
              <a:rPr lang="cs-CZ" dirty="0"/>
              <a:t>. </a:t>
            </a:r>
          </a:p>
          <a:p>
            <a:endParaRPr lang="cs-CZ" dirty="0"/>
          </a:p>
          <a:p>
            <a:pPr marL="0" indent="0">
              <a:buNone/>
            </a:pPr>
            <a:r>
              <a:rPr lang="cs-CZ" u="sng" dirty="0"/>
              <a:t>Rozvrhovou základnu je možno rozdělit na:</a:t>
            </a:r>
          </a:p>
          <a:p>
            <a:pPr>
              <a:lnSpc>
                <a:spcPct val="150000"/>
              </a:lnSpc>
            </a:pPr>
            <a:r>
              <a:rPr lang="cs-CZ" dirty="0"/>
              <a:t> </a:t>
            </a:r>
            <a:r>
              <a:rPr lang="cs-CZ" b="1" dirty="0"/>
              <a:t>peněžní rozvrhovou základnu,</a:t>
            </a:r>
          </a:p>
          <a:p>
            <a:pPr>
              <a:lnSpc>
                <a:spcPct val="150000"/>
              </a:lnSpc>
            </a:pPr>
            <a:r>
              <a:rPr lang="cs-CZ" b="1" dirty="0"/>
              <a:t> naturální rozvrhovou základnu.</a:t>
            </a:r>
          </a:p>
        </p:txBody>
      </p:sp>
    </p:spTree>
    <p:extLst>
      <p:ext uri="{BB962C8B-B14F-4D97-AF65-F5344CB8AC3E}">
        <p14:creationId xmlns:p14="http://schemas.microsoft.com/office/powerpoint/2010/main" val="3090208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6ACE81-CEA5-C118-5DFA-8D822AC6B456}"/>
              </a:ext>
            </a:extLst>
          </p:cNvPr>
          <p:cNvSpPr>
            <a:spLocks noGrp="1"/>
          </p:cNvSpPr>
          <p:nvPr>
            <p:ph type="title"/>
          </p:nvPr>
        </p:nvSpPr>
        <p:spPr/>
        <p:txBody>
          <a:bodyPr/>
          <a:lstStyle/>
          <a:p>
            <a:r>
              <a:rPr lang="cs-CZ" dirty="0"/>
              <a:t>Metoda kalkulace přirážková</a:t>
            </a:r>
          </a:p>
        </p:txBody>
      </p:sp>
      <p:sp>
        <p:nvSpPr>
          <p:cNvPr id="3" name="Zástupný obsah 2">
            <a:extLst>
              <a:ext uri="{FF2B5EF4-FFF2-40B4-BE49-F238E27FC236}">
                <a16:creationId xmlns:a16="http://schemas.microsoft.com/office/drawing/2014/main" id="{0E65E695-79D5-8DA1-9A04-A2E567A17F0E}"/>
              </a:ext>
            </a:extLst>
          </p:cNvPr>
          <p:cNvSpPr>
            <a:spLocks noGrp="1"/>
          </p:cNvSpPr>
          <p:nvPr>
            <p:ph idx="1"/>
          </p:nvPr>
        </p:nvSpPr>
        <p:spPr/>
        <p:txBody>
          <a:bodyPr/>
          <a:lstStyle/>
          <a:p>
            <a:pPr marL="0" indent="0">
              <a:buNone/>
            </a:pPr>
            <a:r>
              <a:rPr lang="cs-CZ" b="1" dirty="0"/>
              <a:t>Peněžní rozvrhová základna</a:t>
            </a:r>
          </a:p>
          <a:p>
            <a:endParaRPr lang="cs-CZ" dirty="0"/>
          </a:p>
          <a:p>
            <a:r>
              <a:rPr lang="cs-CZ" dirty="0"/>
              <a:t>Peněžní rozvrhová základna je </a:t>
            </a:r>
            <a:r>
              <a:rPr lang="cs-CZ" dirty="0">
                <a:solidFill>
                  <a:srgbClr val="FF0000"/>
                </a:solidFill>
              </a:rPr>
              <a:t>vyjádřena v peněžních jednotkách</a:t>
            </a:r>
            <a:r>
              <a:rPr lang="cs-CZ" dirty="0"/>
              <a:t>.</a:t>
            </a:r>
          </a:p>
          <a:p>
            <a:endParaRPr lang="cs-CZ" dirty="0"/>
          </a:p>
          <a:p>
            <a:r>
              <a:rPr lang="cs-CZ" dirty="0"/>
              <a:t>Příkladem mohou být </a:t>
            </a:r>
            <a:r>
              <a:rPr lang="cs-CZ" b="1" dirty="0"/>
              <a:t>přímé náklady </a:t>
            </a:r>
            <a:r>
              <a:rPr lang="cs-CZ" dirty="0"/>
              <a:t>(přímý materiál, přímé mzdy) apod.</a:t>
            </a:r>
          </a:p>
          <a:p>
            <a:endParaRPr lang="cs-CZ" dirty="0"/>
          </a:p>
          <a:p>
            <a:r>
              <a:rPr lang="cs-CZ" dirty="0"/>
              <a:t>Výsledkem je poté </a:t>
            </a:r>
            <a:r>
              <a:rPr lang="cs-CZ" dirty="0">
                <a:solidFill>
                  <a:srgbClr val="FF0000"/>
                </a:solidFill>
              </a:rPr>
              <a:t>stanovení </a:t>
            </a:r>
            <a:r>
              <a:rPr lang="cs-CZ" b="1" dirty="0">
                <a:solidFill>
                  <a:srgbClr val="FF0000"/>
                </a:solidFill>
              </a:rPr>
              <a:t>režijní přirážky v % </a:t>
            </a:r>
            <a:r>
              <a:rPr lang="cs-CZ" dirty="0">
                <a:solidFill>
                  <a:srgbClr val="FF0000"/>
                </a:solidFill>
              </a:rPr>
              <a:t>z výše zmíněné rozvrhové základny</a:t>
            </a:r>
            <a:r>
              <a:rPr lang="cs-CZ" dirty="0"/>
              <a:t> (přímý materiál, mzdy apod.)</a:t>
            </a:r>
          </a:p>
          <a:p>
            <a:endParaRPr lang="cs-CZ" dirty="0"/>
          </a:p>
        </p:txBody>
      </p:sp>
    </p:spTree>
    <p:extLst>
      <p:ext uri="{BB962C8B-B14F-4D97-AF65-F5344CB8AC3E}">
        <p14:creationId xmlns:p14="http://schemas.microsoft.com/office/powerpoint/2010/main" val="83470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324E9C-D0A6-D4D2-736A-2532108BA4C2}"/>
              </a:ext>
            </a:extLst>
          </p:cNvPr>
          <p:cNvSpPr>
            <a:spLocks noGrp="1"/>
          </p:cNvSpPr>
          <p:nvPr>
            <p:ph type="title"/>
          </p:nvPr>
        </p:nvSpPr>
        <p:spPr/>
        <p:txBody>
          <a:bodyPr/>
          <a:lstStyle/>
          <a:p>
            <a:r>
              <a:rPr lang="cs-CZ" dirty="0"/>
              <a:t>Metoda kalkulace přirážková</a:t>
            </a:r>
          </a:p>
        </p:txBody>
      </p:sp>
      <p:sp>
        <p:nvSpPr>
          <p:cNvPr id="3" name="Zástupný obsah 2">
            <a:extLst>
              <a:ext uri="{FF2B5EF4-FFF2-40B4-BE49-F238E27FC236}">
                <a16:creationId xmlns:a16="http://schemas.microsoft.com/office/drawing/2014/main" id="{84909819-9CE8-DEE4-3B67-A970599C756C}"/>
              </a:ext>
            </a:extLst>
          </p:cNvPr>
          <p:cNvSpPr>
            <a:spLocks noGrp="1"/>
          </p:cNvSpPr>
          <p:nvPr>
            <p:ph idx="1"/>
          </p:nvPr>
        </p:nvSpPr>
        <p:spPr/>
        <p:txBody>
          <a:bodyPr/>
          <a:lstStyle/>
          <a:p>
            <a:pPr marL="0" indent="0">
              <a:buNone/>
            </a:pPr>
            <a:r>
              <a:rPr lang="cs-CZ" b="1" dirty="0"/>
              <a:t>Naturální rozvrhová základna</a:t>
            </a:r>
          </a:p>
          <a:p>
            <a:r>
              <a:rPr lang="cs-CZ" dirty="0"/>
              <a:t>Jak je již z názvu patrné, naturální rozvrhová základna je </a:t>
            </a:r>
            <a:r>
              <a:rPr lang="cs-CZ" dirty="0">
                <a:solidFill>
                  <a:srgbClr val="FF0000"/>
                </a:solidFill>
              </a:rPr>
              <a:t>vyjádřena v naturálních jednotkách</a:t>
            </a:r>
            <a:r>
              <a:rPr lang="cs-CZ" dirty="0"/>
              <a:t> a pracuje s veličinami, jež jsou vyjádřeny </a:t>
            </a:r>
            <a:r>
              <a:rPr lang="cs-CZ" b="1" dirty="0"/>
              <a:t>v naturálních jednotkách</a:t>
            </a:r>
            <a:r>
              <a:rPr lang="cs-CZ" dirty="0"/>
              <a:t>. </a:t>
            </a:r>
          </a:p>
          <a:p>
            <a:r>
              <a:rPr lang="cs-CZ" dirty="0"/>
              <a:t>Příkladem mohou být </a:t>
            </a:r>
            <a:r>
              <a:rPr lang="cs-CZ" b="1" dirty="0"/>
              <a:t>strojové hodiny </a:t>
            </a:r>
            <a:r>
              <a:rPr lang="cs-CZ" dirty="0"/>
              <a:t>(doba, po kterou je stroj potřebný k výrobě výkonů využíván), </a:t>
            </a:r>
            <a:r>
              <a:rPr lang="cs-CZ" b="1" dirty="0"/>
              <a:t>normohodiny práce výrobních dělníků </a:t>
            </a:r>
            <a:r>
              <a:rPr lang="cs-CZ" dirty="0"/>
              <a:t>apod.</a:t>
            </a:r>
          </a:p>
          <a:p>
            <a:endParaRPr lang="cs-CZ" dirty="0"/>
          </a:p>
          <a:p>
            <a:r>
              <a:rPr lang="cs-CZ" dirty="0"/>
              <a:t>Výsledkem je poté </a:t>
            </a:r>
            <a:r>
              <a:rPr lang="cs-CZ" dirty="0">
                <a:solidFill>
                  <a:srgbClr val="FF0000"/>
                </a:solidFill>
              </a:rPr>
              <a:t>režijní sazba v korunách (Kč) na jednotku rozvrhové základny.</a:t>
            </a:r>
          </a:p>
        </p:txBody>
      </p:sp>
    </p:spTree>
    <p:extLst>
      <p:ext uri="{BB962C8B-B14F-4D97-AF65-F5344CB8AC3E}">
        <p14:creationId xmlns:p14="http://schemas.microsoft.com/office/powerpoint/2010/main" val="1243951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06030A-8DF3-A1F4-2EAC-E5C307640C13}"/>
              </a:ext>
            </a:extLst>
          </p:cNvPr>
          <p:cNvSpPr>
            <a:spLocks noGrp="1"/>
          </p:cNvSpPr>
          <p:nvPr>
            <p:ph type="title"/>
          </p:nvPr>
        </p:nvSpPr>
        <p:spPr/>
        <p:txBody>
          <a:bodyPr/>
          <a:lstStyle/>
          <a:p>
            <a:r>
              <a:rPr lang="cs-CZ" dirty="0"/>
              <a:t>Kalkulace</a:t>
            </a:r>
          </a:p>
        </p:txBody>
      </p:sp>
      <p:sp>
        <p:nvSpPr>
          <p:cNvPr id="3" name="Zástupný obsah 2">
            <a:extLst>
              <a:ext uri="{FF2B5EF4-FFF2-40B4-BE49-F238E27FC236}">
                <a16:creationId xmlns:a16="http://schemas.microsoft.com/office/drawing/2014/main" id="{ABA0C1D6-6926-B6B9-24B8-A60820715C4C}"/>
              </a:ext>
            </a:extLst>
          </p:cNvPr>
          <p:cNvSpPr>
            <a:spLocks noGrp="1"/>
          </p:cNvSpPr>
          <p:nvPr>
            <p:ph idx="1"/>
          </p:nvPr>
        </p:nvSpPr>
        <p:spPr/>
        <p:txBody>
          <a:bodyPr/>
          <a:lstStyle/>
          <a:p>
            <a:r>
              <a:rPr lang="cs-CZ" dirty="0"/>
              <a:t>Kalkulace resp. </a:t>
            </a:r>
            <a:r>
              <a:rPr lang="cs-CZ" b="1" dirty="0"/>
              <a:t>kalkulace zaměřené na náklady </a:t>
            </a:r>
            <a:r>
              <a:rPr lang="cs-CZ" dirty="0"/>
              <a:t>(nákladové kalkulace) jsou v dnešní době nejčastěji používaným </a:t>
            </a:r>
            <a:r>
              <a:rPr lang="cs-CZ" dirty="0">
                <a:solidFill>
                  <a:srgbClr val="FF0000"/>
                </a:solidFill>
              </a:rPr>
              <a:t>nástrojem hodnotového řízení</a:t>
            </a:r>
            <a:r>
              <a:rPr lang="cs-CZ" dirty="0"/>
              <a:t>. </a:t>
            </a:r>
          </a:p>
          <a:p>
            <a:r>
              <a:rPr lang="cs-CZ" dirty="0"/>
              <a:t>Jedním z hlavních úkolů manažerů je sledování nákladů souvisejících s výkony podniku. </a:t>
            </a:r>
          </a:p>
          <a:p>
            <a:r>
              <a:rPr lang="cs-CZ" dirty="0"/>
              <a:t>Každý manažer podniku by měl znát </a:t>
            </a:r>
            <a:r>
              <a:rPr lang="cs-CZ" dirty="0">
                <a:solidFill>
                  <a:srgbClr val="FF0000"/>
                </a:solidFill>
              </a:rPr>
              <a:t>výši nákladů</a:t>
            </a:r>
            <a:r>
              <a:rPr lang="cs-CZ" dirty="0"/>
              <a:t>, se kterými jsou vyráběny podnikové výkony. </a:t>
            </a:r>
          </a:p>
          <a:p>
            <a:r>
              <a:rPr lang="cs-CZ" dirty="0"/>
              <a:t>Nákladové kalkulace sehrávají značně </a:t>
            </a:r>
            <a:r>
              <a:rPr lang="cs-CZ" b="1" dirty="0"/>
              <a:t>významnou roli převážně při prodeji výkonů externím zákazníkům</a:t>
            </a:r>
            <a:r>
              <a:rPr lang="cs-CZ" dirty="0"/>
              <a:t>, kdy je pro podnik potřebné </a:t>
            </a:r>
            <a:r>
              <a:rPr lang="cs-CZ" dirty="0">
                <a:solidFill>
                  <a:srgbClr val="FF0000"/>
                </a:solidFill>
              </a:rPr>
              <a:t>monitorovat výrobní náklady prodávaných výkonů</a:t>
            </a:r>
            <a:r>
              <a:rPr lang="cs-CZ" dirty="0"/>
              <a:t>, od kterých se odvíjí </a:t>
            </a:r>
            <a:r>
              <a:rPr lang="cs-CZ" b="1" dirty="0"/>
              <a:t>prodejní cena výkonů </a:t>
            </a:r>
            <a:r>
              <a:rPr lang="cs-CZ" dirty="0"/>
              <a:t>a následná </a:t>
            </a:r>
            <a:r>
              <a:rPr lang="cs-CZ" b="1" dirty="0"/>
              <a:t>zisková přirážka</a:t>
            </a:r>
            <a:r>
              <a:rPr lang="cs-CZ" dirty="0"/>
              <a:t>.</a:t>
            </a:r>
          </a:p>
        </p:txBody>
      </p:sp>
    </p:spTree>
    <p:extLst>
      <p:ext uri="{BB962C8B-B14F-4D97-AF65-F5344CB8AC3E}">
        <p14:creationId xmlns:p14="http://schemas.microsoft.com/office/powerpoint/2010/main" val="37792603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A58792-FA1F-6011-1886-4A7B05CEE487}"/>
              </a:ext>
            </a:extLst>
          </p:cNvPr>
          <p:cNvSpPr>
            <a:spLocks noGrp="1"/>
          </p:cNvSpPr>
          <p:nvPr>
            <p:ph type="title"/>
          </p:nvPr>
        </p:nvSpPr>
        <p:spPr/>
        <p:txBody>
          <a:bodyPr/>
          <a:lstStyle/>
          <a:p>
            <a:r>
              <a:rPr lang="cs-CZ" dirty="0"/>
              <a:t>Rozčítací metoda kalkulace</a:t>
            </a:r>
          </a:p>
        </p:txBody>
      </p:sp>
      <p:sp>
        <p:nvSpPr>
          <p:cNvPr id="3" name="Zástupný obsah 2">
            <a:extLst>
              <a:ext uri="{FF2B5EF4-FFF2-40B4-BE49-F238E27FC236}">
                <a16:creationId xmlns:a16="http://schemas.microsoft.com/office/drawing/2014/main" id="{CCD3F248-540B-33F5-F8B6-4631DED3EB20}"/>
              </a:ext>
            </a:extLst>
          </p:cNvPr>
          <p:cNvSpPr>
            <a:spLocks noGrp="1"/>
          </p:cNvSpPr>
          <p:nvPr>
            <p:ph idx="1"/>
          </p:nvPr>
        </p:nvSpPr>
        <p:spPr/>
        <p:txBody>
          <a:bodyPr>
            <a:normAutofit/>
          </a:bodyPr>
          <a:lstStyle/>
          <a:p>
            <a:r>
              <a:rPr lang="cs-CZ" sz="2400" b="1" dirty="0"/>
              <a:t>Rozčítací metoda kalkulace </a:t>
            </a:r>
            <a:r>
              <a:rPr lang="cs-CZ" sz="2400" dirty="0"/>
              <a:t>je využívána u podniků, jejichž výsledkem výrobního procesu jsou výkony, které jsou v rámci důležitosti </a:t>
            </a:r>
            <a:r>
              <a:rPr lang="cs-CZ" sz="2400" dirty="0">
                <a:solidFill>
                  <a:srgbClr val="FF0000"/>
                </a:solidFill>
              </a:rPr>
              <a:t>považovány za ekvivalentní </a:t>
            </a:r>
            <a:r>
              <a:rPr lang="cs-CZ" sz="2400" dirty="0"/>
              <a:t>(rovnocenné, přiměřené). </a:t>
            </a:r>
          </a:p>
          <a:p>
            <a:endParaRPr lang="cs-CZ" sz="2400" dirty="0"/>
          </a:p>
          <a:p>
            <a:r>
              <a:rPr lang="cs-CZ" sz="2400" dirty="0"/>
              <a:t>Jednotlivé výkony se podílí na nákladech prostřednictvím tzv. </a:t>
            </a:r>
            <a:r>
              <a:rPr lang="cs-CZ" sz="2400" b="1" dirty="0"/>
              <a:t>ekvivalenčních (poměrových) čísel</a:t>
            </a:r>
            <a:r>
              <a:rPr lang="cs-CZ" sz="2400" dirty="0"/>
              <a:t>.</a:t>
            </a:r>
          </a:p>
        </p:txBody>
      </p:sp>
    </p:spTree>
    <p:extLst>
      <p:ext uri="{BB962C8B-B14F-4D97-AF65-F5344CB8AC3E}">
        <p14:creationId xmlns:p14="http://schemas.microsoft.com/office/powerpoint/2010/main" val="11639111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779EE3-0D29-732A-EC5C-C74F44990A9E}"/>
              </a:ext>
            </a:extLst>
          </p:cNvPr>
          <p:cNvSpPr>
            <a:spLocks noGrp="1"/>
          </p:cNvSpPr>
          <p:nvPr>
            <p:ph type="title"/>
          </p:nvPr>
        </p:nvSpPr>
        <p:spPr/>
        <p:txBody>
          <a:bodyPr/>
          <a:lstStyle/>
          <a:p>
            <a:r>
              <a:rPr lang="cs-CZ" dirty="0"/>
              <a:t>Rozčítací metoda kalkulace</a:t>
            </a:r>
          </a:p>
        </p:txBody>
      </p:sp>
      <p:sp>
        <p:nvSpPr>
          <p:cNvPr id="3" name="Zástupný obsah 2">
            <a:extLst>
              <a:ext uri="{FF2B5EF4-FFF2-40B4-BE49-F238E27FC236}">
                <a16:creationId xmlns:a16="http://schemas.microsoft.com/office/drawing/2014/main" id="{B6A5E73C-2675-AAFC-C0D6-0596D1150B7B}"/>
              </a:ext>
            </a:extLst>
          </p:cNvPr>
          <p:cNvSpPr>
            <a:spLocks noGrp="1"/>
          </p:cNvSpPr>
          <p:nvPr>
            <p:ph idx="1"/>
          </p:nvPr>
        </p:nvSpPr>
        <p:spPr/>
        <p:txBody>
          <a:bodyPr/>
          <a:lstStyle/>
          <a:p>
            <a:r>
              <a:rPr lang="cs-CZ" b="1" dirty="0"/>
              <a:t>Ekvivalenční čísla </a:t>
            </a:r>
            <a:r>
              <a:rPr lang="cs-CZ" dirty="0"/>
              <a:t>bývají zpravidla </a:t>
            </a:r>
            <a:r>
              <a:rPr lang="cs-CZ" b="1" dirty="0"/>
              <a:t>odvozena od různorodých faktorů</a:t>
            </a:r>
            <a:r>
              <a:rPr lang="cs-CZ" dirty="0"/>
              <a:t>, kdy se nejčastěji jedná o </a:t>
            </a:r>
            <a:r>
              <a:rPr lang="cs-CZ" b="1" dirty="0">
                <a:solidFill>
                  <a:srgbClr val="FF0000"/>
                </a:solidFill>
              </a:rPr>
              <a:t>tržní cenu</a:t>
            </a:r>
            <a:r>
              <a:rPr lang="cs-CZ" dirty="0"/>
              <a:t>. </a:t>
            </a:r>
          </a:p>
          <a:p>
            <a:endParaRPr lang="cs-CZ" dirty="0"/>
          </a:p>
          <a:p>
            <a:r>
              <a:rPr lang="cs-CZ" dirty="0"/>
              <a:t>Princip metody spočívá v tom, že jsou </a:t>
            </a:r>
            <a:r>
              <a:rPr lang="cs-CZ" dirty="0">
                <a:solidFill>
                  <a:srgbClr val="FF0000"/>
                </a:solidFill>
              </a:rPr>
              <a:t>jednotlivé tržní ceny dílčích výkonů sečteny</a:t>
            </a:r>
            <a:r>
              <a:rPr lang="cs-CZ" dirty="0"/>
              <a:t> a </a:t>
            </a:r>
            <a:r>
              <a:rPr lang="cs-CZ" b="1" dirty="0"/>
              <a:t>náklady za celou výrobu jsou vyděleny součtem ekvivalenčních čísel vycházejících z podílu jednotlivých tržních cen</a:t>
            </a:r>
            <a:r>
              <a:rPr lang="cs-CZ" dirty="0"/>
              <a:t>.</a:t>
            </a:r>
          </a:p>
          <a:p>
            <a:endParaRPr lang="cs-CZ" dirty="0"/>
          </a:p>
          <a:p>
            <a:r>
              <a:rPr lang="cs-CZ" dirty="0"/>
              <a:t> </a:t>
            </a:r>
            <a:r>
              <a:rPr lang="cs-CZ" b="1" dirty="0"/>
              <a:t>Takto získaný podíl nákladů k součtu ekvivalenčních čísel je vynásoben ekvivalenčními čísly</a:t>
            </a:r>
            <a:r>
              <a:rPr lang="cs-CZ" dirty="0"/>
              <a:t>, čímž jsou zjištěny náklady jednotlivých dílčích výkonů.</a:t>
            </a:r>
          </a:p>
        </p:txBody>
      </p:sp>
    </p:spTree>
    <p:extLst>
      <p:ext uri="{BB962C8B-B14F-4D97-AF65-F5344CB8AC3E}">
        <p14:creationId xmlns:p14="http://schemas.microsoft.com/office/powerpoint/2010/main" val="3262332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9C1192-5FE6-D358-FF5D-9EE230C58311}"/>
              </a:ext>
            </a:extLst>
          </p:cNvPr>
          <p:cNvSpPr>
            <a:spLocks noGrp="1"/>
          </p:cNvSpPr>
          <p:nvPr>
            <p:ph type="title"/>
          </p:nvPr>
        </p:nvSpPr>
        <p:spPr/>
        <p:txBody>
          <a:bodyPr/>
          <a:lstStyle/>
          <a:p>
            <a:r>
              <a:rPr lang="cs-CZ" dirty="0"/>
              <a:t>Odečítací metoda kalkulace</a:t>
            </a:r>
          </a:p>
        </p:txBody>
      </p:sp>
      <p:sp>
        <p:nvSpPr>
          <p:cNvPr id="3" name="Zástupný obsah 2">
            <a:extLst>
              <a:ext uri="{FF2B5EF4-FFF2-40B4-BE49-F238E27FC236}">
                <a16:creationId xmlns:a16="http://schemas.microsoft.com/office/drawing/2014/main" id="{D93F5A62-A1D6-A139-3F55-CF5A3FAEE586}"/>
              </a:ext>
            </a:extLst>
          </p:cNvPr>
          <p:cNvSpPr>
            <a:spLocks noGrp="1"/>
          </p:cNvSpPr>
          <p:nvPr>
            <p:ph idx="1"/>
          </p:nvPr>
        </p:nvSpPr>
        <p:spPr/>
        <p:txBody>
          <a:bodyPr>
            <a:normAutofit/>
          </a:bodyPr>
          <a:lstStyle/>
          <a:p>
            <a:r>
              <a:rPr lang="cs-CZ" sz="2400" b="1" dirty="0"/>
              <a:t>Odečítací metoda kalkulace </a:t>
            </a:r>
            <a:r>
              <a:rPr lang="cs-CZ" dirty="0"/>
              <a:t>se využívá v podnicích, jež vyrábí ve výrobním procesu </a:t>
            </a:r>
            <a:r>
              <a:rPr lang="cs-CZ" dirty="0">
                <a:solidFill>
                  <a:srgbClr val="FF0000"/>
                </a:solidFill>
              </a:rPr>
              <a:t>pouze jeden výrobek</a:t>
            </a:r>
            <a:r>
              <a:rPr lang="cs-CZ" dirty="0"/>
              <a:t>, který </a:t>
            </a:r>
            <a:r>
              <a:rPr lang="cs-CZ" dirty="0">
                <a:solidFill>
                  <a:srgbClr val="FF0000"/>
                </a:solidFill>
              </a:rPr>
              <a:t>je pokládán za hlavní výrobek</a:t>
            </a:r>
            <a:r>
              <a:rPr lang="cs-CZ" dirty="0"/>
              <a:t>, a </a:t>
            </a:r>
            <a:r>
              <a:rPr lang="cs-CZ" b="1" dirty="0"/>
              <a:t>ostatní výrobky jsou považovány za vedlejší</a:t>
            </a:r>
            <a:r>
              <a:rPr lang="cs-CZ" dirty="0"/>
              <a:t>. </a:t>
            </a:r>
          </a:p>
          <a:p>
            <a:r>
              <a:rPr lang="cs-CZ" dirty="0"/>
              <a:t>Princip metody spočívá ve </a:t>
            </a:r>
            <a:r>
              <a:rPr lang="cs-CZ" b="1" dirty="0"/>
              <a:t>znalosti celkových nákladů na výrobu</a:t>
            </a:r>
            <a:r>
              <a:rPr lang="cs-CZ" dirty="0"/>
              <a:t>, </a:t>
            </a:r>
            <a:r>
              <a:rPr lang="cs-CZ" dirty="0">
                <a:solidFill>
                  <a:srgbClr val="FF0000"/>
                </a:solidFill>
              </a:rPr>
              <a:t>od kterých jsou odečteny náklady za vedlejší výrobky</a:t>
            </a:r>
            <a:r>
              <a:rPr lang="cs-CZ" dirty="0"/>
              <a:t>, pomocí čehož lze </a:t>
            </a:r>
            <a:r>
              <a:rPr lang="cs-CZ" b="1" dirty="0"/>
              <a:t>snadno zjistit náklady na hlavní výrobky</a:t>
            </a:r>
            <a:r>
              <a:rPr lang="cs-CZ" dirty="0"/>
              <a:t>.</a:t>
            </a:r>
          </a:p>
          <a:p>
            <a:r>
              <a:rPr lang="cs-CZ" u="sng" dirty="0"/>
              <a:t>Náklady vedlejších výrobků </a:t>
            </a:r>
            <a:r>
              <a:rPr lang="cs-CZ" dirty="0"/>
              <a:t>lze stanovit </a:t>
            </a:r>
            <a:r>
              <a:rPr lang="cs-CZ" b="1" dirty="0"/>
              <a:t>na základě vnitropodnikových cen</a:t>
            </a:r>
            <a:r>
              <a:rPr lang="cs-CZ" dirty="0"/>
              <a:t> (pokud jsou výrobky spotřebovány uvnitř podniku) nebo na základě cen tržních (v případě prodeje externím zákazníkům). </a:t>
            </a:r>
          </a:p>
          <a:p>
            <a:r>
              <a:rPr lang="cs-CZ" dirty="0"/>
              <a:t>Z tohoto důvodu je tato metoda mnohdy označována jako </a:t>
            </a:r>
            <a:r>
              <a:rPr lang="cs-CZ" b="1" dirty="0"/>
              <a:t>metoda zůstatková. </a:t>
            </a:r>
          </a:p>
        </p:txBody>
      </p:sp>
    </p:spTree>
    <p:extLst>
      <p:ext uri="{BB962C8B-B14F-4D97-AF65-F5344CB8AC3E}">
        <p14:creationId xmlns:p14="http://schemas.microsoft.com/office/powerpoint/2010/main" val="34953324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74025E-E659-AFAA-A75A-5764AC69271A}"/>
              </a:ext>
            </a:extLst>
          </p:cNvPr>
          <p:cNvSpPr>
            <a:spLocks noGrp="1"/>
          </p:cNvSpPr>
          <p:nvPr>
            <p:ph type="title"/>
          </p:nvPr>
        </p:nvSpPr>
        <p:spPr/>
        <p:txBody>
          <a:bodyPr/>
          <a:lstStyle/>
          <a:p>
            <a:r>
              <a:rPr lang="cs-CZ" dirty="0"/>
              <a:t>Fázová metoda kalkulace</a:t>
            </a:r>
          </a:p>
        </p:txBody>
      </p:sp>
      <p:sp>
        <p:nvSpPr>
          <p:cNvPr id="3" name="Zástupný obsah 2">
            <a:extLst>
              <a:ext uri="{FF2B5EF4-FFF2-40B4-BE49-F238E27FC236}">
                <a16:creationId xmlns:a16="http://schemas.microsoft.com/office/drawing/2014/main" id="{32D733E1-0EEA-8A9E-B33E-0962720F179A}"/>
              </a:ext>
            </a:extLst>
          </p:cNvPr>
          <p:cNvSpPr>
            <a:spLocks noGrp="1"/>
          </p:cNvSpPr>
          <p:nvPr>
            <p:ph idx="1"/>
          </p:nvPr>
        </p:nvSpPr>
        <p:spPr/>
        <p:txBody>
          <a:bodyPr>
            <a:normAutofit/>
          </a:bodyPr>
          <a:lstStyle/>
          <a:p>
            <a:pPr marL="0" indent="0">
              <a:buNone/>
            </a:pPr>
            <a:r>
              <a:rPr lang="cs-CZ" sz="2400" b="1" dirty="0"/>
              <a:t>Fázová metoda kalkulace </a:t>
            </a:r>
            <a:r>
              <a:rPr lang="cs-CZ" dirty="0"/>
              <a:t>je využívána zejména v podnicích zabývající se </a:t>
            </a:r>
            <a:r>
              <a:rPr lang="cs-CZ" dirty="0">
                <a:solidFill>
                  <a:srgbClr val="FF0000"/>
                </a:solidFill>
              </a:rPr>
              <a:t>výrobou jediného výrobku či skupinami homogenních výrobků </a:t>
            </a:r>
            <a:r>
              <a:rPr lang="cs-CZ" dirty="0"/>
              <a:t>vznikající </a:t>
            </a:r>
            <a:r>
              <a:rPr lang="cs-CZ" b="1" dirty="0"/>
              <a:t>v rámci členitého výrobního procesu</a:t>
            </a:r>
            <a:r>
              <a:rPr lang="cs-CZ" dirty="0"/>
              <a:t>. </a:t>
            </a:r>
          </a:p>
          <a:p>
            <a:pPr marL="0" indent="0">
              <a:buNone/>
            </a:pPr>
            <a:endParaRPr lang="cs-CZ" dirty="0"/>
          </a:p>
          <a:p>
            <a:r>
              <a:rPr lang="cs-CZ" dirty="0"/>
              <a:t>Tato metoda se používá při činnostech, které si </a:t>
            </a:r>
            <a:r>
              <a:rPr lang="cs-CZ" b="1" dirty="0"/>
              <a:t>předávají jednotlivé rozpracované výrobky od počáteční fáze do konečné fáze</a:t>
            </a:r>
            <a:r>
              <a:rPr lang="cs-CZ" dirty="0"/>
              <a:t>. </a:t>
            </a:r>
          </a:p>
          <a:p>
            <a:endParaRPr lang="cs-CZ" dirty="0"/>
          </a:p>
          <a:p>
            <a:r>
              <a:rPr lang="cs-CZ" dirty="0"/>
              <a:t>Předmětem kalkulace jsou v případě této metody jednotlivé výrobní fáze nikoli podnikové výkony. </a:t>
            </a:r>
          </a:p>
          <a:p>
            <a:endParaRPr lang="cs-CZ" dirty="0"/>
          </a:p>
        </p:txBody>
      </p:sp>
    </p:spTree>
    <p:extLst>
      <p:ext uri="{BB962C8B-B14F-4D97-AF65-F5344CB8AC3E}">
        <p14:creationId xmlns:p14="http://schemas.microsoft.com/office/powerpoint/2010/main" val="16108804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9F35C5-7053-3364-42A1-AE048EFD79EE}"/>
              </a:ext>
            </a:extLst>
          </p:cNvPr>
          <p:cNvSpPr>
            <a:spLocks noGrp="1"/>
          </p:cNvSpPr>
          <p:nvPr>
            <p:ph type="title"/>
          </p:nvPr>
        </p:nvSpPr>
        <p:spPr/>
        <p:txBody>
          <a:bodyPr/>
          <a:lstStyle/>
          <a:p>
            <a:r>
              <a:rPr lang="cs-CZ" dirty="0"/>
              <a:t>Fázová metoda kalkulace</a:t>
            </a:r>
          </a:p>
        </p:txBody>
      </p:sp>
      <p:sp>
        <p:nvSpPr>
          <p:cNvPr id="3" name="Zástupný obsah 2">
            <a:extLst>
              <a:ext uri="{FF2B5EF4-FFF2-40B4-BE49-F238E27FC236}">
                <a16:creationId xmlns:a16="http://schemas.microsoft.com/office/drawing/2014/main" id="{860D2AB8-48D5-E1DA-2249-099AF2E0F36D}"/>
              </a:ext>
            </a:extLst>
          </p:cNvPr>
          <p:cNvSpPr>
            <a:spLocks noGrp="1"/>
          </p:cNvSpPr>
          <p:nvPr>
            <p:ph idx="1"/>
          </p:nvPr>
        </p:nvSpPr>
        <p:spPr/>
        <p:txBody>
          <a:bodyPr/>
          <a:lstStyle/>
          <a:p>
            <a:r>
              <a:rPr lang="cs-CZ" dirty="0"/>
              <a:t>Princip metody spočívá v tom, že v každé fázi se využívá prostá </a:t>
            </a:r>
            <a:r>
              <a:rPr lang="cs-CZ" b="1" dirty="0"/>
              <a:t>metoda dělením</a:t>
            </a:r>
            <a:r>
              <a:rPr lang="cs-CZ" dirty="0"/>
              <a:t>, čímž </a:t>
            </a:r>
            <a:r>
              <a:rPr lang="cs-CZ" b="1" dirty="0"/>
              <a:t>zjistíme náklady na určitý polotovar </a:t>
            </a:r>
            <a:r>
              <a:rPr lang="cs-CZ" dirty="0"/>
              <a:t>(</a:t>
            </a:r>
            <a:r>
              <a:rPr lang="cs-CZ" b="1" dirty="0"/>
              <a:t>meziprodukt</a:t>
            </a:r>
            <a:r>
              <a:rPr lang="cs-CZ" dirty="0"/>
              <a:t>). </a:t>
            </a:r>
          </a:p>
          <a:p>
            <a:endParaRPr lang="cs-CZ" dirty="0"/>
          </a:p>
          <a:p>
            <a:r>
              <a:rPr lang="cs-CZ" dirty="0"/>
              <a:t>Na </a:t>
            </a:r>
            <a:r>
              <a:rPr lang="cs-CZ" b="1" dirty="0"/>
              <a:t>každou fázi </a:t>
            </a:r>
            <a:r>
              <a:rPr lang="cs-CZ" dirty="0"/>
              <a:t>je nutno pohlížet a </a:t>
            </a:r>
            <a:r>
              <a:rPr lang="cs-CZ" b="1" dirty="0"/>
              <a:t>kalkulovat ji samostatně</a:t>
            </a:r>
            <a:r>
              <a:rPr lang="cs-CZ" dirty="0"/>
              <a:t>, jelikož jednotlivými fázemi nemusí procházet stejný počet výkonů. </a:t>
            </a:r>
          </a:p>
          <a:p>
            <a:endParaRPr lang="cs-CZ" dirty="0"/>
          </a:p>
          <a:p>
            <a:r>
              <a:rPr lang="cs-CZ" b="1" u="sng" dirty="0"/>
              <a:t>Náklady konečného výkonu </a:t>
            </a:r>
            <a:r>
              <a:rPr lang="cs-CZ" dirty="0"/>
              <a:t>určíme </a:t>
            </a:r>
            <a:r>
              <a:rPr lang="cs-CZ" b="1" dirty="0">
                <a:solidFill>
                  <a:srgbClr val="FF0000"/>
                </a:solidFill>
              </a:rPr>
              <a:t>součtem dílčích nákladů plynoucí z každé fáze.</a:t>
            </a:r>
          </a:p>
          <a:p>
            <a:endParaRPr lang="cs-CZ" dirty="0"/>
          </a:p>
        </p:txBody>
      </p:sp>
    </p:spTree>
    <p:extLst>
      <p:ext uri="{BB962C8B-B14F-4D97-AF65-F5344CB8AC3E}">
        <p14:creationId xmlns:p14="http://schemas.microsoft.com/office/powerpoint/2010/main" val="1701952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7AC953-50D0-9933-082C-570A1DE74ECE}"/>
              </a:ext>
            </a:extLst>
          </p:cNvPr>
          <p:cNvSpPr>
            <a:spLocks noGrp="1"/>
          </p:cNvSpPr>
          <p:nvPr>
            <p:ph type="title"/>
          </p:nvPr>
        </p:nvSpPr>
        <p:spPr/>
        <p:txBody>
          <a:bodyPr/>
          <a:lstStyle/>
          <a:p>
            <a:r>
              <a:rPr lang="cs-CZ" dirty="0"/>
              <a:t>Postupná metoda kalkulace</a:t>
            </a:r>
          </a:p>
        </p:txBody>
      </p:sp>
      <p:sp>
        <p:nvSpPr>
          <p:cNvPr id="3" name="Zástupný obsah 2">
            <a:extLst>
              <a:ext uri="{FF2B5EF4-FFF2-40B4-BE49-F238E27FC236}">
                <a16:creationId xmlns:a16="http://schemas.microsoft.com/office/drawing/2014/main" id="{48420D25-5C9F-58F6-9F7A-76AD47407AA2}"/>
              </a:ext>
            </a:extLst>
          </p:cNvPr>
          <p:cNvSpPr>
            <a:spLocks noGrp="1"/>
          </p:cNvSpPr>
          <p:nvPr>
            <p:ph idx="1"/>
          </p:nvPr>
        </p:nvSpPr>
        <p:spPr/>
        <p:txBody>
          <a:bodyPr>
            <a:normAutofit lnSpcReduction="10000"/>
          </a:bodyPr>
          <a:lstStyle/>
          <a:p>
            <a:pPr marL="0" indent="0">
              <a:buNone/>
            </a:pPr>
            <a:r>
              <a:rPr lang="cs-CZ" sz="2400" b="1" dirty="0"/>
              <a:t>Postupná metoda kalkulace </a:t>
            </a:r>
            <a:r>
              <a:rPr lang="cs-CZ" dirty="0"/>
              <a:t>se využívá u podniků, ve kterých jsou </a:t>
            </a:r>
            <a:r>
              <a:rPr lang="cs-CZ" dirty="0">
                <a:solidFill>
                  <a:srgbClr val="FF0000"/>
                </a:solidFill>
              </a:rPr>
              <a:t>výrobní stupně technologicky a organizačně odděleny. </a:t>
            </a:r>
          </a:p>
          <a:p>
            <a:pPr marL="0" indent="0">
              <a:buNone/>
            </a:pPr>
            <a:endParaRPr lang="cs-CZ" dirty="0">
              <a:solidFill>
                <a:srgbClr val="FF0000"/>
              </a:solidFill>
            </a:endParaRPr>
          </a:p>
          <a:p>
            <a:r>
              <a:rPr lang="cs-CZ" b="1" dirty="0"/>
              <a:t>Výroba</a:t>
            </a:r>
            <a:r>
              <a:rPr lang="cs-CZ" dirty="0"/>
              <a:t>, která je uskutečňována </a:t>
            </a:r>
            <a:r>
              <a:rPr lang="cs-CZ" b="1" dirty="0"/>
              <a:t>v různých stupních představuje výrobek, který lze využít jako polotovar v dalších stupních nebo ho lze prodat</a:t>
            </a:r>
            <a:r>
              <a:rPr lang="cs-CZ" dirty="0"/>
              <a:t>. </a:t>
            </a:r>
          </a:p>
          <a:p>
            <a:endParaRPr lang="cs-CZ" dirty="0"/>
          </a:p>
          <a:p>
            <a:r>
              <a:rPr lang="cs-CZ" dirty="0"/>
              <a:t>Podstata postupné metody kalkulace spočívá </a:t>
            </a:r>
            <a:r>
              <a:rPr lang="cs-CZ" b="1" dirty="0"/>
              <a:t>v kumulaci jednotlivých výrobních stupňů,</a:t>
            </a:r>
            <a:r>
              <a:rPr lang="cs-CZ" dirty="0"/>
              <a:t> kdy veškeré náklady na výrobek jsou zachyceny až v posledním stupni výroby. </a:t>
            </a:r>
          </a:p>
          <a:p>
            <a:r>
              <a:rPr lang="cs-CZ" dirty="0">
                <a:solidFill>
                  <a:srgbClr val="FF0000"/>
                </a:solidFill>
              </a:rPr>
              <a:t>Výrobky z předchozího stupně vytváří materiálové náklady pro stupeň následující</a:t>
            </a:r>
            <a:r>
              <a:rPr lang="cs-CZ" dirty="0"/>
              <a:t>, ke kterým daný stupeň přidává své náklady zpracování.</a:t>
            </a:r>
          </a:p>
        </p:txBody>
      </p:sp>
    </p:spTree>
    <p:extLst>
      <p:ext uri="{BB962C8B-B14F-4D97-AF65-F5344CB8AC3E}">
        <p14:creationId xmlns:p14="http://schemas.microsoft.com/office/powerpoint/2010/main" val="22966789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892589-8659-B520-A6EF-3DC24079185D}"/>
              </a:ext>
            </a:extLst>
          </p:cNvPr>
          <p:cNvSpPr>
            <a:spLocks noGrp="1"/>
          </p:cNvSpPr>
          <p:nvPr>
            <p:ph type="title"/>
          </p:nvPr>
        </p:nvSpPr>
        <p:spPr/>
        <p:txBody>
          <a:bodyPr/>
          <a:lstStyle/>
          <a:p>
            <a:r>
              <a:rPr lang="cs-CZ" dirty="0"/>
              <a:t>Kalkulační systém</a:t>
            </a:r>
          </a:p>
        </p:txBody>
      </p:sp>
      <p:sp>
        <p:nvSpPr>
          <p:cNvPr id="3" name="Zástupný obsah 2">
            <a:extLst>
              <a:ext uri="{FF2B5EF4-FFF2-40B4-BE49-F238E27FC236}">
                <a16:creationId xmlns:a16="http://schemas.microsoft.com/office/drawing/2014/main" id="{98059947-0B95-CCA7-4274-EBED400ED3FD}"/>
              </a:ext>
            </a:extLst>
          </p:cNvPr>
          <p:cNvSpPr>
            <a:spLocks noGrp="1"/>
          </p:cNvSpPr>
          <p:nvPr>
            <p:ph idx="1"/>
          </p:nvPr>
        </p:nvSpPr>
        <p:spPr/>
        <p:txBody>
          <a:bodyPr/>
          <a:lstStyle/>
          <a:p>
            <a:pPr marL="0" indent="0">
              <a:buNone/>
            </a:pPr>
            <a:r>
              <a:rPr lang="cs-CZ" sz="2400" b="1" dirty="0"/>
              <a:t>Kalkulační systém </a:t>
            </a:r>
            <a:r>
              <a:rPr lang="cs-CZ" dirty="0"/>
              <a:t>je </a:t>
            </a:r>
            <a:r>
              <a:rPr lang="cs-CZ" b="1" dirty="0">
                <a:solidFill>
                  <a:srgbClr val="FF0000"/>
                </a:solidFill>
              </a:rPr>
              <a:t>tvořen veškerými nákladovými kalkulacemi v podniku, jež mezi sebou navzájem souvisí</a:t>
            </a:r>
            <a:r>
              <a:rPr lang="cs-CZ" dirty="0"/>
              <a:t>.</a:t>
            </a:r>
          </a:p>
          <a:p>
            <a:pPr marL="0" indent="0">
              <a:buNone/>
            </a:pPr>
            <a:endParaRPr lang="cs-CZ" dirty="0"/>
          </a:p>
          <a:p>
            <a:r>
              <a:rPr lang="cs-CZ" dirty="0"/>
              <a:t>Při definování základních typů kalkulací je možno </a:t>
            </a:r>
            <a:r>
              <a:rPr lang="cs-CZ" b="1" dirty="0"/>
              <a:t>rozdělit kalkulace dle toho, jaké náklady lze do kalkulace zahrnout</a:t>
            </a:r>
            <a:r>
              <a:rPr lang="cs-CZ" dirty="0"/>
              <a:t>, popřípadě, </a:t>
            </a:r>
            <a:r>
              <a:rPr lang="cs-CZ" b="1" dirty="0"/>
              <a:t>zda je vhodné do kalkulace zahrnout veškeré náklady podniku nebo pouze část podnikových nákladů</a:t>
            </a:r>
            <a:r>
              <a:rPr lang="cs-CZ" dirty="0"/>
              <a:t>.</a:t>
            </a:r>
          </a:p>
        </p:txBody>
      </p:sp>
    </p:spTree>
    <p:extLst>
      <p:ext uri="{BB962C8B-B14F-4D97-AF65-F5344CB8AC3E}">
        <p14:creationId xmlns:p14="http://schemas.microsoft.com/office/powerpoint/2010/main" val="26270726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4A2B44-8776-B143-846E-A921A75040A1}"/>
              </a:ext>
            </a:extLst>
          </p:cNvPr>
          <p:cNvSpPr>
            <a:spLocks noGrp="1"/>
          </p:cNvSpPr>
          <p:nvPr>
            <p:ph type="title"/>
          </p:nvPr>
        </p:nvSpPr>
        <p:spPr/>
        <p:txBody>
          <a:bodyPr/>
          <a:lstStyle/>
          <a:p>
            <a:r>
              <a:rPr lang="cs-CZ" dirty="0"/>
              <a:t>Kalkulační systém</a:t>
            </a:r>
          </a:p>
        </p:txBody>
      </p:sp>
      <p:sp>
        <p:nvSpPr>
          <p:cNvPr id="3" name="Zástupný obsah 2">
            <a:extLst>
              <a:ext uri="{FF2B5EF4-FFF2-40B4-BE49-F238E27FC236}">
                <a16:creationId xmlns:a16="http://schemas.microsoft.com/office/drawing/2014/main" id="{F4EF6A8A-15A0-930C-FF94-D97029C6C705}"/>
              </a:ext>
            </a:extLst>
          </p:cNvPr>
          <p:cNvSpPr>
            <a:spLocks noGrp="1"/>
          </p:cNvSpPr>
          <p:nvPr>
            <p:ph idx="1"/>
          </p:nvPr>
        </p:nvSpPr>
        <p:spPr/>
        <p:txBody>
          <a:bodyPr>
            <a:normAutofit/>
          </a:bodyPr>
          <a:lstStyle/>
          <a:p>
            <a:pPr marL="0" indent="0">
              <a:buNone/>
            </a:pPr>
            <a:r>
              <a:rPr lang="cs-CZ" b="1" u="sng" dirty="0"/>
              <a:t>V této souvislosti rozeznáváme: </a:t>
            </a:r>
          </a:p>
          <a:p>
            <a:r>
              <a:rPr lang="cs-CZ" dirty="0"/>
              <a:t> </a:t>
            </a:r>
            <a:r>
              <a:rPr lang="cs-CZ" b="1" dirty="0"/>
              <a:t>Absorpční kalkulace </a:t>
            </a:r>
            <a:r>
              <a:rPr lang="cs-CZ" dirty="0"/>
              <a:t>označována také jako </a:t>
            </a:r>
            <a:r>
              <a:rPr lang="cs-CZ" b="1" dirty="0">
                <a:solidFill>
                  <a:srgbClr val="FF0000"/>
                </a:solidFill>
              </a:rPr>
              <a:t>kalkulace úplných nákladů </a:t>
            </a:r>
            <a:r>
              <a:rPr lang="cs-CZ" dirty="0"/>
              <a:t>pracuje s celkovými náklady podniku</a:t>
            </a:r>
          </a:p>
          <a:p>
            <a:endParaRPr lang="cs-CZ" dirty="0"/>
          </a:p>
          <a:p>
            <a:r>
              <a:rPr lang="cs-CZ" b="1" dirty="0"/>
              <a:t>Neabsorpční kalkulace </a:t>
            </a:r>
            <a:r>
              <a:rPr lang="cs-CZ" dirty="0"/>
              <a:t>označována také jako </a:t>
            </a:r>
            <a:r>
              <a:rPr lang="cs-CZ" b="1" dirty="0">
                <a:solidFill>
                  <a:srgbClr val="FF0000"/>
                </a:solidFill>
              </a:rPr>
              <a:t>kalkulace neúplných nákladů</a:t>
            </a:r>
            <a:r>
              <a:rPr lang="cs-CZ" dirty="0"/>
              <a:t> v sobě </a:t>
            </a:r>
            <a:r>
              <a:rPr lang="cs-CZ" b="1" dirty="0"/>
              <a:t>zahrnuje pouze část podnikových nákladů</a:t>
            </a:r>
            <a:r>
              <a:rPr lang="cs-CZ" dirty="0"/>
              <a:t>, konkrétně </a:t>
            </a:r>
            <a:r>
              <a:rPr lang="cs-CZ" b="1" u="sng" dirty="0"/>
              <a:t>pouze variabilní náklady</a:t>
            </a:r>
            <a:r>
              <a:rPr lang="cs-CZ" dirty="0"/>
              <a:t>, kdy ostatní náklady v podobě </a:t>
            </a:r>
            <a:r>
              <a:rPr lang="cs-CZ" dirty="0">
                <a:solidFill>
                  <a:srgbClr val="FF0000"/>
                </a:solidFill>
              </a:rPr>
              <a:t>fixních nákladů nejsou v kalkulaci zahrnuty</a:t>
            </a:r>
          </a:p>
        </p:txBody>
      </p:sp>
    </p:spTree>
    <p:extLst>
      <p:ext uri="{BB962C8B-B14F-4D97-AF65-F5344CB8AC3E}">
        <p14:creationId xmlns:p14="http://schemas.microsoft.com/office/powerpoint/2010/main" val="18087404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F1878A-87E9-69D3-E2DB-4583052A5E73}"/>
              </a:ext>
            </a:extLst>
          </p:cNvPr>
          <p:cNvSpPr>
            <a:spLocks noGrp="1"/>
          </p:cNvSpPr>
          <p:nvPr>
            <p:ph type="title"/>
          </p:nvPr>
        </p:nvSpPr>
        <p:spPr/>
        <p:txBody>
          <a:bodyPr/>
          <a:lstStyle/>
          <a:p>
            <a:r>
              <a:rPr lang="cs-CZ" dirty="0"/>
              <a:t>Kalkulační systém</a:t>
            </a:r>
          </a:p>
        </p:txBody>
      </p:sp>
      <p:sp>
        <p:nvSpPr>
          <p:cNvPr id="3" name="Zástupný obsah 2">
            <a:extLst>
              <a:ext uri="{FF2B5EF4-FFF2-40B4-BE49-F238E27FC236}">
                <a16:creationId xmlns:a16="http://schemas.microsoft.com/office/drawing/2014/main" id="{2FFD3293-2D73-2898-F3DC-F3A61A43FA7C}"/>
              </a:ext>
            </a:extLst>
          </p:cNvPr>
          <p:cNvSpPr>
            <a:spLocks noGrp="1"/>
          </p:cNvSpPr>
          <p:nvPr>
            <p:ph idx="1"/>
          </p:nvPr>
        </p:nvSpPr>
        <p:spPr/>
        <p:txBody>
          <a:bodyPr/>
          <a:lstStyle/>
          <a:p>
            <a:r>
              <a:rPr lang="cs-CZ" dirty="0"/>
              <a:t>V rámci manažerského účetnictví rozlišujeme různé typy kalkulací.</a:t>
            </a:r>
          </a:p>
          <a:p>
            <a:r>
              <a:rPr lang="cs-CZ" dirty="0"/>
              <a:t>Nejprve se budeme zabývat </a:t>
            </a:r>
            <a:r>
              <a:rPr lang="cs-CZ" b="1" dirty="0"/>
              <a:t>účelovými kalkulacemi </a:t>
            </a:r>
            <a:r>
              <a:rPr lang="cs-CZ" dirty="0"/>
              <a:t>neboli </a:t>
            </a:r>
            <a:r>
              <a:rPr lang="cs-CZ" b="1" dirty="0"/>
              <a:t>kalkulacemi sestavovanými podle účelu</a:t>
            </a:r>
            <a:r>
              <a:rPr lang="cs-CZ" dirty="0"/>
              <a:t>, kterému tyto kalkulace budou sloužit. </a:t>
            </a:r>
          </a:p>
          <a:p>
            <a:endParaRPr lang="cs-CZ" dirty="0"/>
          </a:p>
          <a:p>
            <a:r>
              <a:rPr lang="cs-CZ" dirty="0"/>
              <a:t>Za jiným účelem a jiné nároky na kalkulaci může mít prodejce, jehož zájmem je sestavit co nejrychleji předběžnou nabídku a cenu pro koncového zákazníka, jiné požadavky a očekávání bude volit například plánovač výroby, který na základě kalkulace sestavuje výrobní plán.</a:t>
            </a:r>
          </a:p>
        </p:txBody>
      </p:sp>
    </p:spTree>
    <p:extLst>
      <p:ext uri="{BB962C8B-B14F-4D97-AF65-F5344CB8AC3E}">
        <p14:creationId xmlns:p14="http://schemas.microsoft.com/office/powerpoint/2010/main" val="34577760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8B9DCA-9332-F2D5-DDBC-72EBF2746509}"/>
              </a:ext>
            </a:extLst>
          </p:cNvPr>
          <p:cNvSpPr>
            <a:spLocks noGrp="1"/>
          </p:cNvSpPr>
          <p:nvPr>
            <p:ph type="title"/>
          </p:nvPr>
        </p:nvSpPr>
        <p:spPr/>
        <p:txBody>
          <a:bodyPr/>
          <a:lstStyle/>
          <a:p>
            <a:r>
              <a:rPr lang="cs-CZ" dirty="0"/>
              <a:t>Kalkulační systém</a:t>
            </a:r>
          </a:p>
        </p:txBody>
      </p:sp>
      <p:sp>
        <p:nvSpPr>
          <p:cNvPr id="3" name="Zástupný obsah 2">
            <a:extLst>
              <a:ext uri="{FF2B5EF4-FFF2-40B4-BE49-F238E27FC236}">
                <a16:creationId xmlns:a16="http://schemas.microsoft.com/office/drawing/2014/main" id="{FF87C29E-5148-73E5-439F-F3AE0569F0B7}"/>
              </a:ext>
            </a:extLst>
          </p:cNvPr>
          <p:cNvSpPr>
            <a:spLocks noGrp="1"/>
          </p:cNvSpPr>
          <p:nvPr>
            <p:ph idx="1"/>
          </p:nvPr>
        </p:nvSpPr>
        <p:spPr/>
        <p:txBody>
          <a:bodyPr/>
          <a:lstStyle/>
          <a:p>
            <a:pPr marL="0" indent="0">
              <a:buNone/>
            </a:pPr>
            <a:r>
              <a:rPr lang="cs-CZ" u="sng" dirty="0"/>
              <a:t>Na základě odlišného způsobu uplatnění v podniku rozeznáváme následující kalkulace:</a:t>
            </a:r>
          </a:p>
          <a:p>
            <a:pPr marL="0" indent="0">
              <a:buNone/>
            </a:pPr>
            <a:endParaRPr lang="cs-CZ" u="sng" dirty="0"/>
          </a:p>
          <a:p>
            <a:r>
              <a:rPr lang="cs-CZ" sz="2400" b="1" dirty="0"/>
              <a:t>Předběžná kalkulace</a:t>
            </a:r>
          </a:p>
          <a:p>
            <a:pPr>
              <a:buFont typeface="Wingdings" panose="05000000000000000000" pitchFamily="2" charset="2"/>
              <a:buChar char="ü"/>
            </a:pPr>
            <a:r>
              <a:rPr lang="cs-CZ" dirty="0"/>
              <a:t>Propočtová kalkulace</a:t>
            </a:r>
          </a:p>
          <a:p>
            <a:pPr>
              <a:buFont typeface="Wingdings" panose="05000000000000000000" pitchFamily="2" charset="2"/>
              <a:buChar char="ü"/>
            </a:pPr>
            <a:r>
              <a:rPr lang="cs-CZ" dirty="0"/>
              <a:t>Plánová kalkulace</a:t>
            </a:r>
          </a:p>
          <a:p>
            <a:pPr>
              <a:buFont typeface="Wingdings" panose="05000000000000000000" pitchFamily="2" charset="2"/>
              <a:buChar char="ü"/>
            </a:pPr>
            <a:r>
              <a:rPr lang="cs-CZ" dirty="0"/>
              <a:t>Operativní kalkulace</a:t>
            </a:r>
          </a:p>
          <a:p>
            <a:pPr>
              <a:buFont typeface="Wingdings" panose="05000000000000000000" pitchFamily="2" charset="2"/>
              <a:buChar char="ü"/>
            </a:pPr>
            <a:endParaRPr lang="cs-CZ" dirty="0"/>
          </a:p>
          <a:p>
            <a:r>
              <a:rPr lang="cs-CZ" sz="2400" b="1" dirty="0"/>
              <a:t>Výsledná kalkulace</a:t>
            </a:r>
          </a:p>
        </p:txBody>
      </p:sp>
    </p:spTree>
    <p:extLst>
      <p:ext uri="{BB962C8B-B14F-4D97-AF65-F5344CB8AC3E}">
        <p14:creationId xmlns:p14="http://schemas.microsoft.com/office/powerpoint/2010/main" val="3036358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4CE3E2-04D0-0395-234C-764481933E33}"/>
              </a:ext>
            </a:extLst>
          </p:cNvPr>
          <p:cNvSpPr>
            <a:spLocks noGrp="1"/>
          </p:cNvSpPr>
          <p:nvPr>
            <p:ph type="title"/>
          </p:nvPr>
        </p:nvSpPr>
        <p:spPr/>
        <p:txBody>
          <a:bodyPr/>
          <a:lstStyle/>
          <a:p>
            <a:r>
              <a:rPr lang="cs-CZ" dirty="0"/>
              <a:t>Kalkulace</a:t>
            </a:r>
          </a:p>
        </p:txBody>
      </p:sp>
      <p:sp>
        <p:nvSpPr>
          <p:cNvPr id="3" name="Zástupný obsah 2">
            <a:extLst>
              <a:ext uri="{FF2B5EF4-FFF2-40B4-BE49-F238E27FC236}">
                <a16:creationId xmlns:a16="http://schemas.microsoft.com/office/drawing/2014/main" id="{F24D02DA-F967-8A2C-F2D1-F5267CCCB706}"/>
              </a:ext>
            </a:extLst>
          </p:cNvPr>
          <p:cNvSpPr>
            <a:spLocks noGrp="1"/>
          </p:cNvSpPr>
          <p:nvPr>
            <p:ph idx="1"/>
          </p:nvPr>
        </p:nvSpPr>
        <p:spPr/>
        <p:txBody>
          <a:bodyPr/>
          <a:lstStyle/>
          <a:p>
            <a:r>
              <a:rPr lang="cs-CZ" dirty="0"/>
              <a:t>Pod pojmem kalkulace si lze představit </a:t>
            </a:r>
            <a:r>
              <a:rPr lang="cs-CZ" b="1" dirty="0"/>
              <a:t>výpočet nákladů, výnosů, zisku, marže, prodejní ceny </a:t>
            </a:r>
            <a:r>
              <a:rPr lang="cs-CZ" dirty="0"/>
              <a:t>nebo jiné hodnotové veličiny připadající na výrobek, práci, službu, činnost, operace </a:t>
            </a:r>
            <a:r>
              <a:rPr lang="cs-CZ" b="1" dirty="0"/>
              <a:t>potřebné k zajišťování podnikatelské činnosti</a:t>
            </a:r>
            <a:r>
              <a:rPr lang="cs-CZ" dirty="0"/>
              <a:t>, investiční příležitost či naturálně vyjádřenou jednotku výkonu. </a:t>
            </a:r>
          </a:p>
          <a:p>
            <a:endParaRPr lang="cs-CZ" dirty="0"/>
          </a:p>
          <a:p>
            <a:r>
              <a:rPr lang="cs-CZ" dirty="0"/>
              <a:t>Kalkulace představuje jeden </a:t>
            </a:r>
            <a:r>
              <a:rPr lang="cs-CZ" b="1" dirty="0"/>
              <a:t>z nejvýznamnějších nástrojů nákladového účetnictví,</a:t>
            </a:r>
            <a:r>
              <a:rPr lang="cs-CZ" dirty="0"/>
              <a:t> popř. manažerského účetnictví, jelikož </a:t>
            </a:r>
            <a:r>
              <a:rPr lang="cs-CZ" dirty="0">
                <a:solidFill>
                  <a:srgbClr val="FF0000"/>
                </a:solidFill>
              </a:rPr>
              <a:t>poskytuje informace o vazbách a následných vztazích mezi výkonem podniku a náklady</a:t>
            </a:r>
            <a:r>
              <a:rPr lang="cs-CZ" dirty="0"/>
              <a:t>, které vznikají v souvislosti s podnikovým výkonem. </a:t>
            </a:r>
          </a:p>
        </p:txBody>
      </p:sp>
    </p:spTree>
    <p:extLst>
      <p:ext uri="{BB962C8B-B14F-4D97-AF65-F5344CB8AC3E}">
        <p14:creationId xmlns:p14="http://schemas.microsoft.com/office/powerpoint/2010/main" val="4335847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04D12-D07A-3CE9-D07C-A5E70CD370FB}"/>
              </a:ext>
            </a:extLst>
          </p:cNvPr>
          <p:cNvSpPr>
            <a:spLocks noGrp="1"/>
          </p:cNvSpPr>
          <p:nvPr>
            <p:ph type="title"/>
          </p:nvPr>
        </p:nvSpPr>
        <p:spPr/>
        <p:txBody>
          <a:bodyPr/>
          <a:lstStyle/>
          <a:p>
            <a:r>
              <a:rPr lang="cs-CZ" dirty="0"/>
              <a:t>Předběžná kalkulace</a:t>
            </a:r>
          </a:p>
        </p:txBody>
      </p:sp>
      <p:sp>
        <p:nvSpPr>
          <p:cNvPr id="3" name="Zástupný obsah 2">
            <a:extLst>
              <a:ext uri="{FF2B5EF4-FFF2-40B4-BE49-F238E27FC236}">
                <a16:creationId xmlns:a16="http://schemas.microsoft.com/office/drawing/2014/main" id="{41421A00-97F0-93D8-ABCA-B4A0D5F6784A}"/>
              </a:ext>
            </a:extLst>
          </p:cNvPr>
          <p:cNvSpPr>
            <a:spLocks noGrp="1"/>
          </p:cNvSpPr>
          <p:nvPr>
            <p:ph idx="1"/>
          </p:nvPr>
        </p:nvSpPr>
        <p:spPr/>
        <p:txBody>
          <a:bodyPr>
            <a:normAutofit lnSpcReduction="10000"/>
          </a:bodyPr>
          <a:lstStyle/>
          <a:p>
            <a:r>
              <a:rPr lang="cs-CZ" dirty="0"/>
              <a:t>V rámci podnikatelského prostředí existuje celá řada podniků, které potřebují dostatek informací týkajících se nákladů jednotlivých výkonů ještě před samotným zahájením výroby popř. před samotným zahájením jakýchkoliv činnosti na podnikových výkonech (na výrobcích či službách). </a:t>
            </a:r>
          </a:p>
          <a:p>
            <a:endParaRPr lang="cs-CZ" dirty="0"/>
          </a:p>
          <a:p>
            <a:r>
              <a:rPr lang="cs-CZ" dirty="0"/>
              <a:t>Za tímto účelem jsou sestavovány </a:t>
            </a:r>
            <a:r>
              <a:rPr lang="cs-CZ" b="1" dirty="0"/>
              <a:t>kalkulace,</a:t>
            </a:r>
            <a:r>
              <a:rPr lang="cs-CZ" dirty="0"/>
              <a:t> které jsou běžně označovány jako </a:t>
            </a:r>
            <a:r>
              <a:rPr lang="cs-CZ" b="1" dirty="0"/>
              <a:t>předběžné kalkulace</a:t>
            </a:r>
            <a:r>
              <a:rPr lang="cs-CZ" dirty="0"/>
              <a:t>. </a:t>
            </a:r>
          </a:p>
          <a:p>
            <a:endParaRPr lang="cs-CZ" dirty="0"/>
          </a:p>
          <a:p>
            <a:r>
              <a:rPr lang="cs-CZ" b="1" dirty="0"/>
              <a:t>Hlavním rysem předběžných kalkulací </a:t>
            </a:r>
            <a:r>
              <a:rPr lang="cs-CZ" dirty="0"/>
              <a:t>je, že </a:t>
            </a:r>
            <a:r>
              <a:rPr lang="cs-CZ" b="1" dirty="0">
                <a:solidFill>
                  <a:srgbClr val="FF0000"/>
                </a:solidFill>
              </a:rPr>
              <a:t>v době jejich sestavování nemá podnik dostatek informací o spotřebovaných vstupech či nákladech na určitý výrobek či službu</a:t>
            </a:r>
            <a:r>
              <a:rPr lang="cs-CZ" dirty="0"/>
              <a:t>.</a:t>
            </a:r>
          </a:p>
        </p:txBody>
      </p:sp>
    </p:spTree>
    <p:extLst>
      <p:ext uri="{BB962C8B-B14F-4D97-AF65-F5344CB8AC3E}">
        <p14:creationId xmlns:p14="http://schemas.microsoft.com/office/powerpoint/2010/main" val="35635937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1B617A-0073-F3D1-8165-30BA4C5441CA}"/>
              </a:ext>
            </a:extLst>
          </p:cNvPr>
          <p:cNvSpPr>
            <a:spLocks noGrp="1"/>
          </p:cNvSpPr>
          <p:nvPr>
            <p:ph type="title"/>
          </p:nvPr>
        </p:nvSpPr>
        <p:spPr/>
        <p:txBody>
          <a:bodyPr/>
          <a:lstStyle/>
          <a:p>
            <a:r>
              <a:rPr lang="cs-CZ" dirty="0"/>
              <a:t>Předběžná kalkulace</a:t>
            </a:r>
          </a:p>
        </p:txBody>
      </p:sp>
      <p:sp>
        <p:nvSpPr>
          <p:cNvPr id="3" name="Zástupný obsah 2">
            <a:extLst>
              <a:ext uri="{FF2B5EF4-FFF2-40B4-BE49-F238E27FC236}">
                <a16:creationId xmlns:a16="http://schemas.microsoft.com/office/drawing/2014/main" id="{ED018ED4-5286-24F9-5991-9399280A92C7}"/>
              </a:ext>
            </a:extLst>
          </p:cNvPr>
          <p:cNvSpPr>
            <a:spLocks noGrp="1"/>
          </p:cNvSpPr>
          <p:nvPr>
            <p:ph idx="1"/>
          </p:nvPr>
        </p:nvSpPr>
        <p:spPr/>
        <p:txBody>
          <a:bodyPr/>
          <a:lstStyle/>
          <a:p>
            <a:endParaRPr lang="cs-CZ" dirty="0"/>
          </a:p>
          <a:p>
            <a:r>
              <a:rPr lang="cs-CZ" dirty="0"/>
              <a:t>Jednou z odnoží předběžných kalkulací je </a:t>
            </a:r>
            <a:r>
              <a:rPr lang="cs-CZ" b="1" dirty="0"/>
              <a:t>propočtová kalkulace</a:t>
            </a:r>
            <a:r>
              <a:rPr lang="cs-CZ" dirty="0"/>
              <a:t>, která je </a:t>
            </a:r>
            <a:r>
              <a:rPr lang="cs-CZ" b="1" dirty="0"/>
              <a:t>sestavována za účelem předběžného odhadu </a:t>
            </a:r>
            <a:r>
              <a:rPr lang="cs-CZ" dirty="0"/>
              <a:t>či posouzení budoucích nákladů na výrobu nově zavedených výrobků nebo pro zpracování cenových nabídek. </a:t>
            </a:r>
          </a:p>
        </p:txBody>
      </p:sp>
    </p:spTree>
    <p:extLst>
      <p:ext uri="{BB962C8B-B14F-4D97-AF65-F5344CB8AC3E}">
        <p14:creationId xmlns:p14="http://schemas.microsoft.com/office/powerpoint/2010/main" val="32116709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89FC6B-9F9C-4DC9-FE93-87980849A8EB}"/>
              </a:ext>
            </a:extLst>
          </p:cNvPr>
          <p:cNvSpPr>
            <a:spLocks noGrp="1"/>
          </p:cNvSpPr>
          <p:nvPr>
            <p:ph type="title"/>
          </p:nvPr>
        </p:nvSpPr>
        <p:spPr/>
        <p:txBody>
          <a:bodyPr/>
          <a:lstStyle/>
          <a:p>
            <a:r>
              <a:rPr lang="cs-CZ" dirty="0"/>
              <a:t>Předběžná kalkulace</a:t>
            </a:r>
          </a:p>
        </p:txBody>
      </p:sp>
      <p:sp>
        <p:nvSpPr>
          <p:cNvPr id="3" name="Zástupný obsah 2">
            <a:extLst>
              <a:ext uri="{FF2B5EF4-FFF2-40B4-BE49-F238E27FC236}">
                <a16:creationId xmlns:a16="http://schemas.microsoft.com/office/drawing/2014/main" id="{A4DF09C4-C268-6246-9009-1877787B50AF}"/>
              </a:ext>
            </a:extLst>
          </p:cNvPr>
          <p:cNvSpPr>
            <a:spLocks noGrp="1"/>
          </p:cNvSpPr>
          <p:nvPr>
            <p:ph idx="1"/>
          </p:nvPr>
        </p:nvSpPr>
        <p:spPr/>
        <p:txBody>
          <a:bodyPr/>
          <a:lstStyle/>
          <a:p>
            <a:r>
              <a:rPr lang="cs-CZ" dirty="0"/>
              <a:t>Kromě propočtové kalkulace je v rámci předběžných kalkulací rozlišována také </a:t>
            </a:r>
            <a:r>
              <a:rPr lang="cs-CZ" b="1" dirty="0"/>
              <a:t>plánová kalkulace</a:t>
            </a:r>
            <a:r>
              <a:rPr lang="cs-CZ" dirty="0"/>
              <a:t>, která je v porovnání s propočtovými kalkulacemi </a:t>
            </a:r>
            <a:r>
              <a:rPr lang="cs-CZ" b="1" dirty="0"/>
              <a:t>značně detailnější</a:t>
            </a:r>
            <a:r>
              <a:rPr lang="cs-CZ" dirty="0"/>
              <a:t>, pracuje převážně s přesným odhadem spotřebovaných vstupů a je </a:t>
            </a:r>
            <a:r>
              <a:rPr lang="cs-CZ" b="1" dirty="0">
                <a:solidFill>
                  <a:srgbClr val="FF0000"/>
                </a:solidFill>
              </a:rPr>
              <a:t>sestavována za účelem přesného plánování výroby</a:t>
            </a:r>
            <a:r>
              <a:rPr lang="cs-CZ" dirty="0"/>
              <a:t> (popř. jakýchkoli podnikových operací). </a:t>
            </a:r>
          </a:p>
          <a:p>
            <a:endParaRPr lang="cs-CZ" dirty="0"/>
          </a:p>
          <a:p>
            <a:r>
              <a:rPr lang="cs-CZ" b="1" dirty="0"/>
              <a:t>Plánová kalkulace má zásadní význam pro výkony</a:t>
            </a:r>
            <a:r>
              <a:rPr lang="cs-CZ" dirty="0"/>
              <a:t>, jejichž </a:t>
            </a:r>
            <a:r>
              <a:rPr lang="cs-CZ" dirty="0">
                <a:solidFill>
                  <a:srgbClr val="FF0000"/>
                </a:solidFill>
              </a:rPr>
              <a:t>výroba se opakuje a bude opakovat po delší časové období</a:t>
            </a:r>
            <a:r>
              <a:rPr lang="cs-CZ" dirty="0"/>
              <a:t>. </a:t>
            </a:r>
          </a:p>
        </p:txBody>
      </p:sp>
    </p:spTree>
    <p:extLst>
      <p:ext uri="{BB962C8B-B14F-4D97-AF65-F5344CB8AC3E}">
        <p14:creationId xmlns:p14="http://schemas.microsoft.com/office/powerpoint/2010/main" val="38733248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A75662-9C79-7A44-4DB1-9E28837E8F83}"/>
              </a:ext>
            </a:extLst>
          </p:cNvPr>
          <p:cNvSpPr>
            <a:spLocks noGrp="1"/>
          </p:cNvSpPr>
          <p:nvPr>
            <p:ph type="title"/>
          </p:nvPr>
        </p:nvSpPr>
        <p:spPr/>
        <p:txBody>
          <a:bodyPr/>
          <a:lstStyle/>
          <a:p>
            <a:r>
              <a:rPr lang="cs-CZ" dirty="0"/>
              <a:t>Předběžná kalkulace</a:t>
            </a:r>
          </a:p>
        </p:txBody>
      </p:sp>
      <p:sp>
        <p:nvSpPr>
          <p:cNvPr id="3" name="Zástupný obsah 2">
            <a:extLst>
              <a:ext uri="{FF2B5EF4-FFF2-40B4-BE49-F238E27FC236}">
                <a16:creationId xmlns:a16="http://schemas.microsoft.com/office/drawing/2014/main" id="{9C3B79F7-BBE6-E3FA-6F3A-4066AC25513F}"/>
              </a:ext>
            </a:extLst>
          </p:cNvPr>
          <p:cNvSpPr>
            <a:spLocks noGrp="1"/>
          </p:cNvSpPr>
          <p:nvPr>
            <p:ph idx="1"/>
          </p:nvPr>
        </p:nvSpPr>
        <p:spPr/>
        <p:txBody>
          <a:bodyPr/>
          <a:lstStyle/>
          <a:p>
            <a:r>
              <a:rPr lang="cs-CZ" dirty="0"/>
              <a:t>Specifickým typem kalkulací je tzv. </a:t>
            </a:r>
            <a:r>
              <a:rPr lang="cs-CZ" b="1" dirty="0"/>
              <a:t>operativní kalkulace</a:t>
            </a:r>
            <a:r>
              <a:rPr lang="cs-CZ" dirty="0"/>
              <a:t>, která je typická převážně </a:t>
            </a:r>
            <a:r>
              <a:rPr lang="cs-CZ" dirty="0">
                <a:solidFill>
                  <a:srgbClr val="FF0000"/>
                </a:solidFill>
              </a:rPr>
              <a:t>pro vysoce automatizovaný průmysl</a:t>
            </a:r>
            <a:r>
              <a:rPr lang="cs-CZ" dirty="0"/>
              <a:t>. </a:t>
            </a:r>
          </a:p>
          <a:p>
            <a:endParaRPr lang="cs-CZ" dirty="0"/>
          </a:p>
          <a:p>
            <a:r>
              <a:rPr lang="cs-CZ" b="1" dirty="0"/>
              <a:t>Operativní kalkulace </a:t>
            </a:r>
            <a:r>
              <a:rPr lang="cs-CZ" dirty="0"/>
              <a:t>je ve většině případů </a:t>
            </a:r>
            <a:r>
              <a:rPr lang="cs-CZ" dirty="0">
                <a:solidFill>
                  <a:srgbClr val="FF0000"/>
                </a:solidFill>
              </a:rPr>
              <a:t>sestavována během výroby konkrétní série výrobků za účelem zaznamenat případné změny v přímých nákladech</a:t>
            </a:r>
            <a:r>
              <a:rPr lang="cs-CZ" dirty="0"/>
              <a:t>, jež mohou být vyvolány odlišnými faktory, jako je například změna technologie či postupu, změna strojů, změna nastavení jednotlivých strojů, změna minimální mzdy apod. </a:t>
            </a:r>
          </a:p>
          <a:p>
            <a:endParaRPr lang="cs-CZ" dirty="0"/>
          </a:p>
          <a:p>
            <a:r>
              <a:rPr lang="cs-CZ" b="1" dirty="0"/>
              <a:t>Operativní kalkulace </a:t>
            </a:r>
            <a:r>
              <a:rPr lang="cs-CZ" dirty="0"/>
              <a:t>je </a:t>
            </a:r>
            <a:r>
              <a:rPr lang="cs-CZ" b="1" dirty="0">
                <a:solidFill>
                  <a:srgbClr val="FF0000"/>
                </a:solidFill>
              </a:rPr>
              <a:t>využívána především při zadávání nákladového úkolu výrobním útvarům</a:t>
            </a:r>
            <a:r>
              <a:rPr lang="cs-CZ" dirty="0"/>
              <a:t> a také při následné kontrole jejich plnění. </a:t>
            </a:r>
          </a:p>
          <a:p>
            <a:endParaRPr lang="cs-CZ" dirty="0"/>
          </a:p>
        </p:txBody>
      </p:sp>
    </p:spTree>
    <p:extLst>
      <p:ext uri="{BB962C8B-B14F-4D97-AF65-F5344CB8AC3E}">
        <p14:creationId xmlns:p14="http://schemas.microsoft.com/office/powerpoint/2010/main" val="8803043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2C36FD-2AC0-70F2-76B0-666F9152E043}"/>
              </a:ext>
            </a:extLst>
          </p:cNvPr>
          <p:cNvSpPr>
            <a:spLocks noGrp="1"/>
          </p:cNvSpPr>
          <p:nvPr>
            <p:ph type="title"/>
          </p:nvPr>
        </p:nvSpPr>
        <p:spPr/>
        <p:txBody>
          <a:bodyPr/>
          <a:lstStyle/>
          <a:p>
            <a:r>
              <a:rPr lang="cs-CZ" dirty="0"/>
              <a:t>Výsledná kalkulace</a:t>
            </a:r>
          </a:p>
        </p:txBody>
      </p:sp>
      <p:sp>
        <p:nvSpPr>
          <p:cNvPr id="3" name="Zástupný obsah 2">
            <a:extLst>
              <a:ext uri="{FF2B5EF4-FFF2-40B4-BE49-F238E27FC236}">
                <a16:creationId xmlns:a16="http://schemas.microsoft.com/office/drawing/2014/main" id="{D2B2F6B5-9C92-5F36-564F-5CCB2C3AA339}"/>
              </a:ext>
            </a:extLst>
          </p:cNvPr>
          <p:cNvSpPr>
            <a:spLocks noGrp="1"/>
          </p:cNvSpPr>
          <p:nvPr>
            <p:ph idx="1"/>
          </p:nvPr>
        </p:nvSpPr>
        <p:spPr/>
        <p:txBody>
          <a:bodyPr/>
          <a:lstStyle/>
          <a:p>
            <a:r>
              <a:rPr lang="cs-CZ" dirty="0"/>
              <a:t>Dalším typem kalkulace je tzv. </a:t>
            </a:r>
            <a:r>
              <a:rPr lang="cs-CZ" b="1" dirty="0"/>
              <a:t>výsledná kalkulace</a:t>
            </a:r>
            <a:r>
              <a:rPr lang="cs-CZ" dirty="0"/>
              <a:t>. </a:t>
            </a:r>
          </a:p>
          <a:p>
            <a:endParaRPr lang="cs-CZ" dirty="0"/>
          </a:p>
          <a:p>
            <a:r>
              <a:rPr lang="cs-CZ" dirty="0"/>
              <a:t>Ta </a:t>
            </a:r>
            <a:r>
              <a:rPr lang="cs-CZ" b="1" dirty="0"/>
              <a:t>je sestavována </a:t>
            </a:r>
            <a:r>
              <a:rPr lang="cs-CZ" b="1" dirty="0">
                <a:solidFill>
                  <a:srgbClr val="FF0000"/>
                </a:solidFill>
              </a:rPr>
              <a:t>po ukončení </a:t>
            </a:r>
            <a:r>
              <a:rPr lang="cs-CZ" b="1" dirty="0"/>
              <a:t>realizace jednotlivých výkonů v podniku</a:t>
            </a:r>
            <a:r>
              <a:rPr lang="cs-CZ" dirty="0"/>
              <a:t>. </a:t>
            </a:r>
          </a:p>
          <a:p>
            <a:endParaRPr lang="cs-CZ" dirty="0"/>
          </a:p>
          <a:p>
            <a:r>
              <a:rPr lang="cs-CZ" dirty="0"/>
              <a:t>V okamžiku, kdy jsou jednotlivé výkony v podniku zcela vyrobeny a následně prodány koncovým zákazníkům, </a:t>
            </a:r>
            <a:r>
              <a:rPr lang="cs-CZ" b="1" dirty="0"/>
              <a:t>požaduje řada podniků přesné informace o nákladech související s výše zmíněnými podnikovými výkony</a:t>
            </a:r>
            <a:r>
              <a:rPr lang="cs-CZ" dirty="0"/>
              <a:t>. </a:t>
            </a:r>
          </a:p>
          <a:p>
            <a:endParaRPr lang="cs-CZ" dirty="0"/>
          </a:p>
          <a:p>
            <a:r>
              <a:rPr lang="cs-CZ" b="1" dirty="0">
                <a:solidFill>
                  <a:srgbClr val="FF0000"/>
                </a:solidFill>
              </a:rPr>
              <a:t>Podnik má tak k dispozici přesné informace o skutečně spotřebovaných vstupů potřebných na výrobu konkrétních výkonů</a:t>
            </a:r>
            <a:r>
              <a:rPr lang="cs-CZ" dirty="0"/>
              <a:t>. </a:t>
            </a:r>
          </a:p>
        </p:txBody>
      </p:sp>
    </p:spTree>
    <p:extLst>
      <p:ext uri="{BB962C8B-B14F-4D97-AF65-F5344CB8AC3E}">
        <p14:creationId xmlns:p14="http://schemas.microsoft.com/office/powerpoint/2010/main" val="33315893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B3D9BC-D01F-F15C-16BE-0A6AD941CF20}"/>
              </a:ext>
            </a:extLst>
          </p:cNvPr>
          <p:cNvSpPr>
            <a:spLocks noGrp="1"/>
          </p:cNvSpPr>
          <p:nvPr>
            <p:ph type="title"/>
          </p:nvPr>
        </p:nvSpPr>
        <p:spPr/>
        <p:txBody>
          <a:bodyPr/>
          <a:lstStyle/>
          <a:p>
            <a:r>
              <a:rPr lang="cs-CZ" dirty="0"/>
              <a:t>Výsledná kalkulace</a:t>
            </a:r>
          </a:p>
        </p:txBody>
      </p:sp>
      <p:sp>
        <p:nvSpPr>
          <p:cNvPr id="3" name="Zástupný obsah 2">
            <a:extLst>
              <a:ext uri="{FF2B5EF4-FFF2-40B4-BE49-F238E27FC236}">
                <a16:creationId xmlns:a16="http://schemas.microsoft.com/office/drawing/2014/main" id="{369BEA8B-AA26-85EB-DA41-F0F80CBAC21A}"/>
              </a:ext>
            </a:extLst>
          </p:cNvPr>
          <p:cNvSpPr>
            <a:spLocks noGrp="1"/>
          </p:cNvSpPr>
          <p:nvPr>
            <p:ph idx="1"/>
          </p:nvPr>
        </p:nvSpPr>
        <p:spPr/>
        <p:txBody>
          <a:bodyPr/>
          <a:lstStyle/>
          <a:p>
            <a:r>
              <a:rPr lang="cs-CZ" b="1" dirty="0"/>
              <a:t>Pomocí výsledné kalkulace </a:t>
            </a:r>
            <a:r>
              <a:rPr lang="cs-CZ" dirty="0"/>
              <a:t>může podnik </a:t>
            </a:r>
            <a:r>
              <a:rPr lang="cs-CZ" dirty="0">
                <a:solidFill>
                  <a:srgbClr val="FF0000"/>
                </a:solidFill>
              </a:rPr>
              <a:t>posoudit hospodárnost výrobního procesu jednotlivých podnikových výkonů</a:t>
            </a:r>
            <a:r>
              <a:rPr lang="cs-CZ" dirty="0"/>
              <a:t>, kdy </a:t>
            </a:r>
            <a:r>
              <a:rPr lang="cs-CZ" b="1" dirty="0"/>
              <a:t>lze snadno porovnat skutečnou výši spotřebovaných vstupů s plánovanou výši spotřebovaných vstupů (odhadem), </a:t>
            </a:r>
            <a:r>
              <a:rPr lang="cs-CZ" dirty="0"/>
              <a:t>jež </a:t>
            </a:r>
            <a:r>
              <a:rPr lang="cs-CZ" dirty="0">
                <a:solidFill>
                  <a:srgbClr val="FF0000"/>
                </a:solidFill>
              </a:rPr>
              <a:t>byla stanovena na začátku výrobního procesu</a:t>
            </a:r>
            <a:r>
              <a:rPr lang="cs-CZ" dirty="0"/>
              <a:t>. </a:t>
            </a:r>
          </a:p>
          <a:p>
            <a:endParaRPr lang="cs-CZ" dirty="0"/>
          </a:p>
          <a:p>
            <a:r>
              <a:rPr lang="cs-CZ" b="1" dirty="0"/>
              <a:t>Manažeři podniku </a:t>
            </a:r>
            <a:r>
              <a:rPr lang="cs-CZ" dirty="0"/>
              <a:t>tak mohou získat informace o tom, </a:t>
            </a:r>
            <a:r>
              <a:rPr lang="cs-CZ" b="1" dirty="0">
                <a:solidFill>
                  <a:srgbClr val="FF0000"/>
                </a:solidFill>
              </a:rPr>
              <a:t>zda skutečné náklady na výrobu výkonu odpovídají jejich budoucímu odhadu</a:t>
            </a:r>
            <a:r>
              <a:rPr lang="cs-CZ" dirty="0"/>
              <a:t>.</a:t>
            </a:r>
          </a:p>
        </p:txBody>
      </p:sp>
    </p:spTree>
    <p:extLst>
      <p:ext uri="{BB962C8B-B14F-4D97-AF65-F5344CB8AC3E}">
        <p14:creationId xmlns:p14="http://schemas.microsoft.com/office/powerpoint/2010/main" val="23999531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C612AD-5495-FEE9-A280-C4984B7E7EF4}"/>
              </a:ext>
            </a:extLst>
          </p:cNvPr>
          <p:cNvSpPr>
            <a:spLocks noGrp="1"/>
          </p:cNvSpPr>
          <p:nvPr>
            <p:ph type="title"/>
          </p:nvPr>
        </p:nvSpPr>
        <p:spPr/>
        <p:txBody>
          <a:bodyPr/>
          <a:lstStyle/>
          <a:p>
            <a:r>
              <a:rPr lang="cs-CZ" dirty="0"/>
              <a:t>Otázky k zopakování</a:t>
            </a:r>
          </a:p>
        </p:txBody>
      </p:sp>
      <p:sp>
        <p:nvSpPr>
          <p:cNvPr id="3" name="Zástupný obsah 2">
            <a:extLst>
              <a:ext uri="{FF2B5EF4-FFF2-40B4-BE49-F238E27FC236}">
                <a16:creationId xmlns:a16="http://schemas.microsoft.com/office/drawing/2014/main" id="{EA9C8B7A-586F-8C0B-84C1-BE5C01DC1723}"/>
              </a:ext>
            </a:extLst>
          </p:cNvPr>
          <p:cNvSpPr>
            <a:spLocks noGrp="1"/>
          </p:cNvSpPr>
          <p:nvPr>
            <p:ph idx="1"/>
          </p:nvPr>
        </p:nvSpPr>
        <p:spPr/>
        <p:txBody>
          <a:bodyPr>
            <a:normAutofit/>
          </a:bodyPr>
          <a:lstStyle/>
          <a:p>
            <a:pPr marL="457200" indent="-457200">
              <a:buFont typeface="+mj-lt"/>
              <a:buAutoNum type="arabicPeriod"/>
            </a:pPr>
            <a:r>
              <a:rPr lang="cs-CZ" sz="2400" b="1" dirty="0"/>
              <a:t>Charakterizujte základní principy kalkulací. </a:t>
            </a:r>
          </a:p>
          <a:p>
            <a:pPr marL="457200" indent="-457200">
              <a:buFont typeface="+mj-lt"/>
              <a:buAutoNum type="arabicPeriod"/>
            </a:pPr>
            <a:endParaRPr lang="cs-CZ" sz="2400" b="1" dirty="0"/>
          </a:p>
          <a:p>
            <a:pPr marL="457200" indent="-457200">
              <a:buFont typeface="+mj-lt"/>
              <a:buAutoNum type="arabicPeriod"/>
            </a:pPr>
            <a:r>
              <a:rPr lang="cs-CZ" sz="2400" b="1" dirty="0"/>
              <a:t>Objasněte kalkulační metody přiřazování nákladů.</a:t>
            </a:r>
          </a:p>
          <a:p>
            <a:pPr marL="457200" indent="-457200">
              <a:buFont typeface="+mj-lt"/>
              <a:buAutoNum type="arabicPeriod"/>
            </a:pPr>
            <a:endParaRPr lang="cs-CZ" sz="2400" b="1" dirty="0"/>
          </a:p>
          <a:p>
            <a:pPr marL="457200" indent="-457200">
              <a:buFont typeface="+mj-lt"/>
              <a:buAutoNum type="arabicPeriod"/>
            </a:pPr>
            <a:r>
              <a:rPr lang="cs-CZ" sz="2400" b="1" dirty="0"/>
              <a:t>Vysvětlete rozdíl mezi předběžnou kalkulací a výslednou kalkulací.</a:t>
            </a:r>
          </a:p>
        </p:txBody>
      </p:sp>
    </p:spTree>
    <p:extLst>
      <p:ext uri="{BB962C8B-B14F-4D97-AF65-F5344CB8AC3E}">
        <p14:creationId xmlns:p14="http://schemas.microsoft.com/office/powerpoint/2010/main" val="1129576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7CEEBC-6439-6192-50A0-DE05882E109E}"/>
              </a:ext>
            </a:extLst>
          </p:cNvPr>
          <p:cNvSpPr>
            <a:spLocks noGrp="1"/>
          </p:cNvSpPr>
          <p:nvPr>
            <p:ph type="title"/>
          </p:nvPr>
        </p:nvSpPr>
        <p:spPr/>
        <p:txBody>
          <a:bodyPr/>
          <a:lstStyle/>
          <a:p>
            <a:r>
              <a:rPr lang="cs-CZ" dirty="0"/>
              <a:t>Kalkulace</a:t>
            </a:r>
          </a:p>
        </p:txBody>
      </p:sp>
      <p:sp>
        <p:nvSpPr>
          <p:cNvPr id="3" name="Zástupný obsah 2">
            <a:extLst>
              <a:ext uri="{FF2B5EF4-FFF2-40B4-BE49-F238E27FC236}">
                <a16:creationId xmlns:a16="http://schemas.microsoft.com/office/drawing/2014/main" id="{1D2792B4-2863-B4CF-D515-FB0A47B79D01}"/>
              </a:ext>
            </a:extLst>
          </p:cNvPr>
          <p:cNvSpPr>
            <a:spLocks noGrp="1"/>
          </p:cNvSpPr>
          <p:nvPr>
            <p:ph idx="1"/>
          </p:nvPr>
        </p:nvSpPr>
        <p:spPr/>
        <p:txBody>
          <a:bodyPr/>
          <a:lstStyle/>
          <a:p>
            <a:pPr marL="0" indent="0">
              <a:buNone/>
            </a:pPr>
            <a:r>
              <a:rPr lang="cs-CZ" b="1" u="sng" dirty="0"/>
              <a:t>Na kalkulaci je možno pohlížet ve třech směrech, a to:</a:t>
            </a:r>
          </a:p>
          <a:p>
            <a:pPr>
              <a:buFont typeface="Wingdings" panose="05000000000000000000" pitchFamily="2" charset="2"/>
              <a:buChar char="Ø"/>
            </a:pPr>
            <a:r>
              <a:rPr lang="cs-CZ" dirty="0"/>
              <a:t> </a:t>
            </a:r>
            <a:r>
              <a:rPr lang="cs-CZ" b="1" dirty="0"/>
              <a:t>na činnost</a:t>
            </a:r>
            <a:r>
              <a:rPr lang="cs-CZ" dirty="0"/>
              <a:t>, která vede k stanovování nákladů ke konkrétním výkonům,</a:t>
            </a:r>
          </a:p>
          <a:p>
            <a:pPr>
              <a:buFont typeface="Wingdings" panose="05000000000000000000" pitchFamily="2" charset="2"/>
              <a:buChar char="Ø"/>
            </a:pPr>
            <a:endParaRPr lang="cs-CZ" dirty="0"/>
          </a:p>
          <a:p>
            <a:pPr>
              <a:buFont typeface="Wingdings" panose="05000000000000000000" pitchFamily="2" charset="2"/>
              <a:buChar char="Ø"/>
            </a:pPr>
            <a:r>
              <a:rPr lang="cs-CZ" dirty="0"/>
              <a:t> </a:t>
            </a:r>
            <a:r>
              <a:rPr lang="cs-CZ" b="1" dirty="0"/>
              <a:t>na</a:t>
            </a:r>
            <a:r>
              <a:rPr lang="cs-CZ" dirty="0"/>
              <a:t> </a:t>
            </a:r>
            <a:r>
              <a:rPr lang="cs-CZ" b="1" dirty="0"/>
              <a:t>výsledek této činnosti</a:t>
            </a:r>
            <a:r>
              <a:rPr lang="cs-CZ" dirty="0"/>
              <a:t>,</a:t>
            </a:r>
          </a:p>
          <a:p>
            <a:pPr>
              <a:buFont typeface="Wingdings" panose="05000000000000000000" pitchFamily="2" charset="2"/>
              <a:buChar char="Ø"/>
            </a:pPr>
            <a:endParaRPr lang="cs-CZ" dirty="0"/>
          </a:p>
          <a:p>
            <a:pPr>
              <a:buFont typeface="Wingdings" panose="05000000000000000000" pitchFamily="2" charset="2"/>
              <a:buChar char="Ø"/>
            </a:pPr>
            <a:r>
              <a:rPr lang="cs-CZ" dirty="0"/>
              <a:t> </a:t>
            </a:r>
            <a:r>
              <a:rPr lang="cs-CZ" b="1" dirty="0"/>
              <a:t>na informační systém podniku poskytující informace o vzájemně propojených propočtech</a:t>
            </a:r>
            <a:r>
              <a:rPr lang="cs-CZ" dirty="0"/>
              <a:t>, které jsou v podniku zpracovávány pro nejrůznější účely. </a:t>
            </a:r>
          </a:p>
        </p:txBody>
      </p:sp>
    </p:spTree>
    <p:extLst>
      <p:ext uri="{BB962C8B-B14F-4D97-AF65-F5344CB8AC3E}">
        <p14:creationId xmlns:p14="http://schemas.microsoft.com/office/powerpoint/2010/main" val="2028667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DEACEB-A4D6-E811-74F2-892FB1C43CBD}"/>
              </a:ext>
            </a:extLst>
          </p:cNvPr>
          <p:cNvSpPr>
            <a:spLocks noGrp="1"/>
          </p:cNvSpPr>
          <p:nvPr>
            <p:ph type="title"/>
          </p:nvPr>
        </p:nvSpPr>
        <p:spPr/>
        <p:txBody>
          <a:bodyPr/>
          <a:lstStyle/>
          <a:p>
            <a:r>
              <a:rPr lang="cs-CZ" dirty="0"/>
              <a:t>Předmět kalkulace</a:t>
            </a:r>
          </a:p>
        </p:txBody>
      </p:sp>
      <p:sp>
        <p:nvSpPr>
          <p:cNvPr id="3" name="Zástupný obsah 2">
            <a:extLst>
              <a:ext uri="{FF2B5EF4-FFF2-40B4-BE49-F238E27FC236}">
                <a16:creationId xmlns:a16="http://schemas.microsoft.com/office/drawing/2014/main" id="{9F47DEB0-67D7-7E6B-6285-220188097CF0}"/>
              </a:ext>
            </a:extLst>
          </p:cNvPr>
          <p:cNvSpPr>
            <a:spLocks noGrp="1"/>
          </p:cNvSpPr>
          <p:nvPr>
            <p:ph idx="1"/>
          </p:nvPr>
        </p:nvSpPr>
        <p:spPr/>
        <p:txBody>
          <a:bodyPr/>
          <a:lstStyle/>
          <a:p>
            <a:r>
              <a:rPr lang="cs-CZ" b="1" dirty="0"/>
              <a:t>Předmětem kalkulace </a:t>
            </a:r>
            <a:r>
              <a:rPr lang="cs-CZ" dirty="0"/>
              <a:t>jsou </a:t>
            </a:r>
            <a:r>
              <a:rPr lang="cs-CZ" u="sng" dirty="0"/>
              <a:t>veškeré výrobky, služby, činnosti či operace v podniku. </a:t>
            </a:r>
          </a:p>
          <a:p>
            <a:r>
              <a:rPr lang="cs-CZ" dirty="0"/>
              <a:t>Jinými slovy řečeno, </a:t>
            </a:r>
            <a:r>
              <a:rPr lang="cs-CZ" dirty="0">
                <a:solidFill>
                  <a:srgbClr val="FF0000"/>
                </a:solidFill>
              </a:rPr>
              <a:t>předmětem jakékoliv kalkulace jsou veškeré výkony podniku</a:t>
            </a:r>
            <a:r>
              <a:rPr lang="cs-CZ" dirty="0"/>
              <a:t>, jež jsou </a:t>
            </a:r>
            <a:r>
              <a:rPr lang="cs-CZ" b="1" dirty="0"/>
              <a:t>poskytovány na vnitropodnikové úrovni nebo určeny k prodeji. </a:t>
            </a:r>
          </a:p>
          <a:p>
            <a:endParaRPr lang="cs-CZ" b="1" dirty="0"/>
          </a:p>
          <a:p>
            <a:pPr marL="0" indent="0">
              <a:buNone/>
            </a:pPr>
            <a:r>
              <a:rPr lang="cs-CZ" b="1" u="sng" dirty="0"/>
              <a:t>Předmětem kalkulace může být:</a:t>
            </a:r>
          </a:p>
          <a:p>
            <a:pPr>
              <a:lnSpc>
                <a:spcPct val="150000"/>
              </a:lnSpc>
              <a:buFont typeface="Wingdings" panose="05000000000000000000" pitchFamily="2" charset="2"/>
              <a:buChar char="Ø"/>
            </a:pPr>
            <a:r>
              <a:rPr lang="cs-CZ" dirty="0"/>
              <a:t> </a:t>
            </a:r>
            <a:r>
              <a:rPr lang="cs-CZ" b="1" dirty="0"/>
              <a:t>kalkulační jednice,</a:t>
            </a:r>
          </a:p>
          <a:p>
            <a:pPr>
              <a:lnSpc>
                <a:spcPct val="150000"/>
              </a:lnSpc>
              <a:buFont typeface="Wingdings" panose="05000000000000000000" pitchFamily="2" charset="2"/>
              <a:buChar char="Ø"/>
            </a:pPr>
            <a:r>
              <a:rPr lang="cs-CZ" b="1" dirty="0"/>
              <a:t> kalkulované množství</a:t>
            </a:r>
          </a:p>
        </p:txBody>
      </p:sp>
    </p:spTree>
    <p:extLst>
      <p:ext uri="{BB962C8B-B14F-4D97-AF65-F5344CB8AC3E}">
        <p14:creationId xmlns:p14="http://schemas.microsoft.com/office/powerpoint/2010/main" val="2645598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98F3-30D9-0139-3F2F-42DA16F0FA8B}"/>
              </a:ext>
            </a:extLst>
          </p:cNvPr>
          <p:cNvSpPr>
            <a:spLocks noGrp="1"/>
          </p:cNvSpPr>
          <p:nvPr>
            <p:ph type="title"/>
          </p:nvPr>
        </p:nvSpPr>
        <p:spPr/>
        <p:txBody>
          <a:bodyPr/>
          <a:lstStyle/>
          <a:p>
            <a:r>
              <a:rPr lang="cs-CZ" dirty="0"/>
              <a:t>Kalkulační jednice</a:t>
            </a:r>
          </a:p>
        </p:txBody>
      </p:sp>
      <p:sp>
        <p:nvSpPr>
          <p:cNvPr id="3" name="Zástupný obsah 2">
            <a:extLst>
              <a:ext uri="{FF2B5EF4-FFF2-40B4-BE49-F238E27FC236}">
                <a16:creationId xmlns:a16="http://schemas.microsoft.com/office/drawing/2014/main" id="{E3D9DF7F-692B-61A6-8174-5CE1D0751699}"/>
              </a:ext>
            </a:extLst>
          </p:cNvPr>
          <p:cNvSpPr>
            <a:spLocks noGrp="1"/>
          </p:cNvSpPr>
          <p:nvPr>
            <p:ph idx="1"/>
          </p:nvPr>
        </p:nvSpPr>
        <p:spPr/>
        <p:txBody>
          <a:bodyPr/>
          <a:lstStyle/>
          <a:p>
            <a:r>
              <a:rPr lang="cs-CZ" dirty="0"/>
              <a:t>Jedná se o vnitropodnikové výkony, které </a:t>
            </a:r>
            <a:r>
              <a:rPr lang="cs-CZ" b="1" dirty="0"/>
              <a:t>lze vymezit určitým objemem produkce (množstvím), časem a dalšími produktovými vlastnostmi</a:t>
            </a:r>
            <a:r>
              <a:rPr lang="cs-CZ" dirty="0"/>
              <a:t>.</a:t>
            </a:r>
          </a:p>
          <a:p>
            <a:endParaRPr lang="cs-CZ" dirty="0"/>
          </a:p>
          <a:p>
            <a:r>
              <a:rPr lang="cs-CZ" dirty="0"/>
              <a:t>Může se jednat například o výrobek či službu. </a:t>
            </a:r>
          </a:p>
          <a:p>
            <a:endParaRPr lang="cs-CZ" dirty="0"/>
          </a:p>
          <a:p>
            <a:pPr algn="just"/>
            <a:r>
              <a:rPr lang="cs-CZ" dirty="0"/>
              <a:t>Jako příklad lze uvést jeden stůl (v rámci podniku zabývajících se výrobou stolů), kilogram (pro podniky zabývající se prodejem mulčovacích kůr nebo prodejem směsí na váhu), hektar (pro podniky zabývající se pronájmem budov) nebo hodina (pro podniky zabývající se opravárenskými službami) apod.</a:t>
            </a:r>
          </a:p>
        </p:txBody>
      </p:sp>
    </p:spTree>
    <p:extLst>
      <p:ext uri="{BB962C8B-B14F-4D97-AF65-F5344CB8AC3E}">
        <p14:creationId xmlns:p14="http://schemas.microsoft.com/office/powerpoint/2010/main" val="1961549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2480D4-B7DD-6D6F-48E4-AF1C3C851529}"/>
              </a:ext>
            </a:extLst>
          </p:cNvPr>
          <p:cNvSpPr>
            <a:spLocks noGrp="1"/>
          </p:cNvSpPr>
          <p:nvPr>
            <p:ph type="title"/>
          </p:nvPr>
        </p:nvSpPr>
        <p:spPr/>
        <p:txBody>
          <a:bodyPr/>
          <a:lstStyle/>
          <a:p>
            <a:r>
              <a:rPr lang="cs-CZ" dirty="0"/>
              <a:t>Kalkulované množství</a:t>
            </a:r>
          </a:p>
        </p:txBody>
      </p:sp>
      <p:sp>
        <p:nvSpPr>
          <p:cNvPr id="3" name="Zástupný obsah 2">
            <a:extLst>
              <a:ext uri="{FF2B5EF4-FFF2-40B4-BE49-F238E27FC236}">
                <a16:creationId xmlns:a16="http://schemas.microsoft.com/office/drawing/2014/main" id="{653EF4B1-EA92-B504-9D77-D7BB3CD4FFCE}"/>
              </a:ext>
            </a:extLst>
          </p:cNvPr>
          <p:cNvSpPr>
            <a:spLocks noGrp="1"/>
          </p:cNvSpPr>
          <p:nvPr>
            <p:ph idx="1"/>
          </p:nvPr>
        </p:nvSpPr>
        <p:spPr/>
        <p:txBody>
          <a:bodyPr/>
          <a:lstStyle/>
          <a:p>
            <a:r>
              <a:rPr lang="cs-CZ" b="1" dirty="0"/>
              <a:t>Kalkulované množství </a:t>
            </a:r>
            <a:r>
              <a:rPr lang="cs-CZ" dirty="0"/>
              <a:t>lze definovat jako </a:t>
            </a:r>
            <a:r>
              <a:rPr lang="cs-CZ" dirty="0">
                <a:solidFill>
                  <a:srgbClr val="FF0000"/>
                </a:solidFill>
              </a:rPr>
              <a:t>součet kalkulačních jednic stejného či obdobného typu</a:t>
            </a:r>
            <a:r>
              <a:rPr lang="cs-CZ" dirty="0"/>
              <a:t>. </a:t>
            </a:r>
          </a:p>
          <a:p>
            <a:r>
              <a:rPr lang="cs-CZ" dirty="0"/>
              <a:t>Kalkulované množství je možno využít u sériové nebo hromadné výroby, kdy je možno kalkulační jednici nahradit kalkulovaným množstvím a posléze počítat náklady jedné série. </a:t>
            </a:r>
          </a:p>
          <a:p>
            <a:r>
              <a:rPr lang="cs-CZ" dirty="0"/>
              <a:t>Náklady na jednici lze následně získat podílem nákladů celé série s kalkulovaným množstvím.</a:t>
            </a:r>
          </a:p>
          <a:p>
            <a:endParaRPr lang="cs-CZ" dirty="0"/>
          </a:p>
        </p:txBody>
      </p:sp>
      <p:pic>
        <p:nvPicPr>
          <p:cNvPr id="5" name="Obrázek 4">
            <a:extLst>
              <a:ext uri="{FF2B5EF4-FFF2-40B4-BE49-F238E27FC236}">
                <a16:creationId xmlns:a16="http://schemas.microsoft.com/office/drawing/2014/main" id="{9B3E77A2-0D7B-B340-A0A5-2F7EF47BC855}"/>
              </a:ext>
            </a:extLst>
          </p:cNvPr>
          <p:cNvPicPr>
            <a:picLocks noChangeAspect="1"/>
          </p:cNvPicPr>
          <p:nvPr/>
        </p:nvPicPr>
        <p:blipFill>
          <a:blip r:embed="rId2"/>
          <a:stretch>
            <a:fillRect/>
          </a:stretch>
        </p:blipFill>
        <p:spPr>
          <a:xfrm>
            <a:off x="2005781" y="4451996"/>
            <a:ext cx="4300691" cy="1048691"/>
          </a:xfrm>
          <a:prstGeom prst="rect">
            <a:avLst/>
          </a:prstGeom>
        </p:spPr>
      </p:pic>
    </p:spTree>
    <p:extLst>
      <p:ext uri="{BB962C8B-B14F-4D97-AF65-F5344CB8AC3E}">
        <p14:creationId xmlns:p14="http://schemas.microsoft.com/office/powerpoint/2010/main" val="403512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DE986D-C666-9278-AD9E-54150D8630A5}"/>
              </a:ext>
            </a:extLst>
          </p:cNvPr>
          <p:cNvSpPr>
            <a:spLocks noGrp="1"/>
          </p:cNvSpPr>
          <p:nvPr>
            <p:ph type="title"/>
          </p:nvPr>
        </p:nvSpPr>
        <p:spPr/>
        <p:txBody>
          <a:bodyPr/>
          <a:lstStyle/>
          <a:p>
            <a:br>
              <a:rPr lang="cs-CZ" dirty="0"/>
            </a:br>
            <a:r>
              <a:rPr lang="cs-CZ" dirty="0"/>
              <a:t>Základní struktura nákladů v kalkulaci</a:t>
            </a:r>
            <a:br>
              <a:rPr lang="cs-CZ" dirty="0"/>
            </a:br>
            <a:endParaRPr lang="cs-CZ" dirty="0"/>
          </a:p>
        </p:txBody>
      </p:sp>
      <p:sp>
        <p:nvSpPr>
          <p:cNvPr id="3" name="Zástupný obsah 2">
            <a:extLst>
              <a:ext uri="{FF2B5EF4-FFF2-40B4-BE49-F238E27FC236}">
                <a16:creationId xmlns:a16="http://schemas.microsoft.com/office/drawing/2014/main" id="{EC57DAA5-2C8D-5B5C-F47D-7C0314080C5A}"/>
              </a:ext>
            </a:extLst>
          </p:cNvPr>
          <p:cNvSpPr>
            <a:spLocks noGrp="1"/>
          </p:cNvSpPr>
          <p:nvPr>
            <p:ph idx="1"/>
          </p:nvPr>
        </p:nvSpPr>
        <p:spPr/>
        <p:txBody>
          <a:bodyPr/>
          <a:lstStyle/>
          <a:p>
            <a:r>
              <a:rPr lang="cs-CZ" dirty="0"/>
              <a:t>Každý podnik sleduje </a:t>
            </a:r>
            <a:r>
              <a:rPr lang="cs-CZ" b="1" dirty="0"/>
              <a:t>strukturu nákladů </a:t>
            </a:r>
            <a:r>
              <a:rPr lang="cs-CZ" dirty="0"/>
              <a:t>vyjádřenou v kalkulaci dle </a:t>
            </a:r>
            <a:r>
              <a:rPr lang="cs-CZ" b="1" dirty="0"/>
              <a:t>individuálního posouzení</a:t>
            </a:r>
            <a:r>
              <a:rPr lang="cs-CZ" dirty="0"/>
              <a:t>. </a:t>
            </a:r>
          </a:p>
          <a:p>
            <a:endParaRPr lang="cs-CZ" dirty="0"/>
          </a:p>
          <a:p>
            <a:r>
              <a:rPr lang="cs-CZ" dirty="0"/>
              <a:t>Struktura nákladů vyjádřená v kalkulaci je vyjádřena tzv. </a:t>
            </a:r>
            <a:r>
              <a:rPr lang="cs-CZ" b="1" dirty="0"/>
              <a:t>kalkulačním vzorcem. </a:t>
            </a:r>
          </a:p>
          <a:p>
            <a:endParaRPr lang="cs-CZ" b="1" dirty="0"/>
          </a:p>
          <a:p>
            <a:r>
              <a:rPr lang="cs-CZ" dirty="0"/>
              <a:t>Každý podnik vykonává svou podnikatelskou činnost </a:t>
            </a:r>
            <a:r>
              <a:rPr lang="cs-CZ" b="1" dirty="0"/>
              <a:t>s odlišnými skupinami nákladů</a:t>
            </a:r>
            <a:r>
              <a:rPr lang="cs-CZ" dirty="0"/>
              <a:t> a potřebuje </a:t>
            </a:r>
            <a:r>
              <a:rPr lang="cs-CZ" u="sng" dirty="0"/>
              <a:t>pro svá budoucí rozhodování sledovat tyto náklady v kalkulačním vzorci ve zcela odlišné struktuře v porovnání s ostatními podniky.</a:t>
            </a:r>
          </a:p>
        </p:txBody>
      </p:sp>
    </p:spTree>
    <p:extLst>
      <p:ext uri="{BB962C8B-B14F-4D97-AF65-F5344CB8AC3E}">
        <p14:creationId xmlns:p14="http://schemas.microsoft.com/office/powerpoint/2010/main" val="1081621443"/>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docProps/app.xml><?xml version="1.0" encoding="utf-8"?>
<Properties xmlns="http://schemas.openxmlformats.org/officeDocument/2006/extended-properties" xmlns:vt="http://schemas.openxmlformats.org/officeDocument/2006/docPropsVTypes">
  <Template>Prezentace 3_Manažerské účetnictví 2</Template>
  <TotalTime>553</TotalTime>
  <Words>2738</Words>
  <Application>Microsoft Office PowerPoint</Application>
  <PresentationFormat>Předvádění na obrazovce (4:3)</PresentationFormat>
  <Paragraphs>260</Paragraphs>
  <Slides>46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46</vt:i4>
      </vt:variant>
    </vt:vector>
  </HeadingPairs>
  <TitlesOfParts>
    <vt:vector size="51" baseType="lpstr">
      <vt:lpstr>Arial</vt:lpstr>
      <vt:lpstr>Calibri</vt:lpstr>
      <vt:lpstr>Calibri Light</vt:lpstr>
      <vt:lpstr>Wingdings</vt:lpstr>
      <vt:lpstr>Motiv Office</vt:lpstr>
      <vt:lpstr>Manažerské účetnictví 2     prezentace 4</vt:lpstr>
      <vt:lpstr>Téma</vt:lpstr>
      <vt:lpstr>Kalkulace</vt:lpstr>
      <vt:lpstr>Kalkulace</vt:lpstr>
      <vt:lpstr>Kalkulace</vt:lpstr>
      <vt:lpstr>Předmět kalkulace</vt:lpstr>
      <vt:lpstr>Kalkulační jednice</vt:lpstr>
      <vt:lpstr>Kalkulované množství</vt:lpstr>
      <vt:lpstr> Základní struktura nákladů v kalkulaci </vt:lpstr>
      <vt:lpstr> Základní struktura nákladů v kalkulaci  </vt:lpstr>
      <vt:lpstr> Základní struktura nákladů v kalkulaci </vt:lpstr>
      <vt:lpstr>Základní struktura nákladů v kalkulaci </vt:lpstr>
      <vt:lpstr>Základní struktura nákladů v kalkulaci </vt:lpstr>
      <vt:lpstr>Základní struktura nákladů v kalkulaci </vt:lpstr>
      <vt:lpstr>Základní struktura nákladů v kalkulaci </vt:lpstr>
      <vt:lpstr>Kalkulační metody</vt:lpstr>
      <vt:lpstr>Kalkulační metody</vt:lpstr>
      <vt:lpstr>Kalkulační metody</vt:lpstr>
      <vt:lpstr>Kalkulační metody</vt:lpstr>
      <vt:lpstr>Kalkulační metody</vt:lpstr>
      <vt:lpstr>Metoda kalkulace dělením</vt:lpstr>
      <vt:lpstr>Metoda kalkulace dělením</vt:lpstr>
      <vt:lpstr>Metoda kalkulace dělením</vt:lpstr>
      <vt:lpstr>Metoda kalkulace dělením</vt:lpstr>
      <vt:lpstr>Metoda kalkulace přirážková</vt:lpstr>
      <vt:lpstr>Metoda kalkulace přirážková</vt:lpstr>
      <vt:lpstr>Metoda kalkulace přirážková</vt:lpstr>
      <vt:lpstr>Metoda kalkulace přirážková</vt:lpstr>
      <vt:lpstr>Metoda kalkulace přirážková</vt:lpstr>
      <vt:lpstr>Rozčítací metoda kalkulace</vt:lpstr>
      <vt:lpstr>Rozčítací metoda kalkulace</vt:lpstr>
      <vt:lpstr>Odečítací metoda kalkulace</vt:lpstr>
      <vt:lpstr>Fázová metoda kalkulace</vt:lpstr>
      <vt:lpstr>Fázová metoda kalkulace</vt:lpstr>
      <vt:lpstr>Postupná metoda kalkulace</vt:lpstr>
      <vt:lpstr>Kalkulační systém</vt:lpstr>
      <vt:lpstr>Kalkulační systém</vt:lpstr>
      <vt:lpstr>Kalkulační systém</vt:lpstr>
      <vt:lpstr>Kalkulační systém</vt:lpstr>
      <vt:lpstr>Předběžná kalkulace</vt:lpstr>
      <vt:lpstr>Předběžná kalkulace</vt:lpstr>
      <vt:lpstr>Předběžná kalkulace</vt:lpstr>
      <vt:lpstr>Předběžná kalkulace</vt:lpstr>
      <vt:lpstr>Výsledná kalkulace</vt:lpstr>
      <vt:lpstr>Výsledná kalkulace</vt:lpstr>
      <vt:lpstr>Otázky k zopakování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Manažerské účetnictví 2     prezentace 3</dc:title>
  <dc:creator>Miroslava Čechová Závadská</dc:creator>
  <cp:lastModifiedBy>Závadská Miroslava</cp:lastModifiedBy>
  <cp:revision>52</cp:revision>
  <cp:lastPrinted>2024-10-10T12:43:12Z</cp:lastPrinted>
  <dcterms:created xsi:type="dcterms:W3CDTF">2024-10-04T07:43:09Z</dcterms:created>
  <dcterms:modified xsi:type="dcterms:W3CDTF">2024-10-10T12:46:59Z</dcterms:modified>
</cp:coreProperties>
</file>