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8" r:id="rId2"/>
    <p:sldId id="257" r:id="rId3"/>
    <p:sldId id="256" r:id="rId4"/>
    <p:sldId id="334" r:id="rId5"/>
    <p:sldId id="335" r:id="rId6"/>
    <p:sldId id="259" r:id="rId7"/>
    <p:sldId id="260" r:id="rId8"/>
    <p:sldId id="261" r:id="rId9"/>
    <p:sldId id="262" r:id="rId10"/>
    <p:sldId id="336" r:id="rId11"/>
    <p:sldId id="264" r:id="rId12"/>
    <p:sldId id="265" r:id="rId13"/>
    <p:sldId id="266" r:id="rId14"/>
    <p:sldId id="267" r:id="rId15"/>
    <p:sldId id="268" r:id="rId16"/>
    <p:sldId id="269" r:id="rId17"/>
    <p:sldId id="337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338" r:id="rId27"/>
    <p:sldId id="278" r:id="rId28"/>
    <p:sldId id="332" r:id="rId29"/>
    <p:sldId id="299" r:id="rId30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131"/>
    <a:srgbClr val="CF1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45" autoAdjust="0"/>
  </p:normalViewPr>
  <p:slideViewPr>
    <p:cSldViewPr snapToGrid="0" showGuides="1">
      <p:cViewPr varScale="1">
        <p:scale>
          <a:sx n="123" d="100"/>
          <a:sy n="123" d="100"/>
        </p:scale>
        <p:origin x="129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oslava Čechová Závadská" userId="acc6b33ca4c8e38a" providerId="LiveId" clId="{123A84C5-DE06-408A-B333-3824D48454C7}"/>
    <pc:docChg chg="undo custSel addSld delSld modSld">
      <pc:chgData name="Miroslava Čechová Závadská" userId="acc6b33ca4c8e38a" providerId="LiveId" clId="{123A84C5-DE06-408A-B333-3824D48454C7}" dt="2024-10-17T13:13:39.632" v="447" actId="20577"/>
      <pc:docMkLst>
        <pc:docMk/>
      </pc:docMkLst>
      <pc:sldChg chg="modSp mod">
        <pc:chgData name="Miroslava Čechová Závadská" userId="acc6b33ca4c8e38a" providerId="LiveId" clId="{123A84C5-DE06-408A-B333-3824D48454C7}" dt="2024-10-17T12:10:23.642" v="86" actId="20577"/>
        <pc:sldMkLst>
          <pc:docMk/>
          <pc:sldMk cId="4071529677" sldId="257"/>
        </pc:sldMkLst>
        <pc:spChg chg="mod">
          <ac:chgData name="Miroslava Čechová Závadská" userId="acc6b33ca4c8e38a" providerId="LiveId" clId="{123A84C5-DE06-408A-B333-3824D48454C7}" dt="2024-10-17T12:10:23.642" v="86" actId="20577"/>
          <ac:spMkLst>
            <pc:docMk/>
            <pc:sldMk cId="4071529677" sldId="257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123A84C5-DE06-408A-B333-3824D48454C7}" dt="2024-10-17T12:08:57.456" v="1" actId="20577"/>
        <pc:sldMkLst>
          <pc:docMk/>
          <pc:sldMk cId="2883301839" sldId="258"/>
        </pc:sldMkLst>
        <pc:spChg chg="mod">
          <ac:chgData name="Miroslava Čechová Závadská" userId="acc6b33ca4c8e38a" providerId="LiveId" clId="{123A84C5-DE06-408A-B333-3824D48454C7}" dt="2024-10-17T12:08:57.456" v="1" actId="20577"/>
          <ac:spMkLst>
            <pc:docMk/>
            <pc:sldMk cId="2883301839" sldId="258"/>
            <ac:spMk id="2" creationId="{00000000-0000-0000-0000-000000000000}"/>
          </ac:spMkLst>
        </pc:spChg>
      </pc:sldChg>
      <pc:sldChg chg="modSp new mod">
        <pc:chgData name="Miroslava Čechová Závadská" userId="acc6b33ca4c8e38a" providerId="LiveId" clId="{123A84C5-DE06-408A-B333-3824D48454C7}" dt="2024-10-17T12:17:41.435" v="102"/>
        <pc:sldMkLst>
          <pc:docMk/>
          <pc:sldMk cId="786453262" sldId="259"/>
        </pc:sldMkLst>
        <pc:spChg chg="mod">
          <ac:chgData name="Miroslava Čechová Závadská" userId="acc6b33ca4c8e38a" providerId="LiveId" clId="{123A84C5-DE06-408A-B333-3824D48454C7}" dt="2024-10-17T12:17:41.435" v="102"/>
          <ac:spMkLst>
            <pc:docMk/>
            <pc:sldMk cId="786453262" sldId="259"/>
            <ac:spMk id="2" creationId="{76DC1367-87CA-B828-5E13-05FD3F966D58}"/>
          </ac:spMkLst>
        </pc:spChg>
        <pc:spChg chg="mod">
          <ac:chgData name="Miroslava Čechová Závadská" userId="acc6b33ca4c8e38a" providerId="LiveId" clId="{123A84C5-DE06-408A-B333-3824D48454C7}" dt="2024-10-17T12:17:01.724" v="101" actId="27636"/>
          <ac:spMkLst>
            <pc:docMk/>
            <pc:sldMk cId="786453262" sldId="259"/>
            <ac:spMk id="3" creationId="{C9E8F04F-E054-8596-E268-3EA12815B562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779260349" sldId="25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433584779" sldId="260"/>
        </pc:sldMkLst>
      </pc:sldChg>
      <pc:sldChg chg="modSp new mod">
        <pc:chgData name="Miroslava Čechová Závadská" userId="acc6b33ca4c8e38a" providerId="LiveId" clId="{123A84C5-DE06-408A-B333-3824D48454C7}" dt="2024-10-17T12:21:03.341" v="125" actId="255"/>
        <pc:sldMkLst>
          <pc:docMk/>
          <pc:sldMk cId="2335107890" sldId="260"/>
        </pc:sldMkLst>
        <pc:spChg chg="mod">
          <ac:chgData name="Miroslava Čechová Závadská" userId="acc6b33ca4c8e38a" providerId="LiveId" clId="{123A84C5-DE06-408A-B333-3824D48454C7}" dt="2024-10-17T12:18:05.291" v="103"/>
          <ac:spMkLst>
            <pc:docMk/>
            <pc:sldMk cId="2335107890" sldId="260"/>
            <ac:spMk id="2" creationId="{3ADA872D-AE96-55BD-58E0-1FFB2D9688C1}"/>
          </ac:spMkLst>
        </pc:spChg>
        <pc:spChg chg="mod">
          <ac:chgData name="Miroslava Čechová Závadská" userId="acc6b33ca4c8e38a" providerId="LiveId" clId="{123A84C5-DE06-408A-B333-3824D48454C7}" dt="2024-10-17T12:21:03.341" v="125" actId="255"/>
          <ac:spMkLst>
            <pc:docMk/>
            <pc:sldMk cId="2335107890" sldId="260"/>
            <ac:spMk id="3" creationId="{1AF3AB35-2B5A-8564-D31D-E4F23DA839B1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028667815" sldId="261"/>
        </pc:sldMkLst>
      </pc:sldChg>
      <pc:sldChg chg="modSp new mod">
        <pc:chgData name="Miroslava Čechová Závadská" userId="acc6b33ca4c8e38a" providerId="LiveId" clId="{123A84C5-DE06-408A-B333-3824D48454C7}" dt="2024-10-17T12:22:43.466" v="126" actId="255"/>
        <pc:sldMkLst>
          <pc:docMk/>
          <pc:sldMk cId="3143641300" sldId="261"/>
        </pc:sldMkLst>
        <pc:spChg chg="mod">
          <ac:chgData name="Miroslava Čechová Závadská" userId="acc6b33ca4c8e38a" providerId="LiveId" clId="{123A84C5-DE06-408A-B333-3824D48454C7}" dt="2024-10-17T12:18:36.730" v="104"/>
          <ac:spMkLst>
            <pc:docMk/>
            <pc:sldMk cId="3143641300" sldId="261"/>
            <ac:spMk id="2" creationId="{75D0053C-8B30-B677-F977-524B35585992}"/>
          </ac:spMkLst>
        </pc:spChg>
        <pc:spChg chg="mod">
          <ac:chgData name="Miroslava Čechová Závadská" userId="acc6b33ca4c8e38a" providerId="LiveId" clId="{123A84C5-DE06-408A-B333-3824D48454C7}" dt="2024-10-17T12:22:43.466" v="126" actId="255"/>
          <ac:spMkLst>
            <pc:docMk/>
            <pc:sldMk cId="3143641300" sldId="261"/>
            <ac:spMk id="3" creationId="{55CBB092-E74A-2BD6-10DB-4203CF4E7D8D}"/>
          </ac:spMkLst>
        </pc:spChg>
      </pc:sldChg>
      <pc:sldChg chg="modSp new mod">
        <pc:chgData name="Miroslava Čechová Závadská" userId="acc6b33ca4c8e38a" providerId="LiveId" clId="{123A84C5-DE06-408A-B333-3824D48454C7}" dt="2024-10-17T12:24:07.224" v="137" actId="20577"/>
        <pc:sldMkLst>
          <pc:docMk/>
          <pc:sldMk cId="563996309" sldId="262"/>
        </pc:sldMkLst>
        <pc:spChg chg="mod">
          <ac:chgData name="Miroslava Čechová Závadská" userId="acc6b33ca4c8e38a" providerId="LiveId" clId="{123A84C5-DE06-408A-B333-3824D48454C7}" dt="2024-10-17T12:18:42.166" v="108"/>
          <ac:spMkLst>
            <pc:docMk/>
            <pc:sldMk cId="563996309" sldId="262"/>
            <ac:spMk id="2" creationId="{EDC2E36B-51E8-7951-83CB-75AC63A15975}"/>
          </ac:spMkLst>
        </pc:spChg>
        <pc:spChg chg="mod">
          <ac:chgData name="Miroslava Čechová Závadská" userId="acc6b33ca4c8e38a" providerId="LiveId" clId="{123A84C5-DE06-408A-B333-3824D48454C7}" dt="2024-10-17T12:24:07.224" v="137" actId="20577"/>
          <ac:spMkLst>
            <pc:docMk/>
            <pc:sldMk cId="563996309" sldId="262"/>
            <ac:spMk id="3" creationId="{F3DE924E-0876-15AF-54CD-CE8437643EBC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645598565" sldId="262"/>
        </pc:sldMkLst>
      </pc:sldChg>
      <pc:sldChg chg="modSp new mod">
        <pc:chgData name="Miroslava Čechová Závadská" userId="acc6b33ca4c8e38a" providerId="LiveId" clId="{123A84C5-DE06-408A-B333-3824D48454C7}" dt="2024-10-17T12:24:58.834" v="154" actId="20577"/>
        <pc:sldMkLst>
          <pc:docMk/>
          <pc:sldMk cId="1947937645" sldId="263"/>
        </pc:sldMkLst>
        <pc:spChg chg="mod">
          <ac:chgData name="Miroslava Čechová Závadská" userId="acc6b33ca4c8e38a" providerId="LiveId" clId="{123A84C5-DE06-408A-B333-3824D48454C7}" dt="2024-10-17T12:18:45.100" v="109"/>
          <ac:spMkLst>
            <pc:docMk/>
            <pc:sldMk cId="1947937645" sldId="263"/>
            <ac:spMk id="2" creationId="{BF97E2A5-FD27-6FF1-F430-FAB25D22D2AD}"/>
          </ac:spMkLst>
        </pc:spChg>
        <pc:spChg chg="mod">
          <ac:chgData name="Miroslava Čechová Závadská" userId="acc6b33ca4c8e38a" providerId="LiveId" clId="{123A84C5-DE06-408A-B333-3824D48454C7}" dt="2024-10-17T12:24:58.834" v="154" actId="20577"/>
          <ac:spMkLst>
            <pc:docMk/>
            <pc:sldMk cId="1947937645" sldId="263"/>
            <ac:spMk id="3" creationId="{C4A69BA2-DDAF-1507-C5BC-E7FD16B7FCE2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961549313" sldId="263"/>
        </pc:sldMkLst>
      </pc:sldChg>
      <pc:sldChg chg="modSp new mod">
        <pc:chgData name="Miroslava Čechová Závadská" userId="acc6b33ca4c8e38a" providerId="LiveId" clId="{123A84C5-DE06-408A-B333-3824D48454C7}" dt="2024-10-17T12:31:19.366" v="158" actId="20577"/>
        <pc:sldMkLst>
          <pc:docMk/>
          <pc:sldMk cId="245232009" sldId="264"/>
        </pc:sldMkLst>
        <pc:spChg chg="mod">
          <ac:chgData name="Miroslava Čechová Závadská" userId="acc6b33ca4c8e38a" providerId="LiveId" clId="{123A84C5-DE06-408A-B333-3824D48454C7}" dt="2024-10-17T12:18:48.705" v="110"/>
          <ac:spMkLst>
            <pc:docMk/>
            <pc:sldMk cId="245232009" sldId="264"/>
            <ac:spMk id="2" creationId="{8359A2F8-2034-7C33-C810-9E184084B15B}"/>
          </ac:spMkLst>
        </pc:spChg>
        <pc:spChg chg="mod">
          <ac:chgData name="Miroslava Čechová Závadská" userId="acc6b33ca4c8e38a" providerId="LiveId" clId="{123A84C5-DE06-408A-B333-3824D48454C7}" dt="2024-10-17T12:31:19.366" v="158" actId="20577"/>
          <ac:spMkLst>
            <pc:docMk/>
            <pc:sldMk cId="245232009" sldId="264"/>
            <ac:spMk id="3" creationId="{83C97D46-EBCB-A6F6-2141-9CD57F15FEAB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4035129850" sldId="264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081621443" sldId="265"/>
        </pc:sldMkLst>
      </pc:sldChg>
      <pc:sldChg chg="modSp new mod">
        <pc:chgData name="Miroslava Čechová Závadská" userId="acc6b33ca4c8e38a" providerId="LiveId" clId="{123A84C5-DE06-408A-B333-3824D48454C7}" dt="2024-10-17T12:33:49.826" v="170" actId="255"/>
        <pc:sldMkLst>
          <pc:docMk/>
          <pc:sldMk cId="3390414215" sldId="265"/>
        </pc:sldMkLst>
        <pc:spChg chg="mod">
          <ac:chgData name="Miroslava Čechová Závadská" userId="acc6b33ca4c8e38a" providerId="LiveId" clId="{123A84C5-DE06-408A-B333-3824D48454C7}" dt="2024-10-17T12:31:32.857" v="163"/>
          <ac:spMkLst>
            <pc:docMk/>
            <pc:sldMk cId="3390414215" sldId="265"/>
            <ac:spMk id="2" creationId="{21241BEC-11E3-754A-D6ED-C22C8B569680}"/>
          </ac:spMkLst>
        </pc:spChg>
        <pc:spChg chg="mod">
          <ac:chgData name="Miroslava Čechová Závadská" userId="acc6b33ca4c8e38a" providerId="LiveId" clId="{123A84C5-DE06-408A-B333-3824D48454C7}" dt="2024-10-17T12:33:49.826" v="170" actId="255"/>
          <ac:spMkLst>
            <pc:docMk/>
            <pc:sldMk cId="3390414215" sldId="265"/>
            <ac:spMk id="3" creationId="{DA5CB6D9-41DB-10F3-F7F4-B417F4CDF1B7}"/>
          </ac:spMkLst>
        </pc:spChg>
      </pc:sldChg>
      <pc:sldChg chg="modSp new mod">
        <pc:chgData name="Miroslava Čechová Závadská" userId="acc6b33ca4c8e38a" providerId="LiveId" clId="{123A84C5-DE06-408A-B333-3824D48454C7}" dt="2024-10-17T12:35:09.973" v="202" actId="27636"/>
        <pc:sldMkLst>
          <pc:docMk/>
          <pc:sldMk cId="1984236435" sldId="266"/>
        </pc:sldMkLst>
        <pc:spChg chg="mod">
          <ac:chgData name="Miroslava Čechová Závadská" userId="acc6b33ca4c8e38a" providerId="LiveId" clId="{123A84C5-DE06-408A-B333-3824D48454C7}" dt="2024-10-17T12:33:21.102" v="167"/>
          <ac:spMkLst>
            <pc:docMk/>
            <pc:sldMk cId="1984236435" sldId="266"/>
            <ac:spMk id="2" creationId="{C2494CC3-38D5-D4DA-7C71-A77C7B63B562}"/>
          </ac:spMkLst>
        </pc:spChg>
        <pc:spChg chg="mod">
          <ac:chgData name="Miroslava Čechová Závadská" userId="acc6b33ca4c8e38a" providerId="LiveId" clId="{123A84C5-DE06-408A-B333-3824D48454C7}" dt="2024-10-17T12:35:09.973" v="202" actId="27636"/>
          <ac:spMkLst>
            <pc:docMk/>
            <pc:sldMk cId="1984236435" sldId="266"/>
            <ac:spMk id="3" creationId="{BAE2384C-985B-B0A5-5F97-04F5DEE54C06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4137626300" sldId="266"/>
        </pc:sldMkLst>
      </pc:sldChg>
      <pc:sldChg chg="modSp new mod">
        <pc:chgData name="Miroslava Čechová Závadská" userId="acc6b33ca4c8e38a" providerId="LiveId" clId="{123A84C5-DE06-408A-B333-3824D48454C7}" dt="2024-10-17T12:36:34.720" v="219" actId="255"/>
        <pc:sldMkLst>
          <pc:docMk/>
          <pc:sldMk cId="1473698911" sldId="267"/>
        </pc:sldMkLst>
        <pc:spChg chg="mod">
          <ac:chgData name="Miroslava Čechová Závadská" userId="acc6b33ca4c8e38a" providerId="LiveId" clId="{123A84C5-DE06-408A-B333-3824D48454C7}" dt="2024-10-17T12:35:44.945" v="203"/>
          <ac:spMkLst>
            <pc:docMk/>
            <pc:sldMk cId="1473698911" sldId="267"/>
            <ac:spMk id="2" creationId="{05E151C1-D3DD-3BA2-E56F-E2349DF0CE97}"/>
          </ac:spMkLst>
        </pc:spChg>
        <pc:spChg chg="mod">
          <ac:chgData name="Miroslava Čechová Závadská" userId="acc6b33ca4c8e38a" providerId="LiveId" clId="{123A84C5-DE06-408A-B333-3824D48454C7}" dt="2024-10-17T12:36:34.720" v="219" actId="255"/>
          <ac:spMkLst>
            <pc:docMk/>
            <pc:sldMk cId="1473698911" sldId="267"/>
            <ac:spMk id="3" creationId="{E3C6A17A-DC1A-6C8B-4DF6-DBC9E7A26D14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117849541" sldId="267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700524813" sldId="268"/>
        </pc:sldMkLst>
      </pc:sldChg>
      <pc:sldChg chg="modSp new mod">
        <pc:chgData name="Miroslava Čechová Závadská" userId="acc6b33ca4c8e38a" providerId="LiveId" clId="{123A84C5-DE06-408A-B333-3824D48454C7}" dt="2024-10-17T12:41:04.834" v="235" actId="115"/>
        <pc:sldMkLst>
          <pc:docMk/>
          <pc:sldMk cId="4250166249" sldId="268"/>
        </pc:sldMkLst>
        <pc:spChg chg="mod">
          <ac:chgData name="Miroslava Čechová Závadská" userId="acc6b33ca4c8e38a" providerId="LiveId" clId="{123A84C5-DE06-408A-B333-3824D48454C7}" dt="2024-10-17T12:35:51.770" v="204"/>
          <ac:spMkLst>
            <pc:docMk/>
            <pc:sldMk cId="4250166249" sldId="268"/>
            <ac:spMk id="2" creationId="{511B995E-6814-05B7-463B-60F8CC6178B1}"/>
          </ac:spMkLst>
        </pc:spChg>
        <pc:spChg chg="mod">
          <ac:chgData name="Miroslava Čechová Závadská" userId="acc6b33ca4c8e38a" providerId="LiveId" clId="{123A84C5-DE06-408A-B333-3824D48454C7}" dt="2024-10-17T12:41:04.834" v="235" actId="115"/>
          <ac:spMkLst>
            <pc:docMk/>
            <pc:sldMk cId="4250166249" sldId="268"/>
            <ac:spMk id="3" creationId="{EBBAC845-D1C8-2A9B-22C3-36252A96E661}"/>
          </ac:spMkLst>
        </pc:spChg>
      </pc:sldChg>
      <pc:sldChg chg="modSp new mod">
        <pc:chgData name="Miroslava Čechová Závadská" userId="acc6b33ca4c8e38a" providerId="LiveId" clId="{123A84C5-DE06-408A-B333-3824D48454C7}" dt="2024-10-17T12:42:18.125" v="250" actId="20577"/>
        <pc:sldMkLst>
          <pc:docMk/>
          <pc:sldMk cId="872239356" sldId="269"/>
        </pc:sldMkLst>
        <pc:spChg chg="mod">
          <ac:chgData name="Miroslava Čechová Závadská" userId="acc6b33ca4c8e38a" providerId="LiveId" clId="{123A84C5-DE06-408A-B333-3824D48454C7}" dt="2024-10-17T12:37:59.430" v="232"/>
          <ac:spMkLst>
            <pc:docMk/>
            <pc:sldMk cId="872239356" sldId="269"/>
            <ac:spMk id="2" creationId="{AD279E0E-74C3-699B-4F36-92596985E809}"/>
          </ac:spMkLst>
        </pc:spChg>
        <pc:spChg chg="mod">
          <ac:chgData name="Miroslava Čechová Závadská" userId="acc6b33ca4c8e38a" providerId="LiveId" clId="{123A84C5-DE06-408A-B333-3824D48454C7}" dt="2024-10-17T12:42:18.125" v="250" actId="20577"/>
          <ac:spMkLst>
            <pc:docMk/>
            <pc:sldMk cId="872239356" sldId="269"/>
            <ac:spMk id="3" creationId="{D9013EB2-0648-608E-54EB-3B6EF9DBCA23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988641243" sldId="26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235718309" sldId="270"/>
        </pc:sldMkLst>
      </pc:sldChg>
      <pc:sldChg chg="modSp new mod">
        <pc:chgData name="Miroslava Čechová Závadská" userId="acc6b33ca4c8e38a" providerId="LiveId" clId="{123A84C5-DE06-408A-B333-3824D48454C7}" dt="2024-10-17T12:43:45.488" v="266" actId="255"/>
        <pc:sldMkLst>
          <pc:docMk/>
          <pc:sldMk cId="3510983723" sldId="270"/>
        </pc:sldMkLst>
        <pc:spChg chg="mod">
          <ac:chgData name="Miroslava Čechová Závadská" userId="acc6b33ca4c8e38a" providerId="LiveId" clId="{123A84C5-DE06-408A-B333-3824D48454C7}" dt="2024-10-17T12:38:16.117" v="233"/>
          <ac:spMkLst>
            <pc:docMk/>
            <pc:sldMk cId="3510983723" sldId="270"/>
            <ac:spMk id="2" creationId="{C7198674-E5D7-C086-BAEA-C50C8C512C19}"/>
          </ac:spMkLst>
        </pc:spChg>
        <pc:spChg chg="mod">
          <ac:chgData name="Miroslava Čechová Závadská" userId="acc6b33ca4c8e38a" providerId="LiveId" clId="{123A84C5-DE06-408A-B333-3824D48454C7}" dt="2024-10-17T12:43:45.488" v="266" actId="255"/>
          <ac:spMkLst>
            <pc:docMk/>
            <pc:sldMk cId="3510983723" sldId="270"/>
            <ac:spMk id="3" creationId="{04D551DC-87D3-318A-596E-EBC9E86B0C8B}"/>
          </ac:spMkLst>
        </pc:spChg>
      </pc:sldChg>
      <pc:sldChg chg="modSp new mod">
        <pc:chgData name="Miroslava Čechová Závadská" userId="acc6b33ca4c8e38a" providerId="LiveId" clId="{123A84C5-DE06-408A-B333-3824D48454C7}" dt="2024-10-17T12:45:32.567" v="280" actId="255"/>
        <pc:sldMkLst>
          <pc:docMk/>
          <pc:sldMk cId="3065791335" sldId="271"/>
        </pc:sldMkLst>
        <pc:spChg chg="mod">
          <ac:chgData name="Miroslava Čechová Závadská" userId="acc6b33ca4c8e38a" providerId="LiveId" clId="{123A84C5-DE06-408A-B333-3824D48454C7}" dt="2024-10-17T12:44:28.520" v="270"/>
          <ac:spMkLst>
            <pc:docMk/>
            <pc:sldMk cId="3065791335" sldId="271"/>
            <ac:spMk id="2" creationId="{B31FFC05-F9FC-7F82-2E65-B9508785E02B}"/>
          </ac:spMkLst>
        </pc:spChg>
        <pc:spChg chg="mod">
          <ac:chgData name="Miroslava Čechová Závadská" userId="acc6b33ca4c8e38a" providerId="LiveId" clId="{123A84C5-DE06-408A-B333-3824D48454C7}" dt="2024-10-17T12:45:32.567" v="280" actId="255"/>
          <ac:spMkLst>
            <pc:docMk/>
            <pc:sldMk cId="3065791335" sldId="271"/>
            <ac:spMk id="3" creationId="{92AFB182-491B-B2C9-E591-93793FB15C35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813781502" sldId="271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509660333" sldId="272"/>
        </pc:sldMkLst>
      </pc:sldChg>
      <pc:sldChg chg="modSp new mod">
        <pc:chgData name="Miroslava Čechová Závadská" userId="acc6b33ca4c8e38a" providerId="LiveId" clId="{123A84C5-DE06-408A-B333-3824D48454C7}" dt="2024-10-17T12:47:59.187" v="292" actId="115"/>
        <pc:sldMkLst>
          <pc:docMk/>
          <pc:sldMk cId="2087612478" sldId="272"/>
        </pc:sldMkLst>
        <pc:spChg chg="mod">
          <ac:chgData name="Miroslava Čechová Závadská" userId="acc6b33ca4c8e38a" providerId="LiveId" clId="{123A84C5-DE06-408A-B333-3824D48454C7}" dt="2024-10-17T12:44:31.269" v="271"/>
          <ac:spMkLst>
            <pc:docMk/>
            <pc:sldMk cId="2087612478" sldId="272"/>
            <ac:spMk id="2" creationId="{7E7F7B8C-C992-3947-89BF-4336778E6AF5}"/>
          </ac:spMkLst>
        </pc:spChg>
        <pc:spChg chg="mod">
          <ac:chgData name="Miroslava Čechová Závadská" userId="acc6b33ca4c8e38a" providerId="LiveId" clId="{123A84C5-DE06-408A-B333-3824D48454C7}" dt="2024-10-17T12:47:59.187" v="292" actId="115"/>
          <ac:spMkLst>
            <pc:docMk/>
            <pc:sldMk cId="2087612478" sldId="272"/>
            <ac:spMk id="3" creationId="{1BFCF384-9D41-6810-BCE7-4BB87E31A06B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84748825" sldId="273"/>
        </pc:sldMkLst>
      </pc:sldChg>
      <pc:sldChg chg="modSp new mod">
        <pc:chgData name="Miroslava Čechová Závadská" userId="acc6b33ca4c8e38a" providerId="LiveId" clId="{123A84C5-DE06-408A-B333-3824D48454C7}" dt="2024-10-17T12:49:31.985" v="304" actId="115"/>
        <pc:sldMkLst>
          <pc:docMk/>
          <pc:sldMk cId="2440924774" sldId="273"/>
        </pc:sldMkLst>
        <pc:spChg chg="mod">
          <ac:chgData name="Miroslava Čechová Závadská" userId="acc6b33ca4c8e38a" providerId="LiveId" clId="{123A84C5-DE06-408A-B333-3824D48454C7}" dt="2024-10-17T12:44:34.564" v="272"/>
          <ac:spMkLst>
            <pc:docMk/>
            <pc:sldMk cId="2440924774" sldId="273"/>
            <ac:spMk id="2" creationId="{CFF9E787-09E0-F3D6-47EE-2C47E550982F}"/>
          </ac:spMkLst>
        </pc:spChg>
        <pc:spChg chg="mod">
          <ac:chgData name="Miroslava Čechová Závadská" userId="acc6b33ca4c8e38a" providerId="LiveId" clId="{123A84C5-DE06-408A-B333-3824D48454C7}" dt="2024-10-17T12:49:31.985" v="304" actId="115"/>
          <ac:spMkLst>
            <pc:docMk/>
            <pc:sldMk cId="2440924774" sldId="273"/>
            <ac:spMk id="3" creationId="{055C1DBB-3705-98BE-D95E-48BEB5E23E26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687656821" sldId="274"/>
        </pc:sldMkLst>
      </pc:sldChg>
      <pc:sldChg chg="modSp new mod">
        <pc:chgData name="Miroslava Čechová Závadská" userId="acc6b33ca4c8e38a" providerId="LiveId" clId="{123A84C5-DE06-408A-B333-3824D48454C7}" dt="2024-10-17T12:50:47.218" v="314" actId="255"/>
        <pc:sldMkLst>
          <pc:docMk/>
          <pc:sldMk cId="2796215817" sldId="274"/>
        </pc:sldMkLst>
        <pc:spChg chg="mod">
          <ac:chgData name="Miroslava Čechová Závadská" userId="acc6b33ca4c8e38a" providerId="LiveId" clId="{123A84C5-DE06-408A-B333-3824D48454C7}" dt="2024-10-17T12:44:38.457" v="275"/>
          <ac:spMkLst>
            <pc:docMk/>
            <pc:sldMk cId="2796215817" sldId="274"/>
            <ac:spMk id="2" creationId="{0DB0BED4-986C-5550-2E6B-9386F770ABFA}"/>
          </ac:spMkLst>
        </pc:spChg>
        <pc:spChg chg="mod">
          <ac:chgData name="Miroslava Čechová Závadská" userId="acc6b33ca4c8e38a" providerId="LiveId" clId="{123A84C5-DE06-408A-B333-3824D48454C7}" dt="2024-10-17T12:50:47.218" v="314" actId="255"/>
          <ac:spMkLst>
            <pc:docMk/>
            <pc:sldMk cId="2796215817" sldId="274"/>
            <ac:spMk id="3" creationId="{0F717091-54B9-22AA-2127-378F277C3BCA}"/>
          </ac:spMkLst>
        </pc:spChg>
      </pc:sldChg>
      <pc:sldChg chg="modSp new mod">
        <pc:chgData name="Miroslava Čechová Závadská" userId="acc6b33ca4c8e38a" providerId="LiveId" clId="{123A84C5-DE06-408A-B333-3824D48454C7}" dt="2024-10-17T12:56:50.520" v="322" actId="27636"/>
        <pc:sldMkLst>
          <pc:docMk/>
          <pc:sldMk cId="1020609345" sldId="275"/>
        </pc:sldMkLst>
        <pc:spChg chg="mod">
          <ac:chgData name="Miroslava Čechová Závadská" userId="acc6b33ca4c8e38a" providerId="LiveId" clId="{123A84C5-DE06-408A-B333-3824D48454C7}" dt="2024-10-17T12:44:41.071" v="276"/>
          <ac:spMkLst>
            <pc:docMk/>
            <pc:sldMk cId="1020609345" sldId="275"/>
            <ac:spMk id="2" creationId="{A5A99490-27E8-50AA-997F-C76888716D87}"/>
          </ac:spMkLst>
        </pc:spChg>
        <pc:spChg chg="mod">
          <ac:chgData name="Miroslava Čechová Závadská" userId="acc6b33ca4c8e38a" providerId="LiveId" clId="{123A84C5-DE06-408A-B333-3824D48454C7}" dt="2024-10-17T12:56:50.520" v="322" actId="27636"/>
          <ac:spMkLst>
            <pc:docMk/>
            <pc:sldMk cId="1020609345" sldId="275"/>
            <ac:spMk id="3" creationId="{255C55EA-37EC-F657-1CAB-0316F2EDCD5C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559850280" sldId="275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293035619" sldId="276"/>
        </pc:sldMkLst>
      </pc:sldChg>
      <pc:sldChg chg="modSp new mod">
        <pc:chgData name="Miroslava Čechová Závadská" userId="acc6b33ca4c8e38a" providerId="LiveId" clId="{123A84C5-DE06-408A-B333-3824D48454C7}" dt="2024-10-17T12:59:13.500" v="353" actId="113"/>
        <pc:sldMkLst>
          <pc:docMk/>
          <pc:sldMk cId="3733846517" sldId="276"/>
        </pc:sldMkLst>
        <pc:spChg chg="mod">
          <ac:chgData name="Miroslava Čechová Závadská" userId="acc6b33ca4c8e38a" providerId="LiveId" clId="{123A84C5-DE06-408A-B333-3824D48454C7}" dt="2024-10-17T12:57:29.291" v="326"/>
          <ac:spMkLst>
            <pc:docMk/>
            <pc:sldMk cId="3733846517" sldId="276"/>
            <ac:spMk id="2" creationId="{7133C000-69C0-C6AA-1CEA-2AE1C7537A4A}"/>
          </ac:spMkLst>
        </pc:spChg>
        <pc:spChg chg="mod">
          <ac:chgData name="Miroslava Čechová Závadská" userId="acc6b33ca4c8e38a" providerId="LiveId" clId="{123A84C5-DE06-408A-B333-3824D48454C7}" dt="2024-10-17T12:59:13.500" v="353" actId="113"/>
          <ac:spMkLst>
            <pc:docMk/>
            <pc:sldMk cId="3733846517" sldId="276"/>
            <ac:spMk id="3" creationId="{4F515794-59D4-7C58-A24F-92F042D61EB4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467276121" sldId="277"/>
        </pc:sldMkLst>
      </pc:sldChg>
      <pc:sldChg chg="modSp new mod">
        <pc:chgData name="Miroslava Čechová Závadská" userId="acc6b33ca4c8e38a" providerId="LiveId" clId="{123A84C5-DE06-408A-B333-3824D48454C7}" dt="2024-10-17T13:00:27.170" v="371" actId="255"/>
        <pc:sldMkLst>
          <pc:docMk/>
          <pc:sldMk cId="4057822300" sldId="277"/>
        </pc:sldMkLst>
        <pc:spChg chg="mod">
          <ac:chgData name="Miroslava Čechová Závadská" userId="acc6b33ca4c8e38a" providerId="LiveId" clId="{123A84C5-DE06-408A-B333-3824D48454C7}" dt="2024-10-17T12:57:32.133" v="327"/>
          <ac:spMkLst>
            <pc:docMk/>
            <pc:sldMk cId="4057822300" sldId="277"/>
            <ac:spMk id="2" creationId="{E948CBB9-F13D-623A-F33F-C1EBAB95AAEF}"/>
          </ac:spMkLst>
        </pc:spChg>
        <pc:spChg chg="mod">
          <ac:chgData name="Miroslava Čechová Závadská" userId="acc6b33ca4c8e38a" providerId="LiveId" clId="{123A84C5-DE06-408A-B333-3824D48454C7}" dt="2024-10-17T13:00:27.170" v="371" actId="255"/>
          <ac:spMkLst>
            <pc:docMk/>
            <pc:sldMk cId="4057822300" sldId="277"/>
            <ac:spMk id="3" creationId="{18ED1DBB-6EFD-0A88-D7EF-1EAD7645FCF7}"/>
          </ac:spMkLst>
        </pc:spChg>
      </pc:sldChg>
      <pc:sldChg chg="modSp new mod">
        <pc:chgData name="Miroslava Čechová Závadská" userId="acc6b33ca4c8e38a" providerId="LiveId" clId="{123A84C5-DE06-408A-B333-3824D48454C7}" dt="2024-10-17T13:02:04.879" v="383" actId="113"/>
        <pc:sldMkLst>
          <pc:docMk/>
          <pc:sldMk cId="3165041904" sldId="278"/>
        </pc:sldMkLst>
        <pc:spChg chg="mod">
          <ac:chgData name="Miroslava Čechová Závadská" userId="acc6b33ca4c8e38a" providerId="LiveId" clId="{123A84C5-DE06-408A-B333-3824D48454C7}" dt="2024-10-17T12:57:34.893" v="328"/>
          <ac:spMkLst>
            <pc:docMk/>
            <pc:sldMk cId="3165041904" sldId="278"/>
            <ac:spMk id="2" creationId="{9AF66F3D-FB53-34D2-CD8D-84FC1FDDCC33}"/>
          </ac:spMkLst>
        </pc:spChg>
        <pc:spChg chg="mod">
          <ac:chgData name="Miroslava Čechová Závadská" userId="acc6b33ca4c8e38a" providerId="LiveId" clId="{123A84C5-DE06-408A-B333-3824D48454C7}" dt="2024-10-17T13:02:04.879" v="383" actId="113"/>
          <ac:spMkLst>
            <pc:docMk/>
            <pc:sldMk cId="3165041904" sldId="278"/>
            <ac:spMk id="3" creationId="{20DC2C70-C222-4E54-81A4-E78D48384477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237291103" sldId="278"/>
        </pc:sldMkLst>
      </pc:sldChg>
      <pc:sldChg chg="modSp new mod">
        <pc:chgData name="Miroslava Čechová Závadská" userId="acc6b33ca4c8e38a" providerId="LiveId" clId="{123A84C5-DE06-408A-B333-3824D48454C7}" dt="2024-10-17T13:03:47.950" v="394" actId="255"/>
        <pc:sldMkLst>
          <pc:docMk/>
          <pc:sldMk cId="44161102" sldId="279"/>
        </pc:sldMkLst>
        <pc:spChg chg="mod">
          <ac:chgData name="Miroslava Čechová Závadská" userId="acc6b33ca4c8e38a" providerId="LiveId" clId="{123A84C5-DE06-408A-B333-3824D48454C7}" dt="2024-10-17T12:57:38.800" v="332"/>
          <ac:spMkLst>
            <pc:docMk/>
            <pc:sldMk cId="44161102" sldId="279"/>
            <ac:spMk id="2" creationId="{41D0F979-0791-33C3-B1F5-397CDD76D101}"/>
          </ac:spMkLst>
        </pc:spChg>
        <pc:spChg chg="mod">
          <ac:chgData name="Miroslava Čechová Závadská" userId="acc6b33ca4c8e38a" providerId="LiveId" clId="{123A84C5-DE06-408A-B333-3824D48454C7}" dt="2024-10-17T13:03:47.950" v="394" actId="255"/>
          <ac:spMkLst>
            <pc:docMk/>
            <pc:sldMk cId="44161102" sldId="279"/>
            <ac:spMk id="3" creationId="{E18B8F6F-AE84-BE15-B357-BACAE9539D71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304386457" sldId="27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776978724" sldId="280"/>
        </pc:sldMkLst>
      </pc:sldChg>
      <pc:sldChg chg="modSp new mod">
        <pc:chgData name="Miroslava Čechová Závadská" userId="acc6b33ca4c8e38a" providerId="LiveId" clId="{123A84C5-DE06-408A-B333-3824D48454C7}" dt="2024-10-17T13:04:21.064" v="402" actId="20577"/>
        <pc:sldMkLst>
          <pc:docMk/>
          <pc:sldMk cId="3333504804" sldId="280"/>
        </pc:sldMkLst>
        <pc:spChg chg="mod">
          <ac:chgData name="Miroslava Čechová Závadská" userId="acc6b33ca4c8e38a" providerId="LiveId" clId="{123A84C5-DE06-408A-B333-3824D48454C7}" dt="2024-10-17T12:57:41.317" v="333"/>
          <ac:spMkLst>
            <pc:docMk/>
            <pc:sldMk cId="3333504804" sldId="280"/>
            <ac:spMk id="2" creationId="{FA1C39EA-E30E-66C5-05C5-E40E1066A3BF}"/>
          </ac:spMkLst>
        </pc:spChg>
        <pc:spChg chg="mod">
          <ac:chgData name="Miroslava Čechová Závadská" userId="acc6b33ca4c8e38a" providerId="LiveId" clId="{123A84C5-DE06-408A-B333-3824D48454C7}" dt="2024-10-17T13:04:21.064" v="402" actId="20577"/>
          <ac:spMkLst>
            <pc:docMk/>
            <pc:sldMk cId="3333504804" sldId="280"/>
            <ac:spMk id="3" creationId="{AAFFA5C0-1090-3A4C-CC32-4C27ED3D2232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585755981" sldId="281"/>
        </pc:sldMkLst>
      </pc:sldChg>
      <pc:sldChg chg="modSp new mod">
        <pc:chgData name="Miroslava Čechová Závadská" userId="acc6b33ca4c8e38a" providerId="LiveId" clId="{123A84C5-DE06-408A-B333-3824D48454C7}" dt="2024-10-17T13:05:13.057" v="412" actId="20577"/>
        <pc:sldMkLst>
          <pc:docMk/>
          <pc:sldMk cId="3059891468" sldId="281"/>
        </pc:sldMkLst>
        <pc:spChg chg="mod">
          <ac:chgData name="Miroslava Čechová Závadská" userId="acc6b33ca4c8e38a" providerId="LiveId" clId="{123A84C5-DE06-408A-B333-3824D48454C7}" dt="2024-10-17T12:57:43.695" v="334"/>
          <ac:spMkLst>
            <pc:docMk/>
            <pc:sldMk cId="3059891468" sldId="281"/>
            <ac:spMk id="2" creationId="{77CCB16E-3224-38A5-6C2A-650916B943A2}"/>
          </ac:spMkLst>
        </pc:spChg>
        <pc:spChg chg="mod">
          <ac:chgData name="Miroslava Čechová Závadská" userId="acc6b33ca4c8e38a" providerId="LiveId" clId="{123A84C5-DE06-408A-B333-3824D48454C7}" dt="2024-10-17T13:05:13.057" v="412" actId="20577"/>
          <ac:spMkLst>
            <pc:docMk/>
            <pc:sldMk cId="3059891468" sldId="281"/>
            <ac:spMk id="3" creationId="{8A070E04-DF2A-2B86-9CEC-251BAE2E922C}"/>
          </ac:spMkLst>
        </pc:spChg>
      </pc:sldChg>
      <pc:sldChg chg="modSp new mod">
        <pc:chgData name="Miroslava Čechová Závadská" userId="acc6b33ca4c8e38a" providerId="LiveId" clId="{123A84C5-DE06-408A-B333-3824D48454C7}" dt="2024-10-17T13:13:39.632" v="447" actId="20577"/>
        <pc:sldMkLst>
          <pc:docMk/>
          <pc:sldMk cId="991538544" sldId="282"/>
        </pc:sldMkLst>
        <pc:spChg chg="mod">
          <ac:chgData name="Miroslava Čechová Závadská" userId="acc6b33ca4c8e38a" providerId="LiveId" clId="{123A84C5-DE06-408A-B333-3824D48454C7}" dt="2024-10-17T13:13:39.632" v="447" actId="20577"/>
          <ac:spMkLst>
            <pc:docMk/>
            <pc:sldMk cId="991538544" sldId="282"/>
            <ac:spMk id="2" creationId="{B03BE919-817D-C563-CD58-E5860A7C26FA}"/>
          </ac:spMkLst>
        </pc:spChg>
        <pc:spChg chg="mod">
          <ac:chgData name="Miroslava Čechová Závadská" userId="acc6b33ca4c8e38a" providerId="LiveId" clId="{123A84C5-DE06-408A-B333-3824D48454C7}" dt="2024-10-17T13:13:30.660" v="427" actId="20577"/>
          <ac:spMkLst>
            <pc:docMk/>
            <pc:sldMk cId="991538544" sldId="282"/>
            <ac:spMk id="3" creationId="{D19662F0-D759-B7FF-9350-49CBF971F7E9}"/>
          </ac:spMkLst>
        </pc:spChg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817228444" sldId="282"/>
        </pc:sldMkLst>
      </pc:sldChg>
      <pc:sldChg chg="new del">
        <pc:chgData name="Miroslava Čechová Závadská" userId="acc6b33ca4c8e38a" providerId="LiveId" clId="{123A84C5-DE06-408A-B333-3824D48454C7}" dt="2024-10-17T13:12:52.759" v="417" actId="2696"/>
        <pc:sldMkLst>
          <pc:docMk/>
          <pc:sldMk cId="587533473" sldId="283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090208660" sldId="283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83470363" sldId="284"/>
        </pc:sldMkLst>
      </pc:sldChg>
      <pc:sldChg chg="new del">
        <pc:chgData name="Miroslava Čechová Závadská" userId="acc6b33ca4c8e38a" providerId="LiveId" clId="{123A84C5-DE06-408A-B333-3824D48454C7}" dt="2024-10-17T13:12:52.759" v="417" actId="2696"/>
        <pc:sldMkLst>
          <pc:docMk/>
          <pc:sldMk cId="3680043049" sldId="284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243951705" sldId="285"/>
        </pc:sldMkLst>
      </pc:sldChg>
      <pc:sldChg chg="new del">
        <pc:chgData name="Miroslava Čechová Závadská" userId="acc6b33ca4c8e38a" providerId="LiveId" clId="{123A84C5-DE06-408A-B333-3824D48454C7}" dt="2024-10-17T13:12:52.759" v="417" actId="2696"/>
        <pc:sldMkLst>
          <pc:docMk/>
          <pc:sldMk cId="2442619071" sldId="285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163911138" sldId="286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262332993" sldId="287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495332433" sldId="288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610880429" sldId="28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70195221" sldId="290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296678901" sldId="291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627072696" sldId="292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808740499" sldId="293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457776036" sldId="294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036358627" sldId="295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563593799" sldId="296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211670921" sldId="297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873324828" sldId="298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880304312" sldId="299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3331589313" sldId="300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2399953172" sldId="301"/>
        </pc:sldMkLst>
      </pc:sldChg>
      <pc:sldChg chg="del">
        <pc:chgData name="Miroslava Čechová Závadská" userId="acc6b33ca4c8e38a" providerId="LiveId" clId="{123A84C5-DE06-408A-B333-3824D48454C7}" dt="2024-10-17T12:09:14.995" v="2" actId="2696"/>
        <pc:sldMkLst>
          <pc:docMk/>
          <pc:sldMk cId="1129576213" sldId="302"/>
        </pc:sldMkLst>
      </pc:sldChg>
    </pc:docChg>
  </pc:docChgLst>
  <pc:docChgLst>
    <pc:chgData name="Miroslava Čechová Závadská" userId="acc6b33ca4c8e38a" providerId="LiveId" clId="{9D16B5C6-FB16-4F60-98D8-5CE2347C72E0}"/>
    <pc:docChg chg="undo redo custSel addSld delSld modSld">
      <pc:chgData name="Miroslava Čechová Závadská" userId="acc6b33ca4c8e38a" providerId="LiveId" clId="{9D16B5C6-FB16-4F60-98D8-5CE2347C72E0}" dt="2024-10-07T08:22:20.342" v="1799" actId="2696"/>
      <pc:docMkLst>
        <pc:docMk/>
      </pc:docMkLst>
      <pc:sldChg chg="modSp mod">
        <pc:chgData name="Miroslava Čechová Závadská" userId="acc6b33ca4c8e38a" providerId="LiveId" clId="{9D16B5C6-FB16-4F60-98D8-5CE2347C72E0}" dt="2024-10-04T08:12:03.651" v="77" actId="255"/>
        <pc:sldMkLst>
          <pc:docMk/>
          <pc:sldMk cId="4071529677" sldId="257"/>
        </pc:sldMkLst>
        <pc:spChg chg="mod">
          <ac:chgData name="Miroslava Čechová Závadská" userId="acc6b33ca4c8e38a" providerId="LiveId" clId="{9D16B5C6-FB16-4F60-98D8-5CE2347C72E0}" dt="2024-10-04T08:10:53.498" v="3" actId="20577"/>
          <ac:spMkLst>
            <pc:docMk/>
            <pc:sldMk cId="4071529677" sldId="257"/>
            <ac:spMk id="2" creationId="{00000000-0000-0000-0000-000000000000}"/>
          </ac:spMkLst>
        </pc:spChg>
        <pc:spChg chg="mod">
          <ac:chgData name="Miroslava Čechová Závadská" userId="acc6b33ca4c8e38a" providerId="LiveId" clId="{9D16B5C6-FB16-4F60-98D8-5CE2347C72E0}" dt="2024-10-04T08:12:03.651" v="77" actId="255"/>
          <ac:spMkLst>
            <pc:docMk/>
            <pc:sldMk cId="4071529677" sldId="257"/>
            <ac:spMk id="3" creationId="{00000000-0000-0000-0000-000000000000}"/>
          </ac:spMkLst>
        </pc:spChg>
      </pc:sldChg>
      <pc:sldChg chg="modSp new mod">
        <pc:chgData name="Miroslava Čechová Závadská" userId="acc6b33ca4c8e38a" providerId="LiveId" clId="{9D16B5C6-FB16-4F60-98D8-5CE2347C72E0}" dt="2024-10-04T08:50:46.381" v="161" actId="5793"/>
        <pc:sldMkLst>
          <pc:docMk/>
          <pc:sldMk cId="2089493220" sldId="259"/>
        </pc:sldMkLst>
        <pc:spChg chg="mod">
          <ac:chgData name="Miroslava Čechová Závadská" userId="acc6b33ca4c8e38a" providerId="LiveId" clId="{9D16B5C6-FB16-4F60-98D8-5CE2347C72E0}" dt="2024-10-04T08:17:01.975" v="106" actId="20577"/>
          <ac:spMkLst>
            <pc:docMk/>
            <pc:sldMk cId="2089493220" sldId="259"/>
            <ac:spMk id="2" creationId="{689AD2B5-DC44-093D-4F73-0B815B9E4571}"/>
          </ac:spMkLst>
        </pc:spChg>
        <pc:spChg chg="mod">
          <ac:chgData name="Miroslava Čechová Závadská" userId="acc6b33ca4c8e38a" providerId="LiveId" clId="{9D16B5C6-FB16-4F60-98D8-5CE2347C72E0}" dt="2024-10-04T08:50:46.381" v="161" actId="5793"/>
          <ac:spMkLst>
            <pc:docMk/>
            <pc:sldMk cId="2089493220" sldId="259"/>
            <ac:spMk id="3" creationId="{24A754CF-D4B3-74F0-26A8-DACEE4198C1E}"/>
          </ac:spMkLst>
        </pc:spChg>
      </pc:sldChg>
      <pc:sldChg chg="modSp new mod">
        <pc:chgData name="Miroslava Čechová Závadská" userId="acc6b33ca4c8e38a" providerId="LiveId" clId="{9D16B5C6-FB16-4F60-98D8-5CE2347C72E0}" dt="2024-10-04T08:50:14.395" v="158" actId="255"/>
        <pc:sldMkLst>
          <pc:docMk/>
          <pc:sldMk cId="4022662293" sldId="260"/>
        </pc:sldMkLst>
        <pc:spChg chg="mod">
          <ac:chgData name="Miroslava Čechová Závadská" userId="acc6b33ca4c8e38a" providerId="LiveId" clId="{9D16B5C6-FB16-4F60-98D8-5CE2347C72E0}" dt="2024-10-04T08:18:15.886" v="123"/>
          <ac:spMkLst>
            <pc:docMk/>
            <pc:sldMk cId="4022662293" sldId="260"/>
            <ac:spMk id="2" creationId="{83036CC9-3A09-0E28-E732-94119F142FB8}"/>
          </ac:spMkLst>
        </pc:spChg>
        <pc:spChg chg="mod">
          <ac:chgData name="Miroslava Čechová Závadská" userId="acc6b33ca4c8e38a" providerId="LiveId" clId="{9D16B5C6-FB16-4F60-98D8-5CE2347C72E0}" dt="2024-10-04T08:50:14.395" v="158" actId="255"/>
          <ac:spMkLst>
            <pc:docMk/>
            <pc:sldMk cId="4022662293" sldId="260"/>
            <ac:spMk id="3" creationId="{65144ECF-52C3-9652-0D59-10736E871EE9}"/>
          </ac:spMkLst>
        </pc:spChg>
      </pc:sldChg>
      <pc:sldChg chg="modSp new mod">
        <pc:chgData name="Miroslava Čechová Závadská" userId="acc6b33ca4c8e38a" providerId="LiveId" clId="{9D16B5C6-FB16-4F60-98D8-5CE2347C72E0}" dt="2024-10-04T09:20:07.848" v="565" actId="113"/>
        <pc:sldMkLst>
          <pc:docMk/>
          <pc:sldMk cId="1320989148" sldId="261"/>
        </pc:sldMkLst>
        <pc:spChg chg="mod">
          <ac:chgData name="Miroslava Čechová Závadská" userId="acc6b33ca4c8e38a" providerId="LiveId" clId="{9D16B5C6-FB16-4F60-98D8-5CE2347C72E0}" dt="2024-10-04T09:07:34.619" v="402"/>
          <ac:spMkLst>
            <pc:docMk/>
            <pc:sldMk cId="1320989148" sldId="261"/>
            <ac:spMk id="2" creationId="{458D3261-FE10-A096-6829-1D4CDFC0A931}"/>
          </ac:spMkLst>
        </pc:spChg>
        <pc:spChg chg="mod">
          <ac:chgData name="Miroslava Čechová Závadská" userId="acc6b33ca4c8e38a" providerId="LiveId" clId="{9D16B5C6-FB16-4F60-98D8-5CE2347C72E0}" dt="2024-10-04T09:20:07.848" v="565" actId="113"/>
          <ac:spMkLst>
            <pc:docMk/>
            <pc:sldMk cId="1320989148" sldId="261"/>
            <ac:spMk id="3" creationId="{6716A4E9-A96F-12A2-68DE-6919A71874F3}"/>
          </ac:spMkLst>
        </pc:spChg>
      </pc:sldChg>
      <pc:sldChg chg="modSp new mod">
        <pc:chgData name="Miroslava Čechová Závadská" userId="acc6b33ca4c8e38a" providerId="LiveId" clId="{9D16B5C6-FB16-4F60-98D8-5CE2347C72E0}" dt="2024-10-04T08:52:48.035" v="190" actId="255"/>
        <pc:sldMkLst>
          <pc:docMk/>
          <pc:sldMk cId="2383155736" sldId="262"/>
        </pc:sldMkLst>
        <pc:spChg chg="mod">
          <ac:chgData name="Miroslava Čechová Závadská" userId="acc6b33ca4c8e38a" providerId="LiveId" clId="{9D16B5C6-FB16-4F60-98D8-5CE2347C72E0}" dt="2024-10-04T08:21:00.046" v="152"/>
          <ac:spMkLst>
            <pc:docMk/>
            <pc:sldMk cId="2383155736" sldId="262"/>
            <ac:spMk id="2" creationId="{C5EBD8E2-0C1E-DC85-2260-A7E9BFD43003}"/>
          </ac:spMkLst>
        </pc:spChg>
        <pc:spChg chg="mod">
          <ac:chgData name="Miroslava Čechová Závadská" userId="acc6b33ca4c8e38a" providerId="LiveId" clId="{9D16B5C6-FB16-4F60-98D8-5CE2347C72E0}" dt="2024-10-04T08:52:48.035" v="190" actId="255"/>
          <ac:spMkLst>
            <pc:docMk/>
            <pc:sldMk cId="2383155736" sldId="262"/>
            <ac:spMk id="3" creationId="{01D5B255-F7F4-9B2C-79A6-C34CFD96280B}"/>
          </ac:spMkLst>
        </pc:spChg>
      </pc:sldChg>
      <pc:sldChg chg="modSp new mod">
        <pc:chgData name="Miroslava Čechová Závadská" userId="acc6b33ca4c8e38a" providerId="LiveId" clId="{9D16B5C6-FB16-4F60-98D8-5CE2347C72E0}" dt="2024-10-04T08:55:27.628" v="216" actId="255"/>
        <pc:sldMkLst>
          <pc:docMk/>
          <pc:sldMk cId="4005322241" sldId="263"/>
        </pc:sldMkLst>
        <pc:spChg chg="mod">
          <ac:chgData name="Miroslava Čechová Závadská" userId="acc6b33ca4c8e38a" providerId="LiveId" clId="{9D16B5C6-FB16-4F60-98D8-5CE2347C72E0}" dt="2024-10-04T08:21:03.677" v="153"/>
          <ac:spMkLst>
            <pc:docMk/>
            <pc:sldMk cId="4005322241" sldId="263"/>
            <ac:spMk id="2" creationId="{1D21D643-9619-04EC-27F9-430E15C8EBBB}"/>
          </ac:spMkLst>
        </pc:spChg>
        <pc:spChg chg="mod">
          <ac:chgData name="Miroslava Čechová Závadská" userId="acc6b33ca4c8e38a" providerId="LiveId" clId="{9D16B5C6-FB16-4F60-98D8-5CE2347C72E0}" dt="2024-10-04T08:55:27.628" v="216" actId="255"/>
          <ac:spMkLst>
            <pc:docMk/>
            <pc:sldMk cId="4005322241" sldId="263"/>
            <ac:spMk id="3" creationId="{61811672-DB2D-EACD-AFAD-AC4958DE6B2D}"/>
          </ac:spMkLst>
        </pc:spChg>
      </pc:sldChg>
      <pc:sldChg chg="modSp new mod">
        <pc:chgData name="Miroslava Čechová Závadská" userId="acc6b33ca4c8e38a" providerId="LiveId" clId="{9D16B5C6-FB16-4F60-98D8-5CE2347C72E0}" dt="2024-10-04T08:58:09.218" v="289" actId="207"/>
        <pc:sldMkLst>
          <pc:docMk/>
          <pc:sldMk cId="258218560" sldId="264"/>
        </pc:sldMkLst>
        <pc:spChg chg="mod">
          <ac:chgData name="Miroslava Čechová Závadská" userId="acc6b33ca4c8e38a" providerId="LiveId" clId="{9D16B5C6-FB16-4F60-98D8-5CE2347C72E0}" dt="2024-10-04T08:21:11.783" v="154"/>
          <ac:spMkLst>
            <pc:docMk/>
            <pc:sldMk cId="258218560" sldId="264"/>
            <ac:spMk id="2" creationId="{BEED5B21-DE26-A96C-6679-2C40C75BF015}"/>
          </ac:spMkLst>
        </pc:spChg>
        <pc:spChg chg="mod">
          <ac:chgData name="Miroslava Čechová Závadská" userId="acc6b33ca4c8e38a" providerId="LiveId" clId="{9D16B5C6-FB16-4F60-98D8-5CE2347C72E0}" dt="2024-10-04T08:58:09.218" v="289" actId="207"/>
          <ac:spMkLst>
            <pc:docMk/>
            <pc:sldMk cId="258218560" sldId="264"/>
            <ac:spMk id="3" creationId="{89831115-2914-8268-C0AB-A4344384648D}"/>
          </ac:spMkLst>
        </pc:spChg>
      </pc:sldChg>
      <pc:sldChg chg="modSp new mod">
        <pc:chgData name="Miroslava Čechová Závadská" userId="acc6b33ca4c8e38a" providerId="LiveId" clId="{9D16B5C6-FB16-4F60-98D8-5CE2347C72E0}" dt="2024-10-04T09:01:04.315" v="321" actId="5793"/>
        <pc:sldMkLst>
          <pc:docMk/>
          <pc:sldMk cId="3432509740" sldId="265"/>
        </pc:sldMkLst>
        <pc:spChg chg="mod">
          <ac:chgData name="Miroslava Čechová Závadská" userId="acc6b33ca4c8e38a" providerId="LiveId" clId="{9D16B5C6-FB16-4F60-98D8-5CE2347C72E0}" dt="2024-10-04T08:21:15.160" v="155"/>
          <ac:spMkLst>
            <pc:docMk/>
            <pc:sldMk cId="3432509740" sldId="265"/>
            <ac:spMk id="2" creationId="{6D1B3804-B842-CB94-7D4F-3EC02B0C8586}"/>
          </ac:spMkLst>
        </pc:spChg>
        <pc:spChg chg="mod">
          <ac:chgData name="Miroslava Čechová Závadská" userId="acc6b33ca4c8e38a" providerId="LiveId" clId="{9D16B5C6-FB16-4F60-98D8-5CE2347C72E0}" dt="2024-10-04T09:01:04.315" v="321" actId="5793"/>
          <ac:spMkLst>
            <pc:docMk/>
            <pc:sldMk cId="3432509740" sldId="265"/>
            <ac:spMk id="3" creationId="{CC051851-EA89-D412-0185-65A9299C94C2}"/>
          </ac:spMkLst>
        </pc:spChg>
      </pc:sldChg>
      <pc:sldChg chg="modSp new mod">
        <pc:chgData name="Miroslava Čechová Závadská" userId="acc6b33ca4c8e38a" providerId="LiveId" clId="{9D16B5C6-FB16-4F60-98D8-5CE2347C72E0}" dt="2024-10-04T09:02:29.340" v="344" actId="6549"/>
        <pc:sldMkLst>
          <pc:docMk/>
          <pc:sldMk cId="288389971" sldId="266"/>
        </pc:sldMkLst>
        <pc:spChg chg="mod">
          <ac:chgData name="Miroslava Čechová Závadská" userId="acc6b33ca4c8e38a" providerId="LiveId" clId="{9D16B5C6-FB16-4F60-98D8-5CE2347C72E0}" dt="2024-10-04T08:21:18.878" v="156"/>
          <ac:spMkLst>
            <pc:docMk/>
            <pc:sldMk cId="288389971" sldId="266"/>
            <ac:spMk id="2" creationId="{BEB53B4E-2A87-19A2-F4CE-6D837384C3FD}"/>
          </ac:spMkLst>
        </pc:spChg>
        <pc:spChg chg="mod">
          <ac:chgData name="Miroslava Čechová Závadská" userId="acc6b33ca4c8e38a" providerId="LiveId" clId="{9D16B5C6-FB16-4F60-98D8-5CE2347C72E0}" dt="2024-10-04T09:02:29.340" v="344" actId="6549"/>
          <ac:spMkLst>
            <pc:docMk/>
            <pc:sldMk cId="288389971" sldId="266"/>
            <ac:spMk id="3" creationId="{3C8303D5-30D8-DC26-C3B7-57EC3F3D8B30}"/>
          </ac:spMkLst>
        </pc:spChg>
      </pc:sldChg>
      <pc:sldChg chg="modSp new mod">
        <pc:chgData name="Miroslava Čechová Závadská" userId="acc6b33ca4c8e38a" providerId="LiveId" clId="{9D16B5C6-FB16-4F60-98D8-5CE2347C72E0}" dt="2024-10-04T09:04:40.183" v="375" actId="255"/>
        <pc:sldMkLst>
          <pc:docMk/>
          <pc:sldMk cId="3203275249" sldId="267"/>
        </pc:sldMkLst>
        <pc:spChg chg="mod">
          <ac:chgData name="Miroslava Čechová Závadská" userId="acc6b33ca4c8e38a" providerId="LiveId" clId="{9D16B5C6-FB16-4F60-98D8-5CE2347C72E0}" dt="2024-10-04T08:21:22.693" v="157"/>
          <ac:spMkLst>
            <pc:docMk/>
            <pc:sldMk cId="3203275249" sldId="267"/>
            <ac:spMk id="2" creationId="{F509BE0D-F4D1-2FE7-DA97-08C84C9B20CF}"/>
          </ac:spMkLst>
        </pc:spChg>
        <pc:spChg chg="mod">
          <ac:chgData name="Miroslava Čechová Závadská" userId="acc6b33ca4c8e38a" providerId="LiveId" clId="{9D16B5C6-FB16-4F60-98D8-5CE2347C72E0}" dt="2024-10-04T09:04:40.183" v="375" actId="255"/>
          <ac:spMkLst>
            <pc:docMk/>
            <pc:sldMk cId="3203275249" sldId="267"/>
            <ac:spMk id="3" creationId="{38E5CAFD-87B6-FD37-3BA0-89EB3A3F34BE}"/>
          </ac:spMkLst>
        </pc:spChg>
      </pc:sldChg>
      <pc:sldChg chg="modSp new mod">
        <pc:chgData name="Miroslava Čechová Závadská" userId="acc6b33ca4c8e38a" providerId="LiveId" clId="{9D16B5C6-FB16-4F60-98D8-5CE2347C72E0}" dt="2024-10-04T09:11:36.005" v="449" actId="113"/>
        <pc:sldMkLst>
          <pc:docMk/>
          <pc:sldMk cId="295854270" sldId="268"/>
        </pc:sldMkLst>
        <pc:spChg chg="mod">
          <ac:chgData name="Miroslava Čechová Závadská" userId="acc6b33ca4c8e38a" providerId="LiveId" clId="{9D16B5C6-FB16-4F60-98D8-5CE2347C72E0}" dt="2024-10-04T09:07:17.694" v="397"/>
          <ac:spMkLst>
            <pc:docMk/>
            <pc:sldMk cId="295854270" sldId="268"/>
            <ac:spMk id="2" creationId="{81D6DCF6-9A13-A58E-7395-37A2A415BDB0}"/>
          </ac:spMkLst>
        </pc:spChg>
        <pc:spChg chg="mod">
          <ac:chgData name="Miroslava Čechová Závadská" userId="acc6b33ca4c8e38a" providerId="LiveId" clId="{9D16B5C6-FB16-4F60-98D8-5CE2347C72E0}" dt="2024-10-04T09:11:36.005" v="449" actId="113"/>
          <ac:spMkLst>
            <pc:docMk/>
            <pc:sldMk cId="295854270" sldId="268"/>
            <ac:spMk id="3" creationId="{2E6834EF-6C1D-5055-596C-756A1122BCF3}"/>
          </ac:spMkLst>
        </pc:spChg>
      </pc:sldChg>
      <pc:sldChg chg="modSp new mod">
        <pc:chgData name="Miroslava Čechová Závadská" userId="acc6b33ca4c8e38a" providerId="LiveId" clId="{9D16B5C6-FB16-4F60-98D8-5CE2347C72E0}" dt="2024-10-04T09:17:11.463" v="533" actId="12"/>
        <pc:sldMkLst>
          <pc:docMk/>
          <pc:sldMk cId="2291981980" sldId="269"/>
        </pc:sldMkLst>
        <pc:spChg chg="mod">
          <ac:chgData name="Miroslava Čechová Závadská" userId="acc6b33ca4c8e38a" providerId="LiveId" clId="{9D16B5C6-FB16-4F60-98D8-5CE2347C72E0}" dt="2024-10-04T09:07:31.144" v="401"/>
          <ac:spMkLst>
            <pc:docMk/>
            <pc:sldMk cId="2291981980" sldId="269"/>
            <ac:spMk id="2" creationId="{4A96B0D1-0365-6E16-44C4-5D818BEBC72A}"/>
          </ac:spMkLst>
        </pc:spChg>
        <pc:spChg chg="mod">
          <ac:chgData name="Miroslava Čechová Závadská" userId="acc6b33ca4c8e38a" providerId="LiveId" clId="{9D16B5C6-FB16-4F60-98D8-5CE2347C72E0}" dt="2024-10-04T09:17:11.463" v="533" actId="12"/>
          <ac:spMkLst>
            <pc:docMk/>
            <pc:sldMk cId="2291981980" sldId="269"/>
            <ac:spMk id="3" creationId="{5FD5EFD6-7592-6C23-86B3-9748959D1C01}"/>
          </ac:spMkLst>
        </pc:spChg>
      </pc:sldChg>
      <pc:sldChg chg="modSp new mod">
        <pc:chgData name="Miroslava Čechová Závadská" userId="acc6b33ca4c8e38a" providerId="LiveId" clId="{9D16B5C6-FB16-4F60-98D8-5CE2347C72E0}" dt="2024-10-04T09:05:59.430" v="392"/>
        <pc:sldMkLst>
          <pc:docMk/>
          <pc:sldMk cId="3000264611" sldId="270"/>
        </pc:sldMkLst>
        <pc:spChg chg="mod">
          <ac:chgData name="Miroslava Čechová Závadská" userId="acc6b33ca4c8e38a" providerId="LiveId" clId="{9D16B5C6-FB16-4F60-98D8-5CE2347C72E0}" dt="2024-10-04T09:05:59.430" v="392"/>
          <ac:spMkLst>
            <pc:docMk/>
            <pc:sldMk cId="3000264611" sldId="270"/>
            <ac:spMk id="2" creationId="{55DA3779-FDF4-8E0C-DFA7-1F05CBC661DF}"/>
          </ac:spMkLst>
        </pc:spChg>
        <pc:spChg chg="mod">
          <ac:chgData name="Miroslava Čechová Závadská" userId="acc6b33ca4c8e38a" providerId="LiveId" clId="{9D16B5C6-FB16-4F60-98D8-5CE2347C72E0}" dt="2024-10-04T09:05:46.706" v="391" actId="20577"/>
          <ac:spMkLst>
            <pc:docMk/>
            <pc:sldMk cId="3000264611" sldId="270"/>
            <ac:spMk id="3" creationId="{F5744E8A-9E22-291A-4E75-B8C75478BDAB}"/>
          </ac:spMkLst>
        </pc:spChg>
      </pc:sldChg>
      <pc:sldChg chg="modSp new mod">
        <pc:chgData name="Miroslava Čechová Závadská" userId="acc6b33ca4c8e38a" providerId="LiveId" clId="{9D16B5C6-FB16-4F60-98D8-5CE2347C72E0}" dt="2024-10-04T09:10:01.552" v="431" actId="27636"/>
        <pc:sldMkLst>
          <pc:docMk/>
          <pc:sldMk cId="2541941582" sldId="271"/>
        </pc:sldMkLst>
        <pc:spChg chg="mod">
          <ac:chgData name="Miroslava Čechová Závadská" userId="acc6b33ca4c8e38a" providerId="LiveId" clId="{9D16B5C6-FB16-4F60-98D8-5CE2347C72E0}" dt="2024-10-04T09:06:13.353" v="393"/>
          <ac:spMkLst>
            <pc:docMk/>
            <pc:sldMk cId="2541941582" sldId="271"/>
            <ac:spMk id="2" creationId="{196AD0FF-CAAF-8552-6574-2E3CCD464279}"/>
          </ac:spMkLst>
        </pc:spChg>
        <pc:spChg chg="mod">
          <ac:chgData name="Miroslava Čechová Závadská" userId="acc6b33ca4c8e38a" providerId="LiveId" clId="{9D16B5C6-FB16-4F60-98D8-5CE2347C72E0}" dt="2024-10-04T09:10:01.552" v="431" actId="27636"/>
          <ac:spMkLst>
            <pc:docMk/>
            <pc:sldMk cId="2541941582" sldId="271"/>
            <ac:spMk id="3" creationId="{C713A5F1-D237-CD3C-38A8-E3F5A3832945}"/>
          </ac:spMkLst>
        </pc:spChg>
      </pc:sldChg>
      <pc:sldChg chg="modSp new mod">
        <pc:chgData name="Miroslava Čechová Závadská" userId="acc6b33ca4c8e38a" providerId="LiveId" clId="{9D16B5C6-FB16-4F60-98D8-5CE2347C72E0}" dt="2024-10-04T09:12:40.163" v="461" actId="255"/>
        <pc:sldMkLst>
          <pc:docMk/>
          <pc:sldMk cId="290370751" sldId="272"/>
        </pc:sldMkLst>
        <pc:spChg chg="mod">
          <ac:chgData name="Miroslava Čechová Závadská" userId="acc6b33ca4c8e38a" providerId="LiveId" clId="{9D16B5C6-FB16-4F60-98D8-5CE2347C72E0}" dt="2024-10-04T09:07:20.684" v="398"/>
          <ac:spMkLst>
            <pc:docMk/>
            <pc:sldMk cId="290370751" sldId="272"/>
            <ac:spMk id="2" creationId="{42A52ABD-9611-C168-08A5-239439CD3EAE}"/>
          </ac:spMkLst>
        </pc:spChg>
        <pc:spChg chg="mod">
          <ac:chgData name="Miroslava Čechová Závadská" userId="acc6b33ca4c8e38a" providerId="LiveId" clId="{9D16B5C6-FB16-4F60-98D8-5CE2347C72E0}" dt="2024-10-04T09:12:40.163" v="461" actId="255"/>
          <ac:spMkLst>
            <pc:docMk/>
            <pc:sldMk cId="290370751" sldId="272"/>
            <ac:spMk id="3" creationId="{BA1F180A-C66F-17BF-06F8-A30E779F88E6}"/>
          </ac:spMkLst>
        </pc:spChg>
      </pc:sldChg>
      <pc:sldChg chg="modSp new mod">
        <pc:chgData name="Miroslava Čechová Závadská" userId="acc6b33ca4c8e38a" providerId="LiveId" clId="{9D16B5C6-FB16-4F60-98D8-5CE2347C72E0}" dt="2024-10-04T09:13:49.298" v="481" actId="20577"/>
        <pc:sldMkLst>
          <pc:docMk/>
          <pc:sldMk cId="1730391054" sldId="273"/>
        </pc:sldMkLst>
        <pc:spChg chg="mod">
          <ac:chgData name="Miroslava Čechová Závadská" userId="acc6b33ca4c8e38a" providerId="LiveId" clId="{9D16B5C6-FB16-4F60-98D8-5CE2347C72E0}" dt="2024-10-04T09:07:25.305" v="399"/>
          <ac:spMkLst>
            <pc:docMk/>
            <pc:sldMk cId="1730391054" sldId="273"/>
            <ac:spMk id="2" creationId="{D8674842-6A99-CDB6-E79E-F320E819427A}"/>
          </ac:spMkLst>
        </pc:spChg>
        <pc:spChg chg="mod">
          <ac:chgData name="Miroslava Čechová Závadská" userId="acc6b33ca4c8e38a" providerId="LiveId" clId="{9D16B5C6-FB16-4F60-98D8-5CE2347C72E0}" dt="2024-10-04T09:13:49.298" v="481" actId="20577"/>
          <ac:spMkLst>
            <pc:docMk/>
            <pc:sldMk cId="1730391054" sldId="273"/>
            <ac:spMk id="3" creationId="{1AFA539E-3F35-C125-81E7-77DD95BE9CB6}"/>
          </ac:spMkLst>
        </pc:spChg>
      </pc:sldChg>
      <pc:sldChg chg="modSp new mod">
        <pc:chgData name="Miroslava Čechová Závadská" userId="acc6b33ca4c8e38a" providerId="LiveId" clId="{9D16B5C6-FB16-4F60-98D8-5CE2347C72E0}" dt="2024-10-04T09:15:56.533" v="518" actId="115"/>
        <pc:sldMkLst>
          <pc:docMk/>
          <pc:sldMk cId="835867451" sldId="274"/>
        </pc:sldMkLst>
        <pc:spChg chg="mod">
          <ac:chgData name="Miroslava Čechová Závadská" userId="acc6b33ca4c8e38a" providerId="LiveId" clId="{9D16B5C6-FB16-4F60-98D8-5CE2347C72E0}" dt="2024-10-04T09:07:27.885" v="400"/>
          <ac:spMkLst>
            <pc:docMk/>
            <pc:sldMk cId="835867451" sldId="274"/>
            <ac:spMk id="2" creationId="{C01E7EB2-FEBB-B35F-1421-E16715197A58}"/>
          </ac:spMkLst>
        </pc:spChg>
        <pc:spChg chg="mod">
          <ac:chgData name="Miroslava Čechová Závadská" userId="acc6b33ca4c8e38a" providerId="LiveId" clId="{9D16B5C6-FB16-4F60-98D8-5CE2347C72E0}" dt="2024-10-04T09:15:56.533" v="518" actId="115"/>
          <ac:spMkLst>
            <pc:docMk/>
            <pc:sldMk cId="835867451" sldId="274"/>
            <ac:spMk id="3" creationId="{779192CB-6478-E62D-1CFD-5CBDCBCF9739}"/>
          </ac:spMkLst>
        </pc:spChg>
      </pc:sldChg>
      <pc:sldChg chg="modSp new mod">
        <pc:chgData name="Miroslava Čechová Závadská" userId="acc6b33ca4c8e38a" providerId="LiveId" clId="{9D16B5C6-FB16-4F60-98D8-5CE2347C72E0}" dt="2024-10-04T09:20:54.836" v="577" actId="20577"/>
        <pc:sldMkLst>
          <pc:docMk/>
          <pc:sldMk cId="1810969073" sldId="275"/>
        </pc:sldMkLst>
        <pc:spChg chg="mod">
          <ac:chgData name="Miroslava Čechová Závadská" userId="acc6b33ca4c8e38a" providerId="LiveId" clId="{9D16B5C6-FB16-4F60-98D8-5CE2347C72E0}" dt="2024-10-04T09:07:38.264" v="404"/>
          <ac:spMkLst>
            <pc:docMk/>
            <pc:sldMk cId="1810969073" sldId="275"/>
            <ac:spMk id="2" creationId="{3637B00B-DA67-2417-CF94-8BE2F4254E12}"/>
          </ac:spMkLst>
        </pc:spChg>
        <pc:spChg chg="mod">
          <ac:chgData name="Miroslava Čechová Závadská" userId="acc6b33ca4c8e38a" providerId="LiveId" clId="{9D16B5C6-FB16-4F60-98D8-5CE2347C72E0}" dt="2024-10-04T09:20:54.836" v="577" actId="20577"/>
          <ac:spMkLst>
            <pc:docMk/>
            <pc:sldMk cId="1810969073" sldId="275"/>
            <ac:spMk id="3" creationId="{5B88672C-04DD-0EA4-D17E-5D9200168AC0}"/>
          </ac:spMkLst>
        </pc:spChg>
      </pc:sldChg>
      <pc:sldChg chg="modSp new mod">
        <pc:chgData name="Miroslava Čechová Závadská" userId="acc6b33ca4c8e38a" providerId="LiveId" clId="{9D16B5C6-FB16-4F60-98D8-5CE2347C72E0}" dt="2024-10-04T09:24:21.405" v="612" actId="20577"/>
        <pc:sldMkLst>
          <pc:docMk/>
          <pc:sldMk cId="3077607116" sldId="276"/>
        </pc:sldMkLst>
        <pc:spChg chg="mod">
          <ac:chgData name="Miroslava Čechová Závadská" userId="acc6b33ca4c8e38a" providerId="LiveId" clId="{9D16B5C6-FB16-4F60-98D8-5CE2347C72E0}" dt="2024-10-04T09:21:20.312" v="581"/>
          <ac:spMkLst>
            <pc:docMk/>
            <pc:sldMk cId="3077607116" sldId="276"/>
            <ac:spMk id="2" creationId="{5876CC90-2387-655A-717F-4E0778750095}"/>
          </ac:spMkLst>
        </pc:spChg>
        <pc:spChg chg="mod">
          <ac:chgData name="Miroslava Čechová Závadská" userId="acc6b33ca4c8e38a" providerId="LiveId" clId="{9D16B5C6-FB16-4F60-98D8-5CE2347C72E0}" dt="2024-10-04T09:24:21.405" v="612" actId="20577"/>
          <ac:spMkLst>
            <pc:docMk/>
            <pc:sldMk cId="3077607116" sldId="276"/>
            <ac:spMk id="3" creationId="{487CA731-42B3-7352-62F5-6FBEF5B99F02}"/>
          </ac:spMkLst>
        </pc:spChg>
      </pc:sldChg>
      <pc:sldChg chg="modSp new mod">
        <pc:chgData name="Miroslava Čechová Závadská" userId="acc6b33ca4c8e38a" providerId="LiveId" clId="{9D16B5C6-FB16-4F60-98D8-5CE2347C72E0}" dt="2024-10-04T09:24:34.211" v="614" actId="255"/>
        <pc:sldMkLst>
          <pc:docMk/>
          <pc:sldMk cId="1643804846" sldId="277"/>
        </pc:sldMkLst>
        <pc:spChg chg="mod">
          <ac:chgData name="Miroslava Čechová Závadská" userId="acc6b33ca4c8e38a" providerId="LiveId" clId="{9D16B5C6-FB16-4F60-98D8-5CE2347C72E0}" dt="2024-10-04T09:23:54.555" v="607"/>
          <ac:spMkLst>
            <pc:docMk/>
            <pc:sldMk cId="1643804846" sldId="277"/>
            <ac:spMk id="2" creationId="{3D7B4627-97D2-02DA-EA5E-33811C29211B}"/>
          </ac:spMkLst>
        </pc:spChg>
        <pc:spChg chg="mod">
          <ac:chgData name="Miroslava Čechová Závadská" userId="acc6b33ca4c8e38a" providerId="LiveId" clId="{9D16B5C6-FB16-4F60-98D8-5CE2347C72E0}" dt="2024-10-04T09:24:34.211" v="614" actId="255"/>
          <ac:spMkLst>
            <pc:docMk/>
            <pc:sldMk cId="1643804846" sldId="277"/>
            <ac:spMk id="3" creationId="{5826D9DF-5CCC-1102-B28A-7639C8168050}"/>
          </ac:spMkLst>
        </pc:spChg>
      </pc:sldChg>
      <pc:sldChg chg="modSp new mod">
        <pc:chgData name="Miroslava Čechová Závadská" userId="acc6b33ca4c8e38a" providerId="LiveId" clId="{9D16B5C6-FB16-4F60-98D8-5CE2347C72E0}" dt="2024-10-04T09:39:58.422" v="806" actId="113"/>
        <pc:sldMkLst>
          <pc:docMk/>
          <pc:sldMk cId="1394031602" sldId="278"/>
        </pc:sldMkLst>
        <pc:spChg chg="mod">
          <ac:chgData name="Miroslava Čechová Závadská" userId="acc6b33ca4c8e38a" providerId="LiveId" clId="{9D16B5C6-FB16-4F60-98D8-5CE2347C72E0}" dt="2024-10-04T09:38:10.820" v="783"/>
          <ac:spMkLst>
            <pc:docMk/>
            <pc:sldMk cId="1394031602" sldId="278"/>
            <ac:spMk id="2" creationId="{ADEBF14B-85AA-A7CC-114A-1CD2C05A09E2}"/>
          </ac:spMkLst>
        </pc:spChg>
        <pc:spChg chg="mod">
          <ac:chgData name="Miroslava Čechová Závadská" userId="acc6b33ca4c8e38a" providerId="LiveId" clId="{9D16B5C6-FB16-4F60-98D8-5CE2347C72E0}" dt="2024-10-04T09:39:58.422" v="806" actId="113"/>
          <ac:spMkLst>
            <pc:docMk/>
            <pc:sldMk cId="1394031602" sldId="278"/>
            <ac:spMk id="3" creationId="{0700C9FF-246D-FE4A-5AC0-8DF020F7861F}"/>
          </ac:spMkLst>
        </pc:spChg>
      </pc:sldChg>
      <pc:sldChg chg="modSp new mod">
        <pc:chgData name="Miroslava Čechová Závadská" userId="acc6b33ca4c8e38a" providerId="LiveId" clId="{9D16B5C6-FB16-4F60-98D8-5CE2347C72E0}" dt="2024-10-04T09:26:17.850" v="634" actId="255"/>
        <pc:sldMkLst>
          <pc:docMk/>
          <pc:sldMk cId="3546008653" sldId="279"/>
        </pc:sldMkLst>
        <pc:spChg chg="mod">
          <ac:chgData name="Miroslava Čechová Závadská" userId="acc6b33ca4c8e38a" providerId="LiveId" clId="{9D16B5C6-FB16-4F60-98D8-5CE2347C72E0}" dt="2024-10-04T09:25:11.318" v="620"/>
          <ac:spMkLst>
            <pc:docMk/>
            <pc:sldMk cId="3546008653" sldId="279"/>
            <ac:spMk id="2" creationId="{843B5382-931E-957A-5A79-FED2C4E91E83}"/>
          </ac:spMkLst>
        </pc:spChg>
        <pc:spChg chg="mod">
          <ac:chgData name="Miroslava Čechová Závadská" userId="acc6b33ca4c8e38a" providerId="LiveId" clId="{9D16B5C6-FB16-4F60-98D8-5CE2347C72E0}" dt="2024-10-04T09:26:17.850" v="634" actId="255"/>
          <ac:spMkLst>
            <pc:docMk/>
            <pc:sldMk cId="3546008653" sldId="279"/>
            <ac:spMk id="3" creationId="{0E77CA0A-FB0E-E606-0757-CFFA8924C3F7}"/>
          </ac:spMkLst>
        </pc:spChg>
      </pc:sldChg>
      <pc:sldChg chg="modSp new mod">
        <pc:chgData name="Miroslava Čechová Závadská" userId="acc6b33ca4c8e38a" providerId="LiveId" clId="{9D16B5C6-FB16-4F60-98D8-5CE2347C72E0}" dt="2024-10-04T09:27:28.063" v="646" actId="255"/>
        <pc:sldMkLst>
          <pc:docMk/>
          <pc:sldMk cId="1996837493" sldId="280"/>
        </pc:sldMkLst>
        <pc:spChg chg="mod">
          <ac:chgData name="Miroslava Čechová Závadská" userId="acc6b33ca4c8e38a" providerId="LiveId" clId="{9D16B5C6-FB16-4F60-98D8-5CE2347C72E0}" dt="2024-10-04T09:25:15.077" v="621"/>
          <ac:spMkLst>
            <pc:docMk/>
            <pc:sldMk cId="1996837493" sldId="280"/>
            <ac:spMk id="2" creationId="{2B97DDA0-8C6E-ACD9-0D68-2075E0EBD1BA}"/>
          </ac:spMkLst>
        </pc:spChg>
        <pc:spChg chg="mod">
          <ac:chgData name="Miroslava Čechová Závadská" userId="acc6b33ca4c8e38a" providerId="LiveId" clId="{9D16B5C6-FB16-4F60-98D8-5CE2347C72E0}" dt="2024-10-04T09:27:28.063" v="646" actId="255"/>
          <ac:spMkLst>
            <pc:docMk/>
            <pc:sldMk cId="1996837493" sldId="280"/>
            <ac:spMk id="3" creationId="{AF29C531-BC4C-965B-D1E5-3F3275AC4C20}"/>
          </ac:spMkLst>
        </pc:spChg>
      </pc:sldChg>
      <pc:sldChg chg="modSp new mod">
        <pc:chgData name="Miroslava Čechová Závadská" userId="acc6b33ca4c8e38a" providerId="LiveId" clId="{9D16B5C6-FB16-4F60-98D8-5CE2347C72E0}" dt="2024-10-04T09:29:50.723" v="684" actId="255"/>
        <pc:sldMkLst>
          <pc:docMk/>
          <pc:sldMk cId="3179426102" sldId="281"/>
        </pc:sldMkLst>
        <pc:spChg chg="mod">
          <ac:chgData name="Miroslava Čechová Závadská" userId="acc6b33ca4c8e38a" providerId="LiveId" clId="{9D16B5C6-FB16-4F60-98D8-5CE2347C72E0}" dt="2024-10-04T09:25:18.762" v="622"/>
          <ac:spMkLst>
            <pc:docMk/>
            <pc:sldMk cId="3179426102" sldId="281"/>
            <ac:spMk id="2" creationId="{23CBD521-2991-FB38-5FC5-A0841557BAE1}"/>
          </ac:spMkLst>
        </pc:spChg>
        <pc:spChg chg="mod">
          <ac:chgData name="Miroslava Čechová Závadská" userId="acc6b33ca4c8e38a" providerId="LiveId" clId="{9D16B5C6-FB16-4F60-98D8-5CE2347C72E0}" dt="2024-10-04T09:29:50.723" v="684" actId="255"/>
          <ac:spMkLst>
            <pc:docMk/>
            <pc:sldMk cId="3179426102" sldId="281"/>
            <ac:spMk id="3" creationId="{9EAD9FD5-973C-6C11-FA1E-5A89C6818774}"/>
          </ac:spMkLst>
        </pc:spChg>
      </pc:sldChg>
      <pc:sldChg chg="modSp new mod">
        <pc:chgData name="Miroslava Čechová Závadská" userId="acc6b33ca4c8e38a" providerId="LiveId" clId="{9D16B5C6-FB16-4F60-98D8-5CE2347C72E0}" dt="2024-10-04T09:30:30.483" v="691" actId="113"/>
        <pc:sldMkLst>
          <pc:docMk/>
          <pc:sldMk cId="4045364944" sldId="282"/>
        </pc:sldMkLst>
        <pc:spChg chg="mod">
          <ac:chgData name="Miroslava Čechová Závadská" userId="acc6b33ca4c8e38a" providerId="LiveId" clId="{9D16B5C6-FB16-4F60-98D8-5CE2347C72E0}" dt="2024-10-04T09:25:21.287" v="623"/>
          <ac:spMkLst>
            <pc:docMk/>
            <pc:sldMk cId="4045364944" sldId="282"/>
            <ac:spMk id="2" creationId="{C518A32F-BBCB-ED93-E89C-23CBD675C615}"/>
          </ac:spMkLst>
        </pc:spChg>
        <pc:spChg chg="mod">
          <ac:chgData name="Miroslava Čechová Závadská" userId="acc6b33ca4c8e38a" providerId="LiveId" clId="{9D16B5C6-FB16-4F60-98D8-5CE2347C72E0}" dt="2024-10-04T09:30:30.483" v="691" actId="113"/>
          <ac:spMkLst>
            <pc:docMk/>
            <pc:sldMk cId="4045364944" sldId="282"/>
            <ac:spMk id="3" creationId="{D249ECA3-9C53-6D09-2950-C43DCAA152A8}"/>
          </ac:spMkLst>
        </pc:spChg>
      </pc:sldChg>
      <pc:sldChg chg="modSp new mod">
        <pc:chgData name="Miroslava Čechová Závadská" userId="acc6b33ca4c8e38a" providerId="LiveId" clId="{9D16B5C6-FB16-4F60-98D8-5CE2347C72E0}" dt="2024-10-04T09:31:57.928" v="714" actId="27636"/>
        <pc:sldMkLst>
          <pc:docMk/>
          <pc:sldMk cId="1355017776" sldId="283"/>
        </pc:sldMkLst>
        <pc:spChg chg="mod">
          <ac:chgData name="Miroslava Čechová Závadská" userId="acc6b33ca4c8e38a" providerId="LiveId" clId="{9D16B5C6-FB16-4F60-98D8-5CE2347C72E0}" dt="2024-10-04T09:30:55.018" v="694"/>
          <ac:spMkLst>
            <pc:docMk/>
            <pc:sldMk cId="1355017776" sldId="283"/>
            <ac:spMk id="2" creationId="{46B87431-4E33-B51C-0D6E-495513008073}"/>
          </ac:spMkLst>
        </pc:spChg>
        <pc:spChg chg="mod">
          <ac:chgData name="Miroslava Čechová Závadská" userId="acc6b33ca4c8e38a" providerId="LiveId" clId="{9D16B5C6-FB16-4F60-98D8-5CE2347C72E0}" dt="2024-10-04T09:31:57.928" v="714" actId="27636"/>
          <ac:spMkLst>
            <pc:docMk/>
            <pc:sldMk cId="1355017776" sldId="283"/>
            <ac:spMk id="3" creationId="{2DFD8B08-E845-7DAC-5C8C-1586AD3B2672}"/>
          </ac:spMkLst>
        </pc:spChg>
      </pc:sldChg>
      <pc:sldChg chg="modSp new mod">
        <pc:chgData name="Miroslava Čechová Závadská" userId="acc6b33ca4c8e38a" providerId="LiveId" clId="{9D16B5C6-FB16-4F60-98D8-5CE2347C72E0}" dt="2024-10-04T09:33:39.238" v="729" actId="207"/>
        <pc:sldMkLst>
          <pc:docMk/>
          <pc:sldMk cId="2462372481" sldId="284"/>
        </pc:sldMkLst>
        <pc:spChg chg="mod">
          <ac:chgData name="Miroslava Čechová Závadská" userId="acc6b33ca4c8e38a" providerId="LiveId" clId="{9D16B5C6-FB16-4F60-98D8-5CE2347C72E0}" dt="2024-10-04T09:32:18.229" v="718"/>
          <ac:spMkLst>
            <pc:docMk/>
            <pc:sldMk cId="2462372481" sldId="284"/>
            <ac:spMk id="2" creationId="{9425B62C-9170-8DAB-D53D-43647E52D144}"/>
          </ac:spMkLst>
        </pc:spChg>
        <pc:spChg chg="mod">
          <ac:chgData name="Miroslava Čechová Závadská" userId="acc6b33ca4c8e38a" providerId="LiveId" clId="{9D16B5C6-FB16-4F60-98D8-5CE2347C72E0}" dt="2024-10-04T09:33:39.238" v="729" actId="207"/>
          <ac:spMkLst>
            <pc:docMk/>
            <pc:sldMk cId="2462372481" sldId="284"/>
            <ac:spMk id="3" creationId="{A1E96C14-F4C9-17D8-3098-475F228EA761}"/>
          </ac:spMkLst>
        </pc:spChg>
      </pc:sldChg>
      <pc:sldChg chg="modSp new mod">
        <pc:chgData name="Miroslava Čechová Závadská" userId="acc6b33ca4c8e38a" providerId="LiveId" clId="{9D16B5C6-FB16-4F60-98D8-5CE2347C72E0}" dt="2024-10-04T09:35:41.491" v="764" actId="12"/>
        <pc:sldMkLst>
          <pc:docMk/>
          <pc:sldMk cId="1567876651" sldId="285"/>
        </pc:sldMkLst>
        <pc:spChg chg="mod">
          <ac:chgData name="Miroslava Čechová Závadská" userId="acc6b33ca4c8e38a" providerId="LiveId" clId="{9D16B5C6-FB16-4F60-98D8-5CE2347C72E0}" dt="2024-10-04T09:34:00.691" v="730"/>
          <ac:spMkLst>
            <pc:docMk/>
            <pc:sldMk cId="1567876651" sldId="285"/>
            <ac:spMk id="2" creationId="{F03E67C2-A59A-E764-8AC0-A2B83584832E}"/>
          </ac:spMkLst>
        </pc:spChg>
        <pc:spChg chg="mod">
          <ac:chgData name="Miroslava Čechová Závadská" userId="acc6b33ca4c8e38a" providerId="LiveId" clId="{9D16B5C6-FB16-4F60-98D8-5CE2347C72E0}" dt="2024-10-04T09:35:41.491" v="764" actId="12"/>
          <ac:spMkLst>
            <pc:docMk/>
            <pc:sldMk cId="1567876651" sldId="285"/>
            <ac:spMk id="3" creationId="{56EFD733-0D05-B18A-34C6-9E0D13954F2F}"/>
          </ac:spMkLst>
        </pc:spChg>
      </pc:sldChg>
      <pc:sldChg chg="modSp new mod">
        <pc:chgData name="Miroslava Čechová Závadská" userId="acc6b33ca4c8e38a" providerId="LiveId" clId="{9D16B5C6-FB16-4F60-98D8-5CE2347C72E0}" dt="2024-10-04T09:36:50.919" v="782" actId="255"/>
        <pc:sldMkLst>
          <pc:docMk/>
          <pc:sldMk cId="2899999280" sldId="286"/>
        </pc:sldMkLst>
        <pc:spChg chg="mod">
          <ac:chgData name="Miroslava Čechová Závadská" userId="acc6b33ca4c8e38a" providerId="LiveId" clId="{9D16B5C6-FB16-4F60-98D8-5CE2347C72E0}" dt="2024-10-04T09:34:03.540" v="731"/>
          <ac:spMkLst>
            <pc:docMk/>
            <pc:sldMk cId="2899999280" sldId="286"/>
            <ac:spMk id="2" creationId="{4C082A51-E51D-9CBB-44D9-967094D2FEDE}"/>
          </ac:spMkLst>
        </pc:spChg>
        <pc:spChg chg="mod">
          <ac:chgData name="Miroslava Čechová Závadská" userId="acc6b33ca4c8e38a" providerId="LiveId" clId="{9D16B5C6-FB16-4F60-98D8-5CE2347C72E0}" dt="2024-10-04T09:36:50.919" v="782" actId="255"/>
          <ac:spMkLst>
            <pc:docMk/>
            <pc:sldMk cId="2899999280" sldId="286"/>
            <ac:spMk id="3" creationId="{776A4102-6E30-5EE4-A755-45D92E76BF61}"/>
          </ac:spMkLst>
        </pc:spChg>
      </pc:sldChg>
      <pc:sldChg chg="modSp new mod">
        <pc:chgData name="Miroslava Čechová Závadská" userId="acc6b33ca4c8e38a" providerId="LiveId" clId="{9D16B5C6-FB16-4F60-98D8-5CE2347C72E0}" dt="2024-10-04T09:44:21.453" v="846" actId="113"/>
        <pc:sldMkLst>
          <pc:docMk/>
          <pc:sldMk cId="343136572" sldId="287"/>
        </pc:sldMkLst>
        <pc:spChg chg="mod">
          <ac:chgData name="Miroslava Čechová Závadská" userId="acc6b33ca4c8e38a" providerId="LiveId" clId="{9D16B5C6-FB16-4F60-98D8-5CE2347C72E0}" dt="2024-10-04T09:38:16.494" v="787"/>
          <ac:spMkLst>
            <pc:docMk/>
            <pc:sldMk cId="343136572" sldId="287"/>
            <ac:spMk id="2" creationId="{56F2976E-0722-476F-7899-0679BFC67B96}"/>
          </ac:spMkLst>
        </pc:spChg>
        <pc:spChg chg="mod">
          <ac:chgData name="Miroslava Čechová Závadská" userId="acc6b33ca4c8e38a" providerId="LiveId" clId="{9D16B5C6-FB16-4F60-98D8-5CE2347C72E0}" dt="2024-10-04T09:44:21.453" v="846" actId="113"/>
          <ac:spMkLst>
            <pc:docMk/>
            <pc:sldMk cId="343136572" sldId="287"/>
            <ac:spMk id="3" creationId="{E9D75FD6-1C36-A06F-4FAD-1F6FD67A94D5}"/>
          </ac:spMkLst>
        </pc:spChg>
      </pc:sldChg>
      <pc:sldChg chg="modSp new mod">
        <pc:chgData name="Miroslava Čechová Závadská" userId="acc6b33ca4c8e38a" providerId="LiveId" clId="{9D16B5C6-FB16-4F60-98D8-5CE2347C72E0}" dt="2024-10-04T09:44:30.940" v="847" actId="113"/>
        <pc:sldMkLst>
          <pc:docMk/>
          <pc:sldMk cId="2843990582" sldId="288"/>
        </pc:sldMkLst>
        <pc:spChg chg="mod">
          <ac:chgData name="Miroslava Čechová Závadská" userId="acc6b33ca4c8e38a" providerId="LiveId" clId="{9D16B5C6-FB16-4F60-98D8-5CE2347C72E0}" dt="2024-10-04T09:38:18.964" v="788"/>
          <ac:spMkLst>
            <pc:docMk/>
            <pc:sldMk cId="2843990582" sldId="288"/>
            <ac:spMk id="2" creationId="{325E74CB-063F-1749-75B8-66145EBB0DDE}"/>
          </ac:spMkLst>
        </pc:spChg>
        <pc:spChg chg="mod">
          <ac:chgData name="Miroslava Čechová Závadská" userId="acc6b33ca4c8e38a" providerId="LiveId" clId="{9D16B5C6-FB16-4F60-98D8-5CE2347C72E0}" dt="2024-10-04T09:44:30.940" v="847" actId="113"/>
          <ac:spMkLst>
            <pc:docMk/>
            <pc:sldMk cId="2843990582" sldId="288"/>
            <ac:spMk id="3" creationId="{96D69418-493A-79F3-077F-50F13FD1E7E2}"/>
          </ac:spMkLst>
        </pc:spChg>
      </pc:sldChg>
      <pc:sldChg chg="modSp new mod">
        <pc:chgData name="Miroslava Čechová Závadská" userId="acc6b33ca4c8e38a" providerId="LiveId" clId="{9D16B5C6-FB16-4F60-98D8-5CE2347C72E0}" dt="2024-10-04T09:47:03.464" v="919" actId="255"/>
        <pc:sldMkLst>
          <pc:docMk/>
          <pc:sldMk cId="287040223" sldId="289"/>
        </pc:sldMkLst>
        <pc:spChg chg="mod">
          <ac:chgData name="Miroslava Čechová Závadská" userId="acc6b33ca4c8e38a" providerId="LiveId" clId="{9D16B5C6-FB16-4F60-98D8-5CE2347C72E0}" dt="2024-10-04T09:46:00.248" v="908" actId="20577"/>
          <ac:spMkLst>
            <pc:docMk/>
            <pc:sldMk cId="287040223" sldId="289"/>
            <ac:spMk id="2" creationId="{8F91F071-3751-E02A-877D-6A07D1EF977C}"/>
          </ac:spMkLst>
        </pc:spChg>
        <pc:spChg chg="mod">
          <ac:chgData name="Miroslava Čechová Závadská" userId="acc6b33ca4c8e38a" providerId="LiveId" clId="{9D16B5C6-FB16-4F60-98D8-5CE2347C72E0}" dt="2024-10-04T09:47:03.464" v="919" actId="255"/>
          <ac:spMkLst>
            <pc:docMk/>
            <pc:sldMk cId="287040223" sldId="289"/>
            <ac:spMk id="3" creationId="{E5D16FBC-0BDC-0370-5AD0-79885C1638B4}"/>
          </ac:spMkLst>
        </pc:spChg>
      </pc:sldChg>
      <pc:sldChg chg="modSp new mod">
        <pc:chgData name="Miroslava Čechová Závadská" userId="acc6b33ca4c8e38a" providerId="LiveId" clId="{9D16B5C6-FB16-4F60-98D8-5CE2347C72E0}" dt="2024-10-04T10:04:10.039" v="948" actId="20577"/>
        <pc:sldMkLst>
          <pc:docMk/>
          <pc:sldMk cId="858697670" sldId="290"/>
        </pc:sldMkLst>
        <pc:spChg chg="mod">
          <ac:chgData name="Miroslava Čechová Závadská" userId="acc6b33ca4c8e38a" providerId="LiveId" clId="{9D16B5C6-FB16-4F60-98D8-5CE2347C72E0}" dt="2024-10-04T09:49:00.178" v="924"/>
          <ac:spMkLst>
            <pc:docMk/>
            <pc:sldMk cId="858697670" sldId="290"/>
            <ac:spMk id="2" creationId="{083B8926-5360-65E3-5556-FF19E860A2E0}"/>
          </ac:spMkLst>
        </pc:spChg>
        <pc:spChg chg="mod">
          <ac:chgData name="Miroslava Čechová Závadská" userId="acc6b33ca4c8e38a" providerId="LiveId" clId="{9D16B5C6-FB16-4F60-98D8-5CE2347C72E0}" dt="2024-10-04T10:04:10.039" v="948" actId="20577"/>
          <ac:spMkLst>
            <pc:docMk/>
            <pc:sldMk cId="858697670" sldId="290"/>
            <ac:spMk id="3" creationId="{0723ADD3-F330-7D13-CF3B-E5F89AF1C3BE}"/>
          </ac:spMkLst>
        </pc:spChg>
      </pc:sldChg>
      <pc:sldChg chg="modSp new mod">
        <pc:chgData name="Miroslava Čechová Závadská" userId="acc6b33ca4c8e38a" providerId="LiveId" clId="{9D16B5C6-FB16-4F60-98D8-5CE2347C72E0}" dt="2024-10-04T10:11:49.511" v="986" actId="113"/>
        <pc:sldMkLst>
          <pc:docMk/>
          <pc:sldMk cId="3408119601" sldId="291"/>
        </pc:sldMkLst>
        <pc:spChg chg="mod">
          <ac:chgData name="Miroslava Čechová Závadská" userId="acc6b33ca4c8e38a" providerId="LiveId" clId="{9D16B5C6-FB16-4F60-98D8-5CE2347C72E0}" dt="2024-10-04T10:05:42.294" v="962"/>
          <ac:spMkLst>
            <pc:docMk/>
            <pc:sldMk cId="3408119601" sldId="291"/>
            <ac:spMk id="2" creationId="{D49EDC1E-EFC4-B4CD-D1C3-0DE04C9EA45B}"/>
          </ac:spMkLst>
        </pc:spChg>
        <pc:spChg chg="mod">
          <ac:chgData name="Miroslava Čechová Závadská" userId="acc6b33ca4c8e38a" providerId="LiveId" clId="{9D16B5C6-FB16-4F60-98D8-5CE2347C72E0}" dt="2024-10-04T10:11:49.511" v="986" actId="113"/>
          <ac:spMkLst>
            <pc:docMk/>
            <pc:sldMk cId="3408119601" sldId="291"/>
            <ac:spMk id="3" creationId="{1DE67716-4714-0C1D-E1B6-238AE7506E53}"/>
          </ac:spMkLst>
        </pc:spChg>
      </pc:sldChg>
      <pc:sldChg chg="modSp new mod">
        <pc:chgData name="Miroslava Čechová Závadská" userId="acc6b33ca4c8e38a" providerId="LiveId" clId="{9D16B5C6-FB16-4F60-98D8-5CE2347C72E0}" dt="2024-10-04T10:18:04.895" v="1012" actId="255"/>
        <pc:sldMkLst>
          <pc:docMk/>
          <pc:sldMk cId="1254543355" sldId="292"/>
        </pc:sldMkLst>
        <pc:spChg chg="mod">
          <ac:chgData name="Miroslava Čechová Závadská" userId="acc6b33ca4c8e38a" providerId="LiveId" clId="{9D16B5C6-FB16-4F60-98D8-5CE2347C72E0}" dt="2024-10-04T10:06:10.376" v="963"/>
          <ac:spMkLst>
            <pc:docMk/>
            <pc:sldMk cId="1254543355" sldId="292"/>
            <ac:spMk id="2" creationId="{BAF8A005-304F-B080-8A52-1BF97B986FB8}"/>
          </ac:spMkLst>
        </pc:spChg>
        <pc:spChg chg="mod">
          <ac:chgData name="Miroslava Čechová Závadská" userId="acc6b33ca4c8e38a" providerId="LiveId" clId="{9D16B5C6-FB16-4F60-98D8-5CE2347C72E0}" dt="2024-10-04T10:18:04.895" v="1012" actId="255"/>
          <ac:spMkLst>
            <pc:docMk/>
            <pc:sldMk cId="1254543355" sldId="292"/>
            <ac:spMk id="3" creationId="{0A9A47E9-0782-EC03-C4A1-FF3400A7F372}"/>
          </ac:spMkLst>
        </pc:spChg>
      </pc:sldChg>
      <pc:sldChg chg="modSp new mod">
        <pc:chgData name="Miroslava Čechová Závadská" userId="acc6b33ca4c8e38a" providerId="LiveId" clId="{9D16B5C6-FB16-4F60-98D8-5CE2347C72E0}" dt="2024-10-04T10:19:22.578" v="1042" actId="20577"/>
        <pc:sldMkLst>
          <pc:docMk/>
          <pc:sldMk cId="4024390521" sldId="293"/>
        </pc:sldMkLst>
        <pc:spChg chg="mod">
          <ac:chgData name="Miroslava Čechová Závadská" userId="acc6b33ca4c8e38a" providerId="LiveId" clId="{9D16B5C6-FB16-4F60-98D8-5CE2347C72E0}" dt="2024-10-04T10:06:15.044" v="964"/>
          <ac:spMkLst>
            <pc:docMk/>
            <pc:sldMk cId="4024390521" sldId="293"/>
            <ac:spMk id="2" creationId="{CCBB5347-394D-145F-FFDF-27BD1D1CB7DE}"/>
          </ac:spMkLst>
        </pc:spChg>
        <pc:spChg chg="mod">
          <ac:chgData name="Miroslava Čechová Závadská" userId="acc6b33ca4c8e38a" providerId="LiveId" clId="{9D16B5C6-FB16-4F60-98D8-5CE2347C72E0}" dt="2024-10-04T10:19:22.578" v="1042" actId="20577"/>
          <ac:spMkLst>
            <pc:docMk/>
            <pc:sldMk cId="4024390521" sldId="293"/>
            <ac:spMk id="3" creationId="{F9BBB273-BB6B-1FD1-2F5C-CAD88543B4E3}"/>
          </ac:spMkLst>
        </pc:spChg>
      </pc:sldChg>
      <pc:sldChg chg="modSp new mod">
        <pc:chgData name="Miroslava Čechová Závadská" userId="acc6b33ca4c8e38a" providerId="LiveId" clId="{9D16B5C6-FB16-4F60-98D8-5CE2347C72E0}" dt="2024-10-04T10:23:19.888" v="1090" actId="255"/>
        <pc:sldMkLst>
          <pc:docMk/>
          <pc:sldMk cId="3465311840" sldId="294"/>
        </pc:sldMkLst>
        <pc:spChg chg="mod">
          <ac:chgData name="Miroslava Čechová Závadská" userId="acc6b33ca4c8e38a" providerId="LiveId" clId="{9D16B5C6-FB16-4F60-98D8-5CE2347C72E0}" dt="2024-10-04T10:19:53.092" v="1043"/>
          <ac:spMkLst>
            <pc:docMk/>
            <pc:sldMk cId="3465311840" sldId="294"/>
            <ac:spMk id="2" creationId="{7ED4B19B-3401-3324-2420-64B502BABD9B}"/>
          </ac:spMkLst>
        </pc:spChg>
        <pc:spChg chg="mod">
          <ac:chgData name="Miroslava Čechová Závadská" userId="acc6b33ca4c8e38a" providerId="LiveId" clId="{9D16B5C6-FB16-4F60-98D8-5CE2347C72E0}" dt="2024-10-04T10:23:19.888" v="1090" actId="255"/>
          <ac:spMkLst>
            <pc:docMk/>
            <pc:sldMk cId="3465311840" sldId="294"/>
            <ac:spMk id="3" creationId="{44E66095-81A6-F8AC-49A3-265C676E11D0}"/>
          </ac:spMkLst>
        </pc:spChg>
      </pc:sldChg>
      <pc:sldChg chg="modSp new mod">
        <pc:chgData name="Miroslava Čechová Závadská" userId="acc6b33ca4c8e38a" providerId="LiveId" clId="{9D16B5C6-FB16-4F60-98D8-5CE2347C72E0}" dt="2024-10-04T10:24:56.308" v="1110" actId="115"/>
        <pc:sldMkLst>
          <pc:docMk/>
          <pc:sldMk cId="3857459927" sldId="295"/>
        </pc:sldMkLst>
        <pc:spChg chg="mod">
          <ac:chgData name="Miroslava Čechová Závadská" userId="acc6b33ca4c8e38a" providerId="LiveId" clId="{9D16B5C6-FB16-4F60-98D8-5CE2347C72E0}" dt="2024-10-04T10:20:09.376" v="1044"/>
          <ac:spMkLst>
            <pc:docMk/>
            <pc:sldMk cId="3857459927" sldId="295"/>
            <ac:spMk id="2" creationId="{658CBC38-7675-27FE-639A-4F65AB9B728A}"/>
          </ac:spMkLst>
        </pc:spChg>
        <pc:spChg chg="mod">
          <ac:chgData name="Miroslava Čechová Závadská" userId="acc6b33ca4c8e38a" providerId="LiveId" clId="{9D16B5C6-FB16-4F60-98D8-5CE2347C72E0}" dt="2024-10-04T10:24:56.308" v="1110" actId="115"/>
          <ac:spMkLst>
            <pc:docMk/>
            <pc:sldMk cId="3857459927" sldId="295"/>
            <ac:spMk id="3" creationId="{908453A0-D87A-C5AE-27F7-C75F71259816}"/>
          </ac:spMkLst>
        </pc:spChg>
      </pc:sldChg>
      <pc:sldChg chg="modSp new mod">
        <pc:chgData name="Miroslava Čechová Závadská" userId="acc6b33ca4c8e38a" providerId="LiveId" clId="{9D16B5C6-FB16-4F60-98D8-5CE2347C72E0}" dt="2024-10-04T10:26:00.152" v="1130" actId="27636"/>
        <pc:sldMkLst>
          <pc:docMk/>
          <pc:sldMk cId="2688770100" sldId="296"/>
        </pc:sldMkLst>
        <pc:spChg chg="mod">
          <ac:chgData name="Miroslava Čechová Závadská" userId="acc6b33ca4c8e38a" providerId="LiveId" clId="{9D16B5C6-FB16-4F60-98D8-5CE2347C72E0}" dt="2024-10-04T10:20:14.790" v="1045"/>
          <ac:spMkLst>
            <pc:docMk/>
            <pc:sldMk cId="2688770100" sldId="296"/>
            <ac:spMk id="2" creationId="{33C262F8-0073-3969-D5AA-3367BDE2187C}"/>
          </ac:spMkLst>
        </pc:spChg>
        <pc:spChg chg="mod">
          <ac:chgData name="Miroslava Čechová Závadská" userId="acc6b33ca4c8e38a" providerId="LiveId" clId="{9D16B5C6-FB16-4F60-98D8-5CE2347C72E0}" dt="2024-10-04T10:26:00.152" v="1130" actId="27636"/>
          <ac:spMkLst>
            <pc:docMk/>
            <pc:sldMk cId="2688770100" sldId="296"/>
            <ac:spMk id="3" creationId="{639D08F8-39D3-41B1-0115-62A27F7A90EC}"/>
          </ac:spMkLst>
        </pc:spChg>
      </pc:sldChg>
      <pc:sldChg chg="modSp new mod">
        <pc:chgData name="Miroslava Čechová Závadská" userId="acc6b33ca4c8e38a" providerId="LiveId" clId="{9D16B5C6-FB16-4F60-98D8-5CE2347C72E0}" dt="2024-10-04T10:27:12.607" v="1146" actId="113"/>
        <pc:sldMkLst>
          <pc:docMk/>
          <pc:sldMk cId="3483773885" sldId="297"/>
        </pc:sldMkLst>
        <pc:spChg chg="mod">
          <ac:chgData name="Miroslava Čechová Závadská" userId="acc6b33ca4c8e38a" providerId="LiveId" clId="{9D16B5C6-FB16-4F60-98D8-5CE2347C72E0}" dt="2024-10-04T10:20:17.531" v="1046"/>
          <ac:spMkLst>
            <pc:docMk/>
            <pc:sldMk cId="3483773885" sldId="297"/>
            <ac:spMk id="2" creationId="{48E60818-094F-69EF-01CC-FAB3A84187DF}"/>
          </ac:spMkLst>
        </pc:spChg>
        <pc:spChg chg="mod">
          <ac:chgData name="Miroslava Čechová Závadská" userId="acc6b33ca4c8e38a" providerId="LiveId" clId="{9D16B5C6-FB16-4F60-98D8-5CE2347C72E0}" dt="2024-10-04T10:27:12.607" v="1146" actId="113"/>
          <ac:spMkLst>
            <pc:docMk/>
            <pc:sldMk cId="3483773885" sldId="297"/>
            <ac:spMk id="3" creationId="{3B390D4E-D368-AD75-9BD0-02A18867B3A2}"/>
          </ac:spMkLst>
        </pc:spChg>
      </pc:sldChg>
      <pc:sldChg chg="addSp delSp modSp new mod">
        <pc:chgData name="Miroslava Čechová Závadská" userId="acc6b33ca4c8e38a" providerId="LiveId" clId="{9D16B5C6-FB16-4F60-98D8-5CE2347C72E0}" dt="2024-10-04T10:56:23.338" v="1147" actId="22"/>
        <pc:sldMkLst>
          <pc:docMk/>
          <pc:sldMk cId="2557787830" sldId="298"/>
        </pc:sldMkLst>
        <pc:spChg chg="mod">
          <ac:chgData name="Miroslava Čechová Závadská" userId="acc6b33ca4c8e38a" providerId="LiveId" clId="{9D16B5C6-FB16-4F60-98D8-5CE2347C72E0}" dt="2024-10-04T10:20:20.507" v="1047"/>
          <ac:spMkLst>
            <pc:docMk/>
            <pc:sldMk cId="2557787830" sldId="298"/>
            <ac:spMk id="2" creationId="{AC6C6618-AE32-5531-33EC-94647C738E2F}"/>
          </ac:spMkLst>
        </pc:spChg>
        <pc:spChg chg="del">
          <ac:chgData name="Miroslava Čechová Závadská" userId="acc6b33ca4c8e38a" providerId="LiveId" clId="{9D16B5C6-FB16-4F60-98D8-5CE2347C72E0}" dt="2024-10-04T10:56:23.338" v="1147" actId="22"/>
          <ac:spMkLst>
            <pc:docMk/>
            <pc:sldMk cId="2557787830" sldId="298"/>
            <ac:spMk id="3" creationId="{0302EE86-C9B8-D0DC-200D-D55FD89C4079}"/>
          </ac:spMkLst>
        </pc:spChg>
        <pc:picChg chg="add mod ord">
          <ac:chgData name="Miroslava Čechová Závadská" userId="acc6b33ca4c8e38a" providerId="LiveId" clId="{9D16B5C6-FB16-4F60-98D8-5CE2347C72E0}" dt="2024-10-04T10:56:23.338" v="1147" actId="22"/>
          <ac:picMkLst>
            <pc:docMk/>
            <pc:sldMk cId="2557787830" sldId="298"/>
            <ac:picMk id="5" creationId="{A22736CD-97D1-EB81-B74D-52AFB215FB7C}"/>
          </ac:picMkLst>
        </pc:picChg>
      </pc:sldChg>
      <pc:sldChg chg="modSp new mod">
        <pc:chgData name="Miroslava Čechová Závadská" userId="acc6b33ca4c8e38a" providerId="LiveId" clId="{9D16B5C6-FB16-4F60-98D8-5CE2347C72E0}" dt="2024-10-04T11:01:53.148" v="1193" actId="27636"/>
        <pc:sldMkLst>
          <pc:docMk/>
          <pc:sldMk cId="3783762390" sldId="299"/>
        </pc:sldMkLst>
        <pc:spChg chg="mod">
          <ac:chgData name="Miroslava Čechová Závadská" userId="acc6b33ca4c8e38a" providerId="LiveId" clId="{9D16B5C6-FB16-4F60-98D8-5CE2347C72E0}" dt="2024-10-04T10:20:28.441" v="1048"/>
          <ac:spMkLst>
            <pc:docMk/>
            <pc:sldMk cId="3783762390" sldId="299"/>
            <ac:spMk id="2" creationId="{FD6D23F0-2547-E40B-5E60-D9C13BFF8E92}"/>
          </ac:spMkLst>
        </pc:spChg>
        <pc:spChg chg="mod">
          <ac:chgData name="Miroslava Čechová Závadská" userId="acc6b33ca4c8e38a" providerId="LiveId" clId="{9D16B5C6-FB16-4F60-98D8-5CE2347C72E0}" dt="2024-10-04T11:01:53.148" v="1193" actId="27636"/>
          <ac:spMkLst>
            <pc:docMk/>
            <pc:sldMk cId="3783762390" sldId="299"/>
            <ac:spMk id="3" creationId="{36505CAD-44F1-77CC-049C-E6765F20FDF0}"/>
          </ac:spMkLst>
        </pc:spChg>
      </pc:sldChg>
      <pc:sldChg chg="modSp new mod">
        <pc:chgData name="Miroslava Čechová Závadská" userId="acc6b33ca4c8e38a" providerId="LiveId" clId="{9D16B5C6-FB16-4F60-98D8-5CE2347C72E0}" dt="2024-10-04T11:04:10.499" v="1218" actId="113"/>
        <pc:sldMkLst>
          <pc:docMk/>
          <pc:sldMk cId="2233723388" sldId="300"/>
        </pc:sldMkLst>
        <pc:spChg chg="mod">
          <ac:chgData name="Miroslava Čechová Závadská" userId="acc6b33ca4c8e38a" providerId="LiveId" clId="{9D16B5C6-FB16-4F60-98D8-5CE2347C72E0}" dt="2024-10-04T10:20:31.954" v="1049"/>
          <ac:spMkLst>
            <pc:docMk/>
            <pc:sldMk cId="2233723388" sldId="300"/>
            <ac:spMk id="2" creationId="{B237693A-CC00-C572-FC27-CFBC386EBCD1}"/>
          </ac:spMkLst>
        </pc:spChg>
        <pc:spChg chg="mod">
          <ac:chgData name="Miroslava Čechová Závadská" userId="acc6b33ca4c8e38a" providerId="LiveId" clId="{9D16B5C6-FB16-4F60-98D8-5CE2347C72E0}" dt="2024-10-04T11:04:10.499" v="1218" actId="113"/>
          <ac:spMkLst>
            <pc:docMk/>
            <pc:sldMk cId="2233723388" sldId="300"/>
            <ac:spMk id="3" creationId="{D7C1EBE2-4BFB-84CB-CD01-854184BAED5D}"/>
          </ac:spMkLst>
        </pc:spChg>
      </pc:sldChg>
      <pc:sldChg chg="modSp new mod">
        <pc:chgData name="Miroslava Čechová Závadská" userId="acc6b33ca4c8e38a" providerId="LiveId" clId="{9D16B5C6-FB16-4F60-98D8-5CE2347C72E0}" dt="2024-10-04T11:05:27.940" v="1234" actId="255"/>
        <pc:sldMkLst>
          <pc:docMk/>
          <pc:sldMk cId="505104910" sldId="301"/>
        </pc:sldMkLst>
        <pc:spChg chg="mod">
          <ac:chgData name="Miroslava Čechová Závadská" userId="acc6b33ca4c8e38a" providerId="LiveId" clId="{9D16B5C6-FB16-4F60-98D8-5CE2347C72E0}" dt="2024-10-04T10:20:35.762" v="1050"/>
          <ac:spMkLst>
            <pc:docMk/>
            <pc:sldMk cId="505104910" sldId="301"/>
            <ac:spMk id="2" creationId="{D7DFD8F6-03E2-C7EF-5ACC-C45420C2C63E}"/>
          </ac:spMkLst>
        </pc:spChg>
        <pc:spChg chg="mod">
          <ac:chgData name="Miroslava Čechová Závadská" userId="acc6b33ca4c8e38a" providerId="LiveId" clId="{9D16B5C6-FB16-4F60-98D8-5CE2347C72E0}" dt="2024-10-04T11:05:27.940" v="1234" actId="255"/>
          <ac:spMkLst>
            <pc:docMk/>
            <pc:sldMk cId="505104910" sldId="301"/>
            <ac:spMk id="3" creationId="{FAA8FF9F-6A7D-EA40-8E33-32768864A2BC}"/>
          </ac:spMkLst>
        </pc:spChg>
      </pc:sldChg>
      <pc:sldChg chg="modSp new mod">
        <pc:chgData name="Miroslava Čechová Závadská" userId="acc6b33ca4c8e38a" providerId="LiveId" clId="{9D16B5C6-FB16-4F60-98D8-5CE2347C72E0}" dt="2024-10-04T11:06:48.315" v="1258" actId="113"/>
        <pc:sldMkLst>
          <pc:docMk/>
          <pc:sldMk cId="1250776032" sldId="302"/>
        </pc:sldMkLst>
        <pc:spChg chg="mod">
          <ac:chgData name="Miroslava Čechová Závadská" userId="acc6b33ca4c8e38a" providerId="LiveId" clId="{9D16B5C6-FB16-4F60-98D8-5CE2347C72E0}" dt="2024-10-04T10:20:38.746" v="1051"/>
          <ac:spMkLst>
            <pc:docMk/>
            <pc:sldMk cId="1250776032" sldId="302"/>
            <ac:spMk id="2" creationId="{2CF87C49-4416-ECF3-A4BB-627466685867}"/>
          </ac:spMkLst>
        </pc:spChg>
        <pc:spChg chg="mod">
          <ac:chgData name="Miroslava Čechová Závadská" userId="acc6b33ca4c8e38a" providerId="LiveId" clId="{9D16B5C6-FB16-4F60-98D8-5CE2347C72E0}" dt="2024-10-04T11:06:48.315" v="1258" actId="113"/>
          <ac:spMkLst>
            <pc:docMk/>
            <pc:sldMk cId="1250776032" sldId="302"/>
            <ac:spMk id="3" creationId="{562D4129-D9C8-0A67-655E-BF3C8F716596}"/>
          </ac:spMkLst>
        </pc:spChg>
      </pc:sldChg>
      <pc:sldChg chg="modSp new mod">
        <pc:chgData name="Miroslava Čechová Závadská" userId="acc6b33ca4c8e38a" providerId="LiveId" clId="{9D16B5C6-FB16-4F60-98D8-5CE2347C72E0}" dt="2024-10-04T11:12:19.662" v="1298" actId="114"/>
        <pc:sldMkLst>
          <pc:docMk/>
          <pc:sldMk cId="1464605217" sldId="303"/>
        </pc:sldMkLst>
        <pc:spChg chg="mod">
          <ac:chgData name="Miroslava Čechová Závadská" userId="acc6b33ca4c8e38a" providerId="LiveId" clId="{9D16B5C6-FB16-4F60-98D8-5CE2347C72E0}" dt="2024-10-04T11:07:24.572" v="1263"/>
          <ac:spMkLst>
            <pc:docMk/>
            <pc:sldMk cId="1464605217" sldId="303"/>
            <ac:spMk id="2" creationId="{91653425-3553-F3D9-1477-D0651FFED56A}"/>
          </ac:spMkLst>
        </pc:spChg>
        <pc:spChg chg="mod">
          <ac:chgData name="Miroslava Čechová Závadská" userId="acc6b33ca4c8e38a" providerId="LiveId" clId="{9D16B5C6-FB16-4F60-98D8-5CE2347C72E0}" dt="2024-10-04T11:12:19.662" v="1298" actId="114"/>
          <ac:spMkLst>
            <pc:docMk/>
            <pc:sldMk cId="1464605217" sldId="303"/>
            <ac:spMk id="3" creationId="{A05ADF72-0C0C-A98C-BEBE-48B38E8B4CFD}"/>
          </ac:spMkLst>
        </pc:spChg>
      </pc:sldChg>
      <pc:sldChg chg="addSp delSp modSp new mod">
        <pc:chgData name="Miroslava Čechová Závadská" userId="acc6b33ca4c8e38a" providerId="LiveId" clId="{9D16B5C6-FB16-4F60-98D8-5CE2347C72E0}" dt="2024-10-04T11:12:54.948" v="1301"/>
        <pc:sldMkLst>
          <pc:docMk/>
          <pc:sldMk cId="1732093839" sldId="304"/>
        </pc:sldMkLst>
        <pc:spChg chg="mod">
          <ac:chgData name="Miroslava Čechová Závadská" userId="acc6b33ca4c8e38a" providerId="LiveId" clId="{9D16B5C6-FB16-4F60-98D8-5CE2347C72E0}" dt="2024-10-04T11:12:54.948" v="1301"/>
          <ac:spMkLst>
            <pc:docMk/>
            <pc:sldMk cId="1732093839" sldId="304"/>
            <ac:spMk id="2" creationId="{9E2B1AC6-A908-D816-F212-BD1C5DF84C93}"/>
          </ac:spMkLst>
        </pc:spChg>
        <pc:spChg chg="del">
          <ac:chgData name="Miroslava Čechová Závadská" userId="acc6b33ca4c8e38a" providerId="LiveId" clId="{9D16B5C6-FB16-4F60-98D8-5CE2347C72E0}" dt="2024-10-04T11:12:44.475" v="1299" actId="22"/>
          <ac:spMkLst>
            <pc:docMk/>
            <pc:sldMk cId="1732093839" sldId="304"/>
            <ac:spMk id="3" creationId="{CC809457-B738-8F06-A66B-59E0BF1291D7}"/>
          </ac:spMkLst>
        </pc:spChg>
        <pc:picChg chg="add mod ord">
          <ac:chgData name="Miroslava Čechová Závadská" userId="acc6b33ca4c8e38a" providerId="LiveId" clId="{9D16B5C6-FB16-4F60-98D8-5CE2347C72E0}" dt="2024-10-04T11:12:47.483" v="1300" actId="14100"/>
          <ac:picMkLst>
            <pc:docMk/>
            <pc:sldMk cId="1732093839" sldId="304"/>
            <ac:picMk id="5" creationId="{3D0311B5-7F20-D668-5C87-96591E175833}"/>
          </ac:picMkLst>
        </pc:picChg>
      </pc:sldChg>
      <pc:sldChg chg="addSp modSp new mod">
        <pc:chgData name="Miroslava Čechová Závadská" userId="acc6b33ca4c8e38a" providerId="LiveId" clId="{9D16B5C6-FB16-4F60-98D8-5CE2347C72E0}" dt="2024-10-04T11:14:29.704" v="1314" actId="1076"/>
        <pc:sldMkLst>
          <pc:docMk/>
          <pc:sldMk cId="4113072581" sldId="305"/>
        </pc:sldMkLst>
        <pc:spChg chg="mod">
          <ac:chgData name="Miroslava Čechová Závadská" userId="acc6b33ca4c8e38a" providerId="LiveId" clId="{9D16B5C6-FB16-4F60-98D8-5CE2347C72E0}" dt="2024-10-04T11:13:23.858" v="1302"/>
          <ac:spMkLst>
            <pc:docMk/>
            <pc:sldMk cId="4113072581" sldId="305"/>
            <ac:spMk id="2" creationId="{AD3E8DC6-2C00-EDBB-AA82-51CDB847FA45}"/>
          </ac:spMkLst>
        </pc:spChg>
        <pc:spChg chg="mod">
          <ac:chgData name="Miroslava Čechová Závadská" userId="acc6b33ca4c8e38a" providerId="LiveId" clId="{9D16B5C6-FB16-4F60-98D8-5CE2347C72E0}" dt="2024-10-04T11:14:06.421" v="1311" actId="115"/>
          <ac:spMkLst>
            <pc:docMk/>
            <pc:sldMk cId="4113072581" sldId="305"/>
            <ac:spMk id="3" creationId="{3D729FF3-E922-DDDD-9856-169523A024AD}"/>
          </ac:spMkLst>
        </pc:spChg>
        <pc:picChg chg="add mod">
          <ac:chgData name="Miroslava Čechová Závadská" userId="acc6b33ca4c8e38a" providerId="LiveId" clId="{9D16B5C6-FB16-4F60-98D8-5CE2347C72E0}" dt="2024-10-04T11:14:29.704" v="1314" actId="1076"/>
          <ac:picMkLst>
            <pc:docMk/>
            <pc:sldMk cId="4113072581" sldId="305"/>
            <ac:picMk id="5" creationId="{5E78EDEA-0932-FAE9-A23D-B17C9DD4E289}"/>
          </ac:picMkLst>
        </pc:picChg>
      </pc:sldChg>
      <pc:sldChg chg="modSp new mod">
        <pc:chgData name="Miroslava Čechová Závadská" userId="acc6b33ca4c8e38a" providerId="LiveId" clId="{9D16B5C6-FB16-4F60-98D8-5CE2347C72E0}" dt="2024-10-07T06:03:49.596" v="1410" actId="207"/>
        <pc:sldMkLst>
          <pc:docMk/>
          <pc:sldMk cId="3112211773" sldId="306"/>
        </pc:sldMkLst>
        <pc:spChg chg="mod">
          <ac:chgData name="Miroslava Čechová Závadská" userId="acc6b33ca4c8e38a" providerId="LiveId" clId="{9D16B5C6-FB16-4F60-98D8-5CE2347C72E0}" dt="2024-10-04T11:14:57.258" v="1315"/>
          <ac:spMkLst>
            <pc:docMk/>
            <pc:sldMk cId="3112211773" sldId="306"/>
            <ac:spMk id="2" creationId="{CFF2D983-6F42-787E-1451-5C9E92EC8E16}"/>
          </ac:spMkLst>
        </pc:spChg>
        <pc:spChg chg="mod">
          <ac:chgData name="Miroslava Čechová Závadská" userId="acc6b33ca4c8e38a" providerId="LiveId" clId="{9D16B5C6-FB16-4F60-98D8-5CE2347C72E0}" dt="2024-10-07T06:03:49.596" v="1410" actId="207"/>
          <ac:spMkLst>
            <pc:docMk/>
            <pc:sldMk cId="3112211773" sldId="306"/>
            <ac:spMk id="3" creationId="{55FDCB92-40A1-F482-96CD-C4BE56A0D899}"/>
          </ac:spMkLst>
        </pc:spChg>
      </pc:sldChg>
      <pc:sldChg chg="modSp new mod">
        <pc:chgData name="Miroslava Čechová Závadská" userId="acc6b33ca4c8e38a" providerId="LiveId" clId="{9D16B5C6-FB16-4F60-98D8-5CE2347C72E0}" dt="2024-10-07T06:06:36.362" v="1448" actId="207"/>
        <pc:sldMkLst>
          <pc:docMk/>
          <pc:sldMk cId="1599007134" sldId="307"/>
        </pc:sldMkLst>
        <pc:spChg chg="mod">
          <ac:chgData name="Miroslava Čechová Závadská" userId="acc6b33ca4c8e38a" providerId="LiveId" clId="{9D16B5C6-FB16-4F60-98D8-5CE2347C72E0}" dt="2024-10-04T11:16:09.247" v="1324"/>
          <ac:spMkLst>
            <pc:docMk/>
            <pc:sldMk cId="1599007134" sldId="307"/>
            <ac:spMk id="2" creationId="{AB26E7E1-B374-4999-C159-EDE1C8CC1FEC}"/>
          </ac:spMkLst>
        </pc:spChg>
        <pc:spChg chg="mod">
          <ac:chgData name="Miroslava Čechová Závadská" userId="acc6b33ca4c8e38a" providerId="LiveId" clId="{9D16B5C6-FB16-4F60-98D8-5CE2347C72E0}" dt="2024-10-07T06:06:36.362" v="1448" actId="207"/>
          <ac:spMkLst>
            <pc:docMk/>
            <pc:sldMk cId="1599007134" sldId="307"/>
            <ac:spMk id="3" creationId="{44D5C8C8-3B78-97CC-0F24-E9B0D3EE5F6A}"/>
          </ac:spMkLst>
        </pc:spChg>
      </pc:sldChg>
      <pc:sldChg chg="addSp delSp modSp new mod">
        <pc:chgData name="Miroslava Čechová Závadská" userId="acc6b33ca4c8e38a" providerId="LiveId" clId="{9D16B5C6-FB16-4F60-98D8-5CE2347C72E0}" dt="2024-10-07T06:13:10.431" v="1453" actId="1076"/>
        <pc:sldMkLst>
          <pc:docMk/>
          <pc:sldMk cId="714687800" sldId="308"/>
        </pc:sldMkLst>
        <pc:spChg chg="mod">
          <ac:chgData name="Miroslava Čechová Závadská" userId="acc6b33ca4c8e38a" providerId="LiveId" clId="{9D16B5C6-FB16-4F60-98D8-5CE2347C72E0}" dt="2024-10-04T11:16:11.768" v="1325"/>
          <ac:spMkLst>
            <pc:docMk/>
            <pc:sldMk cId="714687800" sldId="308"/>
            <ac:spMk id="2" creationId="{1DB702EF-81AB-F11B-9F3D-7F888FD99005}"/>
          </ac:spMkLst>
        </pc:spChg>
        <pc:spChg chg="del">
          <ac:chgData name="Miroslava Čechová Závadská" userId="acc6b33ca4c8e38a" providerId="LiveId" clId="{9D16B5C6-FB16-4F60-98D8-5CE2347C72E0}" dt="2024-10-07T06:09:33.233" v="1449" actId="22"/>
          <ac:spMkLst>
            <pc:docMk/>
            <pc:sldMk cId="714687800" sldId="308"/>
            <ac:spMk id="3" creationId="{843432F9-1C95-4022-0AAB-3D62FA07FB05}"/>
          </ac:spMkLst>
        </pc:spChg>
        <pc:picChg chg="add mod ord">
          <ac:chgData name="Miroslava Čechová Závadská" userId="acc6b33ca4c8e38a" providerId="LiveId" clId="{9D16B5C6-FB16-4F60-98D8-5CE2347C72E0}" dt="2024-10-07T06:09:38.607" v="1450" actId="1076"/>
          <ac:picMkLst>
            <pc:docMk/>
            <pc:sldMk cId="714687800" sldId="308"/>
            <ac:picMk id="5" creationId="{418164C9-B2CD-570A-7CD3-670B8008EEDD}"/>
          </ac:picMkLst>
        </pc:picChg>
        <pc:picChg chg="add mod">
          <ac:chgData name="Miroslava Čechová Závadská" userId="acc6b33ca4c8e38a" providerId="LiveId" clId="{9D16B5C6-FB16-4F60-98D8-5CE2347C72E0}" dt="2024-10-07T06:13:10.431" v="1453" actId="1076"/>
          <ac:picMkLst>
            <pc:docMk/>
            <pc:sldMk cId="714687800" sldId="308"/>
            <ac:picMk id="7" creationId="{AB94E432-1398-0CAB-74CE-2859CA56C510}"/>
          </ac:picMkLst>
        </pc:picChg>
      </pc:sldChg>
      <pc:sldChg chg="addSp delSp modSp new mod">
        <pc:chgData name="Miroslava Čechová Závadská" userId="acc6b33ca4c8e38a" providerId="LiveId" clId="{9D16B5C6-FB16-4F60-98D8-5CE2347C72E0}" dt="2024-10-07T06:13:45.075" v="1457" actId="1076"/>
        <pc:sldMkLst>
          <pc:docMk/>
          <pc:sldMk cId="3671515050" sldId="309"/>
        </pc:sldMkLst>
        <pc:spChg chg="mod">
          <ac:chgData name="Miroslava Čechová Závadská" userId="acc6b33ca4c8e38a" providerId="LiveId" clId="{9D16B5C6-FB16-4F60-98D8-5CE2347C72E0}" dt="2024-10-04T11:16:14.694" v="1326"/>
          <ac:spMkLst>
            <pc:docMk/>
            <pc:sldMk cId="3671515050" sldId="309"/>
            <ac:spMk id="2" creationId="{CABCDEF9-D393-DA29-C4F2-6E70DBE546A1}"/>
          </ac:spMkLst>
        </pc:spChg>
        <pc:spChg chg="del">
          <ac:chgData name="Miroslava Čechová Závadská" userId="acc6b33ca4c8e38a" providerId="LiveId" clId="{9D16B5C6-FB16-4F60-98D8-5CE2347C72E0}" dt="2024-10-07T06:13:32.736" v="1454" actId="22"/>
          <ac:spMkLst>
            <pc:docMk/>
            <pc:sldMk cId="3671515050" sldId="309"/>
            <ac:spMk id="3" creationId="{DB1DAFDC-F8E4-BAB1-EBC5-18A83B47C11B}"/>
          </ac:spMkLst>
        </pc:spChg>
        <pc:picChg chg="add mod ord">
          <ac:chgData name="Miroslava Čechová Závadská" userId="acc6b33ca4c8e38a" providerId="LiveId" clId="{9D16B5C6-FB16-4F60-98D8-5CE2347C72E0}" dt="2024-10-07T06:13:45.075" v="1457" actId="1076"/>
          <ac:picMkLst>
            <pc:docMk/>
            <pc:sldMk cId="3671515050" sldId="309"/>
            <ac:picMk id="5" creationId="{F8C3E864-E6D4-4C03-ED10-BE84603276D1}"/>
          </ac:picMkLst>
        </pc:picChg>
      </pc:sldChg>
      <pc:sldChg chg="modSp new mod">
        <pc:chgData name="Miroslava Čechová Závadská" userId="acc6b33ca4c8e38a" providerId="LiveId" clId="{9D16B5C6-FB16-4F60-98D8-5CE2347C72E0}" dt="2024-10-07T06:17:26.940" v="1494" actId="255"/>
        <pc:sldMkLst>
          <pc:docMk/>
          <pc:sldMk cId="1767741342" sldId="310"/>
        </pc:sldMkLst>
        <pc:spChg chg="mod">
          <ac:chgData name="Miroslava Čechová Závadská" userId="acc6b33ca4c8e38a" providerId="LiveId" clId="{9D16B5C6-FB16-4F60-98D8-5CE2347C72E0}" dt="2024-10-04T11:16:17.416" v="1327"/>
          <ac:spMkLst>
            <pc:docMk/>
            <pc:sldMk cId="1767741342" sldId="310"/>
            <ac:spMk id="2" creationId="{D4DF6B37-4092-C138-8529-2ADE1B72392D}"/>
          </ac:spMkLst>
        </pc:spChg>
        <pc:spChg chg="mod">
          <ac:chgData name="Miroslava Čechová Závadská" userId="acc6b33ca4c8e38a" providerId="LiveId" clId="{9D16B5C6-FB16-4F60-98D8-5CE2347C72E0}" dt="2024-10-07T06:17:26.940" v="1494" actId="255"/>
          <ac:spMkLst>
            <pc:docMk/>
            <pc:sldMk cId="1767741342" sldId="310"/>
            <ac:spMk id="3" creationId="{D26789AF-3815-6660-ACED-EBAE85D94BAE}"/>
          </ac:spMkLst>
        </pc:spChg>
      </pc:sldChg>
      <pc:sldChg chg="addSp modSp new mod">
        <pc:chgData name="Miroslava Čechová Závadská" userId="acc6b33ca4c8e38a" providerId="LiveId" clId="{9D16B5C6-FB16-4F60-98D8-5CE2347C72E0}" dt="2024-10-07T06:23:37.028" v="1515" actId="1076"/>
        <pc:sldMkLst>
          <pc:docMk/>
          <pc:sldMk cId="1745618221" sldId="311"/>
        </pc:sldMkLst>
        <pc:spChg chg="mod">
          <ac:chgData name="Miroslava Čechová Závadská" userId="acc6b33ca4c8e38a" providerId="LiveId" clId="{9D16B5C6-FB16-4F60-98D8-5CE2347C72E0}" dt="2024-10-04T11:16:20.026" v="1328"/>
          <ac:spMkLst>
            <pc:docMk/>
            <pc:sldMk cId="1745618221" sldId="311"/>
            <ac:spMk id="2" creationId="{5D94B296-9B3E-74C5-FDF9-E0791A76A533}"/>
          </ac:spMkLst>
        </pc:spChg>
        <pc:spChg chg="mod">
          <ac:chgData name="Miroslava Čechová Závadská" userId="acc6b33ca4c8e38a" providerId="LiveId" clId="{9D16B5C6-FB16-4F60-98D8-5CE2347C72E0}" dt="2024-10-07T06:22:48.888" v="1506" actId="20577"/>
          <ac:spMkLst>
            <pc:docMk/>
            <pc:sldMk cId="1745618221" sldId="311"/>
            <ac:spMk id="3" creationId="{2E9ECB5A-DE48-56BA-CC8D-C04F29C6E0D8}"/>
          </ac:spMkLst>
        </pc:spChg>
        <pc:picChg chg="add mod">
          <ac:chgData name="Miroslava Čechová Závadská" userId="acc6b33ca4c8e38a" providerId="LiveId" clId="{9D16B5C6-FB16-4F60-98D8-5CE2347C72E0}" dt="2024-10-07T06:23:37.028" v="1515" actId="1076"/>
          <ac:picMkLst>
            <pc:docMk/>
            <pc:sldMk cId="1745618221" sldId="311"/>
            <ac:picMk id="5" creationId="{9CD41C91-F086-2B24-25DC-6A4F30A36802}"/>
          </ac:picMkLst>
        </pc:picChg>
        <pc:picChg chg="add mod">
          <ac:chgData name="Miroslava Čechová Závadská" userId="acc6b33ca4c8e38a" providerId="LiveId" clId="{9D16B5C6-FB16-4F60-98D8-5CE2347C72E0}" dt="2024-10-07T06:23:35.662" v="1514" actId="1076"/>
          <ac:picMkLst>
            <pc:docMk/>
            <pc:sldMk cId="1745618221" sldId="311"/>
            <ac:picMk id="7" creationId="{9D8AAA13-566C-1581-03A5-34A4FD453060}"/>
          </ac:picMkLst>
        </pc:picChg>
      </pc:sldChg>
      <pc:sldChg chg="addSp delSp modSp new mod">
        <pc:chgData name="Miroslava Čechová Závadská" userId="acc6b33ca4c8e38a" providerId="LiveId" clId="{9D16B5C6-FB16-4F60-98D8-5CE2347C72E0}" dt="2024-10-07T06:31:58.394" v="1540" actId="12"/>
        <pc:sldMkLst>
          <pc:docMk/>
          <pc:sldMk cId="2590629564" sldId="312"/>
        </pc:sldMkLst>
        <pc:spChg chg="mod">
          <ac:chgData name="Miroslava Čechová Závadská" userId="acc6b33ca4c8e38a" providerId="LiveId" clId="{9D16B5C6-FB16-4F60-98D8-5CE2347C72E0}" dt="2024-10-04T11:16:23.898" v="1329"/>
          <ac:spMkLst>
            <pc:docMk/>
            <pc:sldMk cId="2590629564" sldId="312"/>
            <ac:spMk id="2" creationId="{595B8DD5-C192-A04C-2D4A-C686931C2B8A}"/>
          </ac:spMkLst>
        </pc:spChg>
        <pc:spChg chg="add del mod">
          <ac:chgData name="Miroslava Čechová Závadská" userId="acc6b33ca4c8e38a" providerId="LiveId" clId="{9D16B5C6-FB16-4F60-98D8-5CE2347C72E0}" dt="2024-10-07T06:31:58.394" v="1540" actId="12"/>
          <ac:spMkLst>
            <pc:docMk/>
            <pc:sldMk cId="2590629564" sldId="312"/>
            <ac:spMk id="3" creationId="{5B540D7E-3A4D-A3AD-29A5-9F7FE6F36835}"/>
          </ac:spMkLst>
        </pc:spChg>
        <pc:picChg chg="add del mod ord">
          <ac:chgData name="Miroslava Čechová Závadská" userId="acc6b33ca4c8e38a" providerId="LiveId" clId="{9D16B5C6-FB16-4F60-98D8-5CE2347C72E0}" dt="2024-10-07T06:30:01.269" v="1517" actId="22"/>
          <ac:picMkLst>
            <pc:docMk/>
            <pc:sldMk cId="2590629564" sldId="312"/>
            <ac:picMk id="5" creationId="{83A594B6-8F22-0A28-4BA9-D0958C9AB2DC}"/>
          </ac:picMkLst>
        </pc:picChg>
      </pc:sldChg>
      <pc:sldChg chg="addSp modSp new mod">
        <pc:chgData name="Miroslava Čechová Závadská" userId="acc6b33ca4c8e38a" providerId="LiveId" clId="{9D16B5C6-FB16-4F60-98D8-5CE2347C72E0}" dt="2024-10-07T06:34:26.221" v="1564" actId="1076"/>
        <pc:sldMkLst>
          <pc:docMk/>
          <pc:sldMk cId="988817721" sldId="313"/>
        </pc:sldMkLst>
        <pc:spChg chg="mod">
          <ac:chgData name="Miroslava Čechová Závadská" userId="acc6b33ca4c8e38a" providerId="LiveId" clId="{9D16B5C6-FB16-4F60-98D8-5CE2347C72E0}" dt="2024-10-04T11:16:26.497" v="1330"/>
          <ac:spMkLst>
            <pc:docMk/>
            <pc:sldMk cId="988817721" sldId="313"/>
            <ac:spMk id="2" creationId="{E0791AEF-B937-6169-0EA8-314872E550A8}"/>
          </ac:spMkLst>
        </pc:spChg>
        <pc:spChg chg="mod">
          <ac:chgData name="Miroslava Čechová Závadská" userId="acc6b33ca4c8e38a" providerId="LiveId" clId="{9D16B5C6-FB16-4F60-98D8-5CE2347C72E0}" dt="2024-10-07T06:34:21.634" v="1563" actId="20577"/>
          <ac:spMkLst>
            <pc:docMk/>
            <pc:sldMk cId="988817721" sldId="313"/>
            <ac:spMk id="3" creationId="{2403D27A-C9FF-87B2-76DF-F771CF3C9C69}"/>
          </ac:spMkLst>
        </pc:spChg>
        <pc:picChg chg="add mod">
          <ac:chgData name="Miroslava Čechová Závadská" userId="acc6b33ca4c8e38a" providerId="LiveId" clId="{9D16B5C6-FB16-4F60-98D8-5CE2347C72E0}" dt="2024-10-07T06:34:26.221" v="1564" actId="1076"/>
          <ac:picMkLst>
            <pc:docMk/>
            <pc:sldMk cId="988817721" sldId="313"/>
            <ac:picMk id="5" creationId="{4C030F2E-C018-B174-57D1-41646B7F78A9}"/>
          </ac:picMkLst>
        </pc:picChg>
      </pc:sldChg>
      <pc:sldChg chg="addSp modSp new mod">
        <pc:chgData name="Miroslava Čechová Závadská" userId="acc6b33ca4c8e38a" providerId="LiveId" clId="{9D16B5C6-FB16-4F60-98D8-5CE2347C72E0}" dt="2024-10-07T06:35:28.519" v="1579" actId="14100"/>
        <pc:sldMkLst>
          <pc:docMk/>
          <pc:sldMk cId="780108007" sldId="314"/>
        </pc:sldMkLst>
        <pc:spChg chg="mod">
          <ac:chgData name="Miroslava Čechová Závadská" userId="acc6b33ca4c8e38a" providerId="LiveId" clId="{9D16B5C6-FB16-4F60-98D8-5CE2347C72E0}" dt="2024-10-04T11:16:29.113" v="1331"/>
          <ac:spMkLst>
            <pc:docMk/>
            <pc:sldMk cId="780108007" sldId="314"/>
            <ac:spMk id="2" creationId="{8EE7BCC1-CC25-127C-B55E-31B0D1AEBD5F}"/>
          </ac:spMkLst>
        </pc:spChg>
        <pc:spChg chg="mod">
          <ac:chgData name="Miroslava Čechová Závadská" userId="acc6b33ca4c8e38a" providerId="LiveId" clId="{9D16B5C6-FB16-4F60-98D8-5CE2347C72E0}" dt="2024-10-07T06:35:04.582" v="1575" actId="20577"/>
          <ac:spMkLst>
            <pc:docMk/>
            <pc:sldMk cId="780108007" sldId="314"/>
            <ac:spMk id="3" creationId="{67318F4F-DB2F-1186-4F20-EECCAB982BBF}"/>
          </ac:spMkLst>
        </pc:spChg>
        <pc:picChg chg="add mod">
          <ac:chgData name="Miroslava Čechová Závadská" userId="acc6b33ca4c8e38a" providerId="LiveId" clId="{9D16B5C6-FB16-4F60-98D8-5CE2347C72E0}" dt="2024-10-07T06:35:28.519" v="1579" actId="14100"/>
          <ac:picMkLst>
            <pc:docMk/>
            <pc:sldMk cId="780108007" sldId="314"/>
            <ac:picMk id="5" creationId="{967B6502-903F-E3B3-5DC5-046B06438525}"/>
          </ac:picMkLst>
        </pc:picChg>
      </pc:sldChg>
      <pc:sldChg chg="modSp new mod">
        <pc:chgData name="Miroslava Čechová Závadská" userId="acc6b33ca4c8e38a" providerId="LiveId" clId="{9D16B5C6-FB16-4F60-98D8-5CE2347C72E0}" dt="2024-10-07T08:20:02.385" v="1754" actId="20577"/>
        <pc:sldMkLst>
          <pc:docMk/>
          <pc:sldMk cId="3753204066" sldId="315"/>
        </pc:sldMkLst>
        <pc:spChg chg="mod">
          <ac:chgData name="Miroslava Čechová Závadská" userId="acc6b33ca4c8e38a" providerId="LiveId" clId="{9D16B5C6-FB16-4F60-98D8-5CE2347C72E0}" dt="2024-10-07T08:20:02.385" v="1754" actId="20577"/>
          <ac:spMkLst>
            <pc:docMk/>
            <pc:sldMk cId="3753204066" sldId="315"/>
            <ac:spMk id="2" creationId="{2827DFDC-7E4D-F0EE-A0B4-4850F0FA82E3}"/>
          </ac:spMkLst>
        </pc:spChg>
        <pc:spChg chg="mod">
          <ac:chgData name="Miroslava Čechová Závadská" userId="acc6b33ca4c8e38a" providerId="LiveId" clId="{9D16B5C6-FB16-4F60-98D8-5CE2347C72E0}" dt="2024-10-07T08:10:39.813" v="1605" actId="255"/>
          <ac:spMkLst>
            <pc:docMk/>
            <pc:sldMk cId="3753204066" sldId="315"/>
            <ac:spMk id="3" creationId="{D7AD679F-F6D6-1D2F-5B0F-BD834A89408A}"/>
          </ac:spMkLst>
        </pc:spChg>
      </pc:sldChg>
      <pc:sldChg chg="modSp new mod">
        <pc:chgData name="Miroslava Čechová Závadská" userId="acc6b33ca4c8e38a" providerId="LiveId" clId="{9D16B5C6-FB16-4F60-98D8-5CE2347C72E0}" dt="2024-10-07T08:13:35.007" v="1625" actId="255"/>
        <pc:sldMkLst>
          <pc:docMk/>
          <pc:sldMk cId="1187231768" sldId="316"/>
        </pc:sldMkLst>
        <pc:spChg chg="mod">
          <ac:chgData name="Miroslava Čechová Závadská" userId="acc6b33ca4c8e38a" providerId="LiveId" clId="{9D16B5C6-FB16-4F60-98D8-5CE2347C72E0}" dt="2024-10-07T08:12:39.346" v="1616"/>
          <ac:spMkLst>
            <pc:docMk/>
            <pc:sldMk cId="1187231768" sldId="316"/>
            <ac:spMk id="2" creationId="{A800B1C8-4EEE-41CE-CA2C-884719063F50}"/>
          </ac:spMkLst>
        </pc:spChg>
        <pc:spChg chg="mod">
          <ac:chgData name="Miroslava Čechová Závadská" userId="acc6b33ca4c8e38a" providerId="LiveId" clId="{9D16B5C6-FB16-4F60-98D8-5CE2347C72E0}" dt="2024-10-07T08:13:35.007" v="1625" actId="255"/>
          <ac:spMkLst>
            <pc:docMk/>
            <pc:sldMk cId="1187231768" sldId="316"/>
            <ac:spMk id="3" creationId="{23211137-B966-A67E-BEB8-DE2C55893312}"/>
          </ac:spMkLst>
        </pc:spChg>
      </pc:sldChg>
      <pc:sldChg chg="modSp new mod">
        <pc:chgData name="Miroslava Čechová Závadská" userId="acc6b33ca4c8e38a" providerId="LiveId" clId="{9D16B5C6-FB16-4F60-98D8-5CE2347C72E0}" dt="2024-10-07T08:19:42.887" v="1735" actId="113"/>
        <pc:sldMkLst>
          <pc:docMk/>
          <pc:sldMk cId="1744257027" sldId="317"/>
        </pc:sldMkLst>
        <pc:spChg chg="mod">
          <ac:chgData name="Miroslava Čechová Závadská" userId="acc6b33ca4c8e38a" providerId="LiveId" clId="{9D16B5C6-FB16-4F60-98D8-5CE2347C72E0}" dt="2024-10-07T08:12:59.281" v="1618"/>
          <ac:spMkLst>
            <pc:docMk/>
            <pc:sldMk cId="1744257027" sldId="317"/>
            <ac:spMk id="2" creationId="{54D31711-2AFA-B46B-9C4C-72BFD85B9C84}"/>
          </ac:spMkLst>
        </pc:spChg>
        <pc:spChg chg="mod">
          <ac:chgData name="Miroslava Čechová Závadská" userId="acc6b33ca4c8e38a" providerId="LiveId" clId="{9D16B5C6-FB16-4F60-98D8-5CE2347C72E0}" dt="2024-10-07T08:19:42.887" v="1735" actId="113"/>
          <ac:spMkLst>
            <pc:docMk/>
            <pc:sldMk cId="1744257027" sldId="317"/>
            <ac:spMk id="3" creationId="{FECECCFB-95C2-7413-D39E-670D47FABAB7}"/>
          </ac:spMkLst>
        </pc:spChg>
      </pc:sldChg>
      <pc:sldChg chg="modSp new mod">
        <pc:chgData name="Miroslava Čechová Závadská" userId="acc6b33ca4c8e38a" providerId="LiveId" clId="{9D16B5C6-FB16-4F60-98D8-5CE2347C72E0}" dt="2024-10-07T08:20:32.175" v="1756" actId="255"/>
        <pc:sldMkLst>
          <pc:docMk/>
          <pc:sldMk cId="1226232412" sldId="318"/>
        </pc:sldMkLst>
        <pc:spChg chg="mod">
          <ac:chgData name="Miroslava Čechová Závadská" userId="acc6b33ca4c8e38a" providerId="LiveId" clId="{9D16B5C6-FB16-4F60-98D8-5CE2347C72E0}" dt="2024-10-07T08:19:29.197" v="1733" actId="20577"/>
          <ac:spMkLst>
            <pc:docMk/>
            <pc:sldMk cId="1226232412" sldId="318"/>
            <ac:spMk id="2" creationId="{7B655918-C40D-B187-4B19-05157A00E91F}"/>
          </ac:spMkLst>
        </pc:spChg>
        <pc:spChg chg="mod">
          <ac:chgData name="Miroslava Čechová Závadská" userId="acc6b33ca4c8e38a" providerId="LiveId" clId="{9D16B5C6-FB16-4F60-98D8-5CE2347C72E0}" dt="2024-10-07T08:20:32.175" v="1756" actId="255"/>
          <ac:spMkLst>
            <pc:docMk/>
            <pc:sldMk cId="1226232412" sldId="318"/>
            <ac:spMk id="3" creationId="{508D89D6-76C1-8F66-B3AE-66240D7210D3}"/>
          </ac:spMkLst>
        </pc:spChg>
      </pc:sldChg>
      <pc:sldChg chg="modSp new mod">
        <pc:chgData name="Miroslava Čechová Závadská" userId="acc6b33ca4c8e38a" providerId="LiveId" clId="{9D16B5C6-FB16-4F60-98D8-5CE2347C72E0}" dt="2024-10-07T08:20:41.069" v="1757" actId="123"/>
        <pc:sldMkLst>
          <pc:docMk/>
          <pc:sldMk cId="2486411302" sldId="319"/>
        </pc:sldMkLst>
        <pc:spChg chg="mod">
          <ac:chgData name="Miroslava Čechová Závadská" userId="acc6b33ca4c8e38a" providerId="LiveId" clId="{9D16B5C6-FB16-4F60-98D8-5CE2347C72E0}" dt="2024-10-07T08:19:19.147" v="1730"/>
          <ac:spMkLst>
            <pc:docMk/>
            <pc:sldMk cId="2486411302" sldId="319"/>
            <ac:spMk id="2" creationId="{32AB8AFF-9638-276E-8EAB-16924B557611}"/>
          </ac:spMkLst>
        </pc:spChg>
        <pc:spChg chg="mod">
          <ac:chgData name="Miroslava Čechová Závadská" userId="acc6b33ca4c8e38a" providerId="LiveId" clId="{9D16B5C6-FB16-4F60-98D8-5CE2347C72E0}" dt="2024-10-07T08:20:41.069" v="1757" actId="123"/>
          <ac:spMkLst>
            <pc:docMk/>
            <pc:sldMk cId="2486411302" sldId="319"/>
            <ac:spMk id="3" creationId="{B7DA480E-3A0F-EE7A-3AB5-E7FCF5572627}"/>
          </ac:spMkLst>
        </pc:spChg>
      </pc:sldChg>
      <pc:sldChg chg="modSp new mod">
        <pc:chgData name="Miroslava Čechová Závadská" userId="acc6b33ca4c8e38a" providerId="LiveId" clId="{9D16B5C6-FB16-4F60-98D8-5CE2347C72E0}" dt="2024-10-07T08:20:51.471" v="1760" actId="20577"/>
        <pc:sldMkLst>
          <pc:docMk/>
          <pc:sldMk cId="808524315" sldId="320"/>
        </pc:sldMkLst>
        <pc:spChg chg="mod">
          <ac:chgData name="Miroslava Čechová Závadská" userId="acc6b33ca4c8e38a" providerId="LiveId" clId="{9D16B5C6-FB16-4F60-98D8-5CE2347C72E0}" dt="2024-10-07T08:19:22.238" v="1731"/>
          <ac:spMkLst>
            <pc:docMk/>
            <pc:sldMk cId="808524315" sldId="320"/>
            <ac:spMk id="2" creationId="{8B391C0C-992A-41A3-FDA9-F23485B27D98}"/>
          </ac:spMkLst>
        </pc:spChg>
        <pc:spChg chg="mod">
          <ac:chgData name="Miroslava Čechová Závadská" userId="acc6b33ca4c8e38a" providerId="LiveId" clId="{9D16B5C6-FB16-4F60-98D8-5CE2347C72E0}" dt="2024-10-07T08:20:51.471" v="1760" actId="20577"/>
          <ac:spMkLst>
            <pc:docMk/>
            <pc:sldMk cId="808524315" sldId="320"/>
            <ac:spMk id="3" creationId="{C370700C-9581-0BF8-B0AF-81543B8B9C36}"/>
          </ac:spMkLst>
        </pc:spChg>
      </pc:sldChg>
      <pc:sldChg chg="modSp new mod">
        <pc:chgData name="Miroslava Čechová Závadská" userId="acc6b33ca4c8e38a" providerId="LiveId" clId="{9D16B5C6-FB16-4F60-98D8-5CE2347C72E0}" dt="2024-10-07T08:22:04.089" v="1797" actId="20577"/>
        <pc:sldMkLst>
          <pc:docMk/>
          <pc:sldMk cId="1563904661" sldId="321"/>
        </pc:sldMkLst>
        <pc:spChg chg="mod">
          <ac:chgData name="Miroslava Čechová Závadská" userId="acc6b33ca4c8e38a" providerId="LiveId" clId="{9D16B5C6-FB16-4F60-98D8-5CE2347C72E0}" dt="2024-10-07T08:21:23.865" v="1780" actId="20577"/>
          <ac:spMkLst>
            <pc:docMk/>
            <pc:sldMk cId="1563904661" sldId="321"/>
            <ac:spMk id="2" creationId="{E924CEEB-9214-C89D-9197-67FE3E65E82E}"/>
          </ac:spMkLst>
        </pc:spChg>
        <pc:spChg chg="mod">
          <ac:chgData name="Miroslava Čechová Závadská" userId="acc6b33ca4c8e38a" providerId="LiveId" clId="{9D16B5C6-FB16-4F60-98D8-5CE2347C72E0}" dt="2024-10-07T08:22:04.089" v="1797" actId="20577"/>
          <ac:spMkLst>
            <pc:docMk/>
            <pc:sldMk cId="1563904661" sldId="321"/>
            <ac:spMk id="3" creationId="{17875FD8-C66A-03F6-3D07-FD11BAF449D5}"/>
          </ac:spMkLst>
        </pc:spChg>
      </pc:sldChg>
      <pc:sldChg chg="new del">
        <pc:chgData name="Miroslava Čechová Závadská" userId="acc6b33ca4c8e38a" providerId="LiveId" clId="{9D16B5C6-FB16-4F60-98D8-5CE2347C72E0}" dt="2024-10-07T08:22:20.342" v="1799" actId="2696"/>
        <pc:sldMkLst>
          <pc:docMk/>
          <pc:sldMk cId="2705886650" sldId="322"/>
        </pc:sldMkLst>
      </pc:sldChg>
    </pc:docChg>
  </pc:docChgLst>
  <pc:docChgLst>
    <pc:chgData name="Miroslava Čechová Závadská" userId="acc6b33ca4c8e38a" providerId="LiveId" clId="{5D9C528C-059E-499F-8FE5-B24D9AB58406}"/>
    <pc:docChg chg="undo redo custSel addSld modSld">
      <pc:chgData name="Miroslava Čechová Závadská" userId="acc6b33ca4c8e38a" providerId="LiveId" clId="{5D9C528C-059E-499F-8FE5-B24D9AB58406}" dt="2024-11-08T08:18:25.857" v="892" actId="113"/>
      <pc:docMkLst>
        <pc:docMk/>
      </pc:docMkLst>
      <pc:sldChg chg="modSp mod">
        <pc:chgData name="Miroslava Čechová Závadská" userId="acc6b33ca4c8e38a" providerId="LiveId" clId="{5D9C528C-059E-499F-8FE5-B24D9AB58406}" dt="2024-11-08T06:57:31.848" v="146" actId="1076"/>
        <pc:sldMkLst>
          <pc:docMk/>
          <pc:sldMk cId="0" sldId="262"/>
        </pc:sldMkLst>
        <pc:spChg chg="mod">
          <ac:chgData name="Miroslava Čechová Závadská" userId="acc6b33ca4c8e38a" providerId="LiveId" clId="{5D9C528C-059E-499F-8FE5-B24D9AB58406}" dt="2024-11-08T06:57:14.715" v="145" actId="20577"/>
          <ac:spMkLst>
            <pc:docMk/>
            <pc:sldMk cId="0" sldId="262"/>
            <ac:spMk id="3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6:57:10.407" v="141" actId="20577"/>
          <ac:spMkLst>
            <pc:docMk/>
            <pc:sldMk cId="0" sldId="262"/>
            <ac:spMk id="4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6:57:31.848" v="146" actId="1076"/>
          <ac:spMkLst>
            <pc:docMk/>
            <pc:sldMk cId="0" sldId="262"/>
            <ac:spMk id="5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6:59:15.345" v="163" actId="20577"/>
        <pc:sldMkLst>
          <pc:docMk/>
          <pc:sldMk cId="0" sldId="263"/>
        </pc:sldMkLst>
        <pc:spChg chg="mod">
          <ac:chgData name="Miroslava Čechová Závadská" userId="acc6b33ca4c8e38a" providerId="LiveId" clId="{5D9C528C-059E-499F-8FE5-B24D9AB58406}" dt="2024-11-08T06:59:15.345" v="163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04:27.324" v="249" actId="20577"/>
        <pc:sldMkLst>
          <pc:docMk/>
          <pc:sldMk cId="0" sldId="264"/>
        </pc:sldMkLst>
        <pc:spChg chg="mod">
          <ac:chgData name="Miroslava Čechová Závadská" userId="acc6b33ca4c8e38a" providerId="LiveId" clId="{5D9C528C-059E-499F-8FE5-B24D9AB58406}" dt="2024-11-08T07:04:27.324" v="249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07:43.209" v="277" actId="20577"/>
        <pc:sldMkLst>
          <pc:docMk/>
          <pc:sldMk cId="0" sldId="266"/>
        </pc:sldMkLst>
        <pc:spChg chg="mod">
          <ac:chgData name="Miroslava Čechová Závadská" userId="acc6b33ca4c8e38a" providerId="LiveId" clId="{5D9C528C-059E-499F-8FE5-B24D9AB58406}" dt="2024-11-08T07:07:43.209" v="277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09:01.573" v="298" actId="20577"/>
        <pc:sldMkLst>
          <pc:docMk/>
          <pc:sldMk cId="0" sldId="267"/>
        </pc:sldMkLst>
        <pc:spChg chg="mod">
          <ac:chgData name="Miroslava Čechová Závadská" userId="acc6b33ca4c8e38a" providerId="LiveId" clId="{5D9C528C-059E-499F-8FE5-B24D9AB58406}" dt="2024-11-08T07:09:01.573" v="298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20:43.770" v="320" actId="115"/>
        <pc:sldMkLst>
          <pc:docMk/>
          <pc:sldMk cId="0" sldId="268"/>
        </pc:sldMkLst>
        <pc:spChg chg="mod">
          <ac:chgData name="Miroslava Čechová Závadská" userId="acc6b33ca4c8e38a" providerId="LiveId" clId="{5D9C528C-059E-499F-8FE5-B24D9AB58406}" dt="2024-11-08T07:20:43.770" v="320" actId="115"/>
          <ac:spMkLst>
            <pc:docMk/>
            <pc:sldMk cId="0" sldId="268"/>
            <ac:spMk id="3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12:25.725" v="301" actId="207"/>
          <ac:spMkLst>
            <pc:docMk/>
            <pc:sldMk cId="0" sldId="268"/>
            <ac:spMk id="4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26:54.752" v="355" actId="113"/>
        <pc:sldMkLst>
          <pc:docMk/>
          <pc:sldMk cId="0" sldId="269"/>
        </pc:sldMkLst>
        <pc:spChg chg="mod">
          <ac:chgData name="Miroslava Čechová Závadská" userId="acc6b33ca4c8e38a" providerId="LiveId" clId="{5D9C528C-059E-499F-8FE5-B24D9AB58406}" dt="2024-11-08T07:26:54.752" v="355" actId="113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32:05.883" v="396" actId="20577"/>
        <pc:sldMkLst>
          <pc:docMk/>
          <pc:sldMk cId="0" sldId="270"/>
        </pc:sldMkLst>
        <pc:spChg chg="mod">
          <ac:chgData name="Miroslava Čechová Závadská" userId="acc6b33ca4c8e38a" providerId="LiveId" clId="{5D9C528C-059E-499F-8FE5-B24D9AB58406}" dt="2024-11-08T07:32:05.883" v="396" actId="20577"/>
          <ac:spMkLst>
            <pc:docMk/>
            <pc:sldMk cId="0" sldId="270"/>
            <ac:spMk id="3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29:06.740" v="359" actId="1076"/>
          <ac:spMkLst>
            <pc:docMk/>
            <pc:sldMk cId="0" sldId="270"/>
            <ac:spMk id="4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29:04.271" v="358" actId="1076"/>
          <ac:spMkLst>
            <pc:docMk/>
            <pc:sldMk cId="0" sldId="270"/>
            <ac:spMk id="5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34:49.693" v="424" actId="115"/>
        <pc:sldMkLst>
          <pc:docMk/>
          <pc:sldMk cId="0" sldId="271"/>
        </pc:sldMkLst>
        <pc:spChg chg="mod">
          <ac:chgData name="Miroslava Čechová Závadská" userId="acc6b33ca4c8e38a" providerId="LiveId" clId="{5D9C528C-059E-499F-8FE5-B24D9AB58406}" dt="2024-11-08T07:34:49.693" v="424" actId="115"/>
          <ac:spMkLst>
            <pc:docMk/>
            <pc:sldMk cId="0" sldId="271"/>
            <ac:spMk id="3" creationId="{00000000-0000-0000-0000-000000000000}"/>
          </ac:spMkLst>
        </pc:spChg>
      </pc:sldChg>
      <pc:sldChg chg="addSp delSp modSp mod">
        <pc:chgData name="Miroslava Čechová Závadská" userId="acc6b33ca4c8e38a" providerId="LiveId" clId="{5D9C528C-059E-499F-8FE5-B24D9AB58406}" dt="2024-11-08T07:42:19.557" v="436" actId="14100"/>
        <pc:sldMkLst>
          <pc:docMk/>
          <pc:sldMk cId="0" sldId="272"/>
        </pc:sldMkLst>
        <pc:spChg chg="del mod">
          <ac:chgData name="Miroslava Čechová Závadská" userId="acc6b33ca4c8e38a" providerId="LiveId" clId="{5D9C528C-059E-499F-8FE5-B24D9AB58406}" dt="2024-11-08T07:37:18.765" v="428" actId="478"/>
          <ac:spMkLst>
            <pc:docMk/>
            <pc:sldMk cId="0" sldId="272"/>
            <ac:spMk id="3" creationId="{00000000-0000-0000-0000-000000000000}"/>
          </ac:spMkLst>
        </pc:spChg>
        <pc:spChg chg="del mod">
          <ac:chgData name="Miroslava Čechová Závadská" userId="acc6b33ca4c8e38a" providerId="LiveId" clId="{5D9C528C-059E-499F-8FE5-B24D9AB58406}" dt="2024-11-08T07:37:18.765" v="428" actId="478"/>
          <ac:spMkLst>
            <pc:docMk/>
            <pc:sldMk cId="0" sldId="272"/>
            <ac:spMk id="4" creationId="{00000000-0000-0000-0000-000000000000}"/>
          </ac:spMkLst>
        </pc:spChg>
        <pc:spChg chg="del mod">
          <ac:chgData name="Miroslava Čechová Závadská" userId="acc6b33ca4c8e38a" providerId="LiveId" clId="{5D9C528C-059E-499F-8FE5-B24D9AB58406}" dt="2024-11-08T07:37:18.765" v="428" actId="478"/>
          <ac:spMkLst>
            <pc:docMk/>
            <pc:sldMk cId="0" sldId="272"/>
            <ac:spMk id="5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37:10.923" v="426" actId="207"/>
          <ac:spMkLst>
            <pc:docMk/>
            <pc:sldMk cId="0" sldId="272"/>
            <ac:spMk id="6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41:42.416" v="433" actId="20577"/>
          <ac:spMkLst>
            <pc:docMk/>
            <pc:sldMk cId="0" sldId="272"/>
            <ac:spMk id="7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7:37:13.704" v="427" actId="207"/>
          <ac:spMkLst>
            <pc:docMk/>
            <pc:sldMk cId="0" sldId="272"/>
            <ac:spMk id="8" creationId="{00000000-0000-0000-0000-000000000000}"/>
          </ac:spMkLst>
        </pc:spChg>
        <pc:spChg chg="del mod">
          <ac:chgData name="Miroslava Čechová Závadská" userId="acc6b33ca4c8e38a" providerId="LiveId" clId="{5D9C528C-059E-499F-8FE5-B24D9AB58406}" dt="2024-11-08T07:41:17.642" v="430" actId="478"/>
          <ac:spMkLst>
            <pc:docMk/>
            <pc:sldMk cId="0" sldId="272"/>
            <ac:spMk id="9" creationId="{00000000-0000-0000-0000-000000000000}"/>
          </ac:spMkLst>
        </pc:spChg>
        <pc:spChg chg="del mod">
          <ac:chgData name="Miroslava Čechová Závadská" userId="acc6b33ca4c8e38a" providerId="LiveId" clId="{5D9C528C-059E-499F-8FE5-B24D9AB58406}" dt="2024-11-08T07:37:18.765" v="428" actId="478"/>
          <ac:spMkLst>
            <pc:docMk/>
            <pc:sldMk cId="0" sldId="272"/>
            <ac:spMk id="10" creationId="{00000000-0000-0000-0000-000000000000}"/>
          </ac:spMkLst>
        </pc:spChg>
        <pc:picChg chg="add mod">
          <ac:chgData name="Miroslava Čechová Závadská" userId="acc6b33ca4c8e38a" providerId="LiveId" clId="{5D9C528C-059E-499F-8FE5-B24D9AB58406}" dt="2024-11-08T07:42:19.557" v="436" actId="14100"/>
          <ac:picMkLst>
            <pc:docMk/>
            <pc:sldMk cId="0" sldId="272"/>
            <ac:picMk id="13" creationId="{312526FC-A6EE-9426-1E98-3953DA2D73CB}"/>
          </ac:picMkLst>
        </pc:picChg>
      </pc:sldChg>
      <pc:sldChg chg="modSp mod">
        <pc:chgData name="Miroslava Čechová Závadská" userId="acc6b33ca4c8e38a" providerId="LiveId" clId="{5D9C528C-059E-499F-8FE5-B24D9AB58406}" dt="2024-11-08T07:43:19.555" v="451" actId="115"/>
        <pc:sldMkLst>
          <pc:docMk/>
          <pc:sldMk cId="0" sldId="273"/>
        </pc:sldMkLst>
        <pc:spChg chg="mod">
          <ac:chgData name="Miroslava Čechová Závadská" userId="acc6b33ca4c8e38a" providerId="LiveId" clId="{5D9C528C-059E-499F-8FE5-B24D9AB58406}" dt="2024-11-08T07:43:19.555" v="451" actId="115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55:07.398" v="580" actId="207"/>
        <pc:sldMkLst>
          <pc:docMk/>
          <pc:sldMk cId="0" sldId="274"/>
        </pc:sldMkLst>
        <pc:spChg chg="mod">
          <ac:chgData name="Miroslava Čechová Závadská" userId="acc6b33ca4c8e38a" providerId="LiveId" clId="{5D9C528C-059E-499F-8FE5-B24D9AB58406}" dt="2024-11-08T07:55:07.398" v="580" actId="207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7:58:01.224" v="590" actId="20577"/>
        <pc:sldMkLst>
          <pc:docMk/>
          <pc:sldMk cId="0" sldId="275"/>
        </pc:sldMkLst>
        <pc:spChg chg="mod">
          <ac:chgData name="Miroslava Čechová Závadská" userId="acc6b33ca4c8e38a" providerId="LiveId" clId="{5D9C528C-059E-499F-8FE5-B24D9AB58406}" dt="2024-11-08T07:58:01.224" v="590" actId="20577"/>
          <ac:spMkLst>
            <pc:docMk/>
            <pc:sldMk cId="0" sldId="275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8:03:16.292" v="621" actId="6549"/>
        <pc:sldMkLst>
          <pc:docMk/>
          <pc:sldMk cId="0" sldId="276"/>
        </pc:sldMkLst>
        <pc:spChg chg="mod">
          <ac:chgData name="Miroslava Čechová Závadská" userId="acc6b33ca4c8e38a" providerId="LiveId" clId="{5D9C528C-059E-499F-8FE5-B24D9AB58406}" dt="2024-11-08T08:03:16.292" v="621" actId="6549"/>
          <ac:spMkLst>
            <pc:docMk/>
            <pc:sldMk cId="0" sldId="276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8:10:04.298" v="815" actId="20577"/>
        <pc:sldMkLst>
          <pc:docMk/>
          <pc:sldMk cId="0" sldId="277"/>
        </pc:sldMkLst>
        <pc:spChg chg="mod">
          <ac:chgData name="Miroslava Čechová Závadská" userId="acc6b33ca4c8e38a" providerId="LiveId" clId="{5D9C528C-059E-499F-8FE5-B24D9AB58406}" dt="2024-11-08T08:05:08.604" v="737" actId="20577"/>
          <ac:spMkLst>
            <pc:docMk/>
            <pc:sldMk cId="0" sldId="277"/>
            <ac:spMk id="2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8:10:04.298" v="815" actId="20577"/>
          <ac:spMkLst>
            <pc:docMk/>
            <pc:sldMk cId="0" sldId="277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8:13:11.684" v="861" actId="20577"/>
        <pc:sldMkLst>
          <pc:docMk/>
          <pc:sldMk cId="0" sldId="278"/>
        </pc:sldMkLst>
        <pc:spChg chg="mod">
          <ac:chgData name="Miroslava Čechová Závadská" userId="acc6b33ca4c8e38a" providerId="LiveId" clId="{5D9C528C-059E-499F-8FE5-B24D9AB58406}" dt="2024-11-08T08:04:56.004" v="718" actId="20577"/>
          <ac:spMkLst>
            <pc:docMk/>
            <pc:sldMk cId="0" sldId="278"/>
            <ac:spMk id="2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8:13:11.684" v="861" actId="20577"/>
          <ac:spMkLst>
            <pc:docMk/>
            <pc:sldMk cId="0" sldId="278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8T08:18:25.857" v="892" actId="113"/>
        <pc:sldMkLst>
          <pc:docMk/>
          <pc:sldMk cId="0" sldId="279"/>
        </pc:sldMkLst>
        <pc:spChg chg="mod">
          <ac:chgData name="Miroslava Čechová Závadská" userId="acc6b33ca4c8e38a" providerId="LiveId" clId="{5D9C528C-059E-499F-8FE5-B24D9AB58406}" dt="2024-11-08T08:04:44.056" v="699" actId="20577"/>
          <ac:spMkLst>
            <pc:docMk/>
            <pc:sldMk cId="0" sldId="279"/>
            <ac:spMk id="2" creationId="{00000000-0000-0000-0000-000000000000}"/>
          </ac:spMkLst>
        </pc:spChg>
        <pc:spChg chg="mod">
          <ac:chgData name="Miroslava Čechová Závadská" userId="acc6b33ca4c8e38a" providerId="LiveId" clId="{5D9C528C-059E-499F-8FE5-B24D9AB58406}" dt="2024-11-08T08:18:25.857" v="892" actId="113"/>
          <ac:spMkLst>
            <pc:docMk/>
            <pc:sldMk cId="0" sldId="279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5D9C528C-059E-499F-8FE5-B24D9AB58406}" dt="2024-11-07T13:32:52.668" v="1" actId="1076"/>
        <pc:sldMkLst>
          <pc:docMk/>
          <pc:sldMk cId="963202683" sldId="306"/>
        </pc:sldMkLst>
        <pc:spChg chg="mod">
          <ac:chgData name="Miroslava Čechová Závadská" userId="acc6b33ca4c8e38a" providerId="LiveId" clId="{5D9C528C-059E-499F-8FE5-B24D9AB58406}" dt="2024-11-07T13:32:49.002" v="0" actId="255"/>
          <ac:spMkLst>
            <pc:docMk/>
            <pc:sldMk cId="963202683" sldId="306"/>
            <ac:spMk id="3" creationId="{8A2726E6-12AA-B8B6-58D5-C9B3ECB97840}"/>
          </ac:spMkLst>
        </pc:spChg>
        <pc:picChg chg="mod">
          <ac:chgData name="Miroslava Čechová Závadská" userId="acc6b33ca4c8e38a" providerId="LiveId" clId="{5D9C528C-059E-499F-8FE5-B24D9AB58406}" dt="2024-11-07T13:32:52.668" v="1" actId="1076"/>
          <ac:picMkLst>
            <pc:docMk/>
            <pc:sldMk cId="963202683" sldId="306"/>
            <ac:picMk id="5" creationId="{92278084-982A-CFB5-4D1D-A87DB2BEAB09}"/>
          </ac:picMkLst>
        </pc:picChg>
      </pc:sldChg>
      <pc:sldChg chg="modSp mod">
        <pc:chgData name="Miroslava Čechová Závadská" userId="acc6b33ca4c8e38a" providerId="LiveId" clId="{5D9C528C-059E-499F-8FE5-B24D9AB58406}" dt="2024-11-07T13:34:53.099" v="21" actId="20577"/>
        <pc:sldMkLst>
          <pc:docMk/>
          <pc:sldMk cId="1287331826" sldId="307"/>
        </pc:sldMkLst>
        <pc:spChg chg="mod">
          <ac:chgData name="Miroslava Čechová Závadská" userId="acc6b33ca4c8e38a" providerId="LiveId" clId="{5D9C528C-059E-499F-8FE5-B24D9AB58406}" dt="2024-11-07T13:34:53.099" v="21" actId="20577"/>
          <ac:spMkLst>
            <pc:docMk/>
            <pc:sldMk cId="1287331826" sldId="307"/>
            <ac:spMk id="3" creationId="{AC3F6B42-E0A9-DA59-0E71-D3C2C7720CE1}"/>
          </ac:spMkLst>
        </pc:spChg>
      </pc:sldChg>
      <pc:sldChg chg="modSp new mod">
        <pc:chgData name="Miroslava Čechová Závadská" userId="acc6b33ca4c8e38a" providerId="LiveId" clId="{5D9C528C-059E-499F-8FE5-B24D9AB58406}" dt="2024-11-08T07:53:17.393" v="578" actId="115"/>
        <pc:sldMkLst>
          <pc:docMk/>
          <pc:sldMk cId="1600120623" sldId="308"/>
        </pc:sldMkLst>
        <pc:spChg chg="mod">
          <ac:chgData name="Miroslava Čechová Závadská" userId="acc6b33ca4c8e38a" providerId="LiveId" clId="{5D9C528C-059E-499F-8FE5-B24D9AB58406}" dt="2024-11-08T07:47:19.253" v="469" actId="20577"/>
          <ac:spMkLst>
            <pc:docMk/>
            <pc:sldMk cId="1600120623" sldId="308"/>
            <ac:spMk id="2" creationId="{E49EDF57-732E-728D-B140-7F0C70E2B8CC}"/>
          </ac:spMkLst>
        </pc:spChg>
        <pc:spChg chg="mod">
          <ac:chgData name="Miroslava Čechová Závadská" userId="acc6b33ca4c8e38a" providerId="LiveId" clId="{5D9C528C-059E-499F-8FE5-B24D9AB58406}" dt="2024-11-08T07:53:17.393" v="578" actId="115"/>
          <ac:spMkLst>
            <pc:docMk/>
            <pc:sldMk cId="1600120623" sldId="308"/>
            <ac:spMk id="3" creationId="{C2A5D196-8EB4-8F44-124B-C694801055D4}"/>
          </ac:spMkLst>
        </pc:spChg>
      </pc:sldChg>
      <pc:sldChg chg="modSp new mod">
        <pc:chgData name="Miroslava Čechová Závadská" userId="acc6b33ca4c8e38a" providerId="LiveId" clId="{5D9C528C-059E-499F-8FE5-B24D9AB58406}" dt="2024-11-08T08:09:34.925" v="813" actId="5793"/>
        <pc:sldMkLst>
          <pc:docMk/>
          <pc:sldMk cId="1828365241" sldId="309"/>
        </pc:sldMkLst>
        <pc:spChg chg="mod">
          <ac:chgData name="Miroslava Čechová Závadská" userId="acc6b33ca4c8e38a" providerId="LiveId" clId="{5D9C528C-059E-499F-8FE5-B24D9AB58406}" dt="2024-11-08T08:07:23.926" v="792" actId="20577"/>
          <ac:spMkLst>
            <pc:docMk/>
            <pc:sldMk cId="1828365241" sldId="309"/>
            <ac:spMk id="2" creationId="{88FCE72D-9655-EF70-7FA5-44D220EA8B1A}"/>
          </ac:spMkLst>
        </pc:spChg>
        <pc:spChg chg="mod">
          <ac:chgData name="Miroslava Čechová Závadská" userId="acc6b33ca4c8e38a" providerId="LiveId" clId="{5D9C528C-059E-499F-8FE5-B24D9AB58406}" dt="2024-11-08T08:09:34.925" v="813" actId="5793"/>
          <ac:spMkLst>
            <pc:docMk/>
            <pc:sldMk cId="1828365241" sldId="309"/>
            <ac:spMk id="3" creationId="{450B3AF5-6022-CB14-1B4C-EEEE5406A5E2}"/>
          </ac:spMkLst>
        </pc:spChg>
      </pc:sldChg>
      <pc:sldChg chg="modSp new mod">
        <pc:chgData name="Miroslava Čechová Závadská" userId="acc6b33ca4c8e38a" providerId="LiveId" clId="{5D9C528C-059E-499F-8FE5-B24D9AB58406}" dt="2024-11-08T08:14:32.315" v="868" actId="20577"/>
        <pc:sldMkLst>
          <pc:docMk/>
          <pc:sldMk cId="3793026634" sldId="310"/>
        </pc:sldMkLst>
        <pc:spChg chg="mod">
          <ac:chgData name="Miroslava Čechová Závadská" userId="acc6b33ca4c8e38a" providerId="LiveId" clId="{5D9C528C-059E-499F-8FE5-B24D9AB58406}" dt="2024-11-08T08:12:05.316" v="850" actId="20577"/>
          <ac:spMkLst>
            <pc:docMk/>
            <pc:sldMk cId="3793026634" sldId="310"/>
            <ac:spMk id="2" creationId="{EAEF39C4-6012-4A1B-81B2-95C342120A42}"/>
          </ac:spMkLst>
        </pc:spChg>
        <pc:spChg chg="mod">
          <ac:chgData name="Miroslava Čechová Závadská" userId="acc6b33ca4c8e38a" providerId="LiveId" clId="{5D9C528C-059E-499F-8FE5-B24D9AB58406}" dt="2024-11-08T08:14:32.315" v="868" actId="20577"/>
          <ac:spMkLst>
            <pc:docMk/>
            <pc:sldMk cId="3793026634" sldId="310"/>
            <ac:spMk id="3" creationId="{83C220A7-B1E2-D098-0472-83465827373E}"/>
          </ac:spMkLst>
        </pc:spChg>
      </pc:sldChg>
    </pc:docChg>
  </pc:docChgLst>
  <pc:docChgLst>
    <pc:chgData name="Miroslava Čechová Závadská" userId="acc6b33ca4c8e38a" providerId="LiveId" clId="{2116F1C0-E445-4CD0-A56F-CD270EFC5321}"/>
    <pc:docChg chg="undo redo custSel addSld delSld modSld sldOrd">
      <pc:chgData name="Miroslava Čechová Závadská" userId="acc6b33ca4c8e38a" providerId="LiveId" clId="{2116F1C0-E445-4CD0-A56F-CD270EFC5321}" dt="2024-10-28T13:55:07.180" v="1735" actId="20577"/>
      <pc:docMkLst>
        <pc:docMk/>
      </pc:docMkLst>
      <pc:sldChg chg="modSp mod">
        <pc:chgData name="Miroslava Čechová Závadská" userId="acc6b33ca4c8e38a" providerId="LiveId" clId="{2116F1C0-E445-4CD0-A56F-CD270EFC5321}" dt="2024-10-28T13:55:07.180" v="1735" actId="20577"/>
        <pc:sldMkLst>
          <pc:docMk/>
          <pc:sldMk cId="4071529677" sldId="257"/>
        </pc:sldMkLst>
        <pc:spChg chg="mod">
          <ac:chgData name="Miroslava Čechová Závadská" userId="acc6b33ca4c8e38a" providerId="LiveId" clId="{2116F1C0-E445-4CD0-A56F-CD270EFC5321}" dt="2024-10-28T13:55:07.180" v="1735" actId="20577"/>
          <ac:spMkLst>
            <pc:docMk/>
            <pc:sldMk cId="4071529677" sldId="257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2116F1C0-E445-4CD0-A56F-CD270EFC5321}" dt="2024-10-28T09:21:19.453" v="1" actId="20577"/>
        <pc:sldMkLst>
          <pc:docMk/>
          <pc:sldMk cId="2883301839" sldId="258"/>
        </pc:sldMkLst>
        <pc:spChg chg="mod">
          <ac:chgData name="Miroslava Čechová Závadská" userId="acc6b33ca4c8e38a" providerId="LiveId" clId="{2116F1C0-E445-4CD0-A56F-CD270EFC5321}" dt="2024-10-28T09:21:19.453" v="1" actId="20577"/>
          <ac:spMkLst>
            <pc:docMk/>
            <pc:sldMk cId="2883301839" sldId="258"/>
            <ac:spMk id="2" creationId="{00000000-0000-0000-0000-000000000000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786453262" sldId="259"/>
        </pc:sldMkLst>
      </pc:sldChg>
      <pc:sldChg chg="modSp new mod">
        <pc:chgData name="Miroslava Čechová Závadská" userId="acc6b33ca4c8e38a" providerId="LiveId" clId="{2116F1C0-E445-4CD0-A56F-CD270EFC5321}" dt="2024-10-28T09:29:15.356" v="119" actId="255"/>
        <pc:sldMkLst>
          <pc:docMk/>
          <pc:sldMk cId="1171108451" sldId="259"/>
        </pc:sldMkLst>
        <pc:spChg chg="mod">
          <ac:chgData name="Miroslava Čechová Závadská" userId="acc6b33ca4c8e38a" providerId="LiveId" clId="{2116F1C0-E445-4CD0-A56F-CD270EFC5321}" dt="2024-10-28T09:25:39.610" v="81"/>
          <ac:spMkLst>
            <pc:docMk/>
            <pc:sldMk cId="1171108451" sldId="259"/>
            <ac:spMk id="2" creationId="{FA2706D8-606B-1C32-98CA-B9F57258E55F}"/>
          </ac:spMkLst>
        </pc:spChg>
        <pc:spChg chg="mod">
          <ac:chgData name="Miroslava Čechová Závadská" userId="acc6b33ca4c8e38a" providerId="LiveId" clId="{2116F1C0-E445-4CD0-A56F-CD270EFC5321}" dt="2024-10-28T09:29:15.356" v="119" actId="255"/>
          <ac:spMkLst>
            <pc:docMk/>
            <pc:sldMk cId="1171108451" sldId="259"/>
            <ac:spMk id="3" creationId="{AE0DA4CF-5158-3F28-AB88-E66F1087E8C3}"/>
          </ac:spMkLst>
        </pc:spChg>
      </pc:sldChg>
      <pc:sldChg chg="modSp new mod">
        <pc:chgData name="Miroslava Čechová Závadská" userId="acc6b33ca4c8e38a" providerId="LiveId" clId="{2116F1C0-E445-4CD0-A56F-CD270EFC5321}" dt="2024-10-28T09:29:24.342" v="122" actId="255"/>
        <pc:sldMkLst>
          <pc:docMk/>
          <pc:sldMk cId="1379830191" sldId="260"/>
        </pc:sldMkLst>
        <pc:spChg chg="mod">
          <ac:chgData name="Miroslava Čechová Závadská" userId="acc6b33ca4c8e38a" providerId="LiveId" clId="{2116F1C0-E445-4CD0-A56F-CD270EFC5321}" dt="2024-10-28T09:28:48.332" v="113"/>
          <ac:spMkLst>
            <pc:docMk/>
            <pc:sldMk cId="1379830191" sldId="260"/>
            <ac:spMk id="2" creationId="{3BEC9B10-438E-4C4C-BCB5-5E660FB8AA66}"/>
          </ac:spMkLst>
        </pc:spChg>
        <pc:spChg chg="mod">
          <ac:chgData name="Miroslava Čechová Závadská" userId="acc6b33ca4c8e38a" providerId="LiveId" clId="{2116F1C0-E445-4CD0-A56F-CD270EFC5321}" dt="2024-10-28T09:29:24.342" v="122" actId="255"/>
          <ac:spMkLst>
            <pc:docMk/>
            <pc:sldMk cId="1379830191" sldId="260"/>
            <ac:spMk id="3" creationId="{CDF92446-B3A5-56C2-AFE3-DF073CCC6D27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335107890" sldId="260"/>
        </pc:sldMkLst>
      </pc:sldChg>
      <pc:sldChg chg="addSp delSp modSp new del mod">
        <pc:chgData name="Miroslava Čechová Závadská" userId="acc6b33ca4c8e38a" providerId="LiveId" clId="{2116F1C0-E445-4CD0-A56F-CD270EFC5321}" dt="2024-10-28T09:46:52.255" v="459" actId="2696"/>
        <pc:sldMkLst>
          <pc:docMk/>
          <pc:sldMk cId="2314862857" sldId="261"/>
        </pc:sldMkLst>
        <pc:spChg chg="mod">
          <ac:chgData name="Miroslava Čechová Závadská" userId="acc6b33ca4c8e38a" providerId="LiveId" clId="{2116F1C0-E445-4CD0-A56F-CD270EFC5321}" dt="2024-10-28T09:36:53.050" v="175"/>
          <ac:spMkLst>
            <pc:docMk/>
            <pc:sldMk cId="2314862857" sldId="261"/>
            <ac:spMk id="2" creationId="{6DDDCC0D-AD39-F966-703A-80784161504C}"/>
          </ac:spMkLst>
        </pc:spChg>
        <pc:spChg chg="del">
          <ac:chgData name="Miroslava Čechová Závadská" userId="acc6b33ca4c8e38a" providerId="LiveId" clId="{2116F1C0-E445-4CD0-A56F-CD270EFC5321}" dt="2024-10-28T09:37:25.725" v="176" actId="22"/>
          <ac:spMkLst>
            <pc:docMk/>
            <pc:sldMk cId="2314862857" sldId="261"/>
            <ac:spMk id="3" creationId="{10529D53-D5F1-2167-4336-590DB896CE0B}"/>
          </ac:spMkLst>
        </pc:spChg>
        <pc:picChg chg="add mod ord">
          <ac:chgData name="Miroslava Čechová Závadská" userId="acc6b33ca4c8e38a" providerId="LiveId" clId="{2116F1C0-E445-4CD0-A56F-CD270EFC5321}" dt="2024-10-28T09:38:03.071" v="181" actId="1076"/>
          <ac:picMkLst>
            <pc:docMk/>
            <pc:sldMk cId="2314862857" sldId="261"/>
            <ac:picMk id="5" creationId="{09E48C1E-11E1-3735-B4F7-4C9D5D55B305}"/>
          </ac:picMkLst>
        </pc:pic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143641300" sldId="261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563996309" sldId="262"/>
        </pc:sldMkLst>
      </pc:sldChg>
      <pc:sldChg chg="modSp new mod">
        <pc:chgData name="Miroslava Čechová Závadská" userId="acc6b33ca4c8e38a" providerId="LiveId" clId="{2116F1C0-E445-4CD0-A56F-CD270EFC5321}" dt="2024-10-28T09:36:24.234" v="174" actId="113"/>
        <pc:sldMkLst>
          <pc:docMk/>
          <pc:sldMk cId="2856251333" sldId="262"/>
        </pc:sldMkLst>
        <pc:spChg chg="mod">
          <ac:chgData name="Miroslava Čechová Závadská" userId="acc6b33ca4c8e38a" providerId="LiveId" clId="{2116F1C0-E445-4CD0-A56F-CD270EFC5321}" dt="2024-10-28T09:34:12.044" v="135"/>
          <ac:spMkLst>
            <pc:docMk/>
            <pc:sldMk cId="2856251333" sldId="262"/>
            <ac:spMk id="2" creationId="{6B0C3952-EEAF-0D99-5CC6-FA7E245CF6C3}"/>
          </ac:spMkLst>
        </pc:spChg>
        <pc:spChg chg="mod">
          <ac:chgData name="Miroslava Čechová Závadská" userId="acc6b33ca4c8e38a" providerId="LiveId" clId="{2116F1C0-E445-4CD0-A56F-CD270EFC5321}" dt="2024-10-28T09:36:24.234" v="174" actId="113"/>
          <ac:spMkLst>
            <pc:docMk/>
            <pc:sldMk cId="2856251333" sldId="262"/>
            <ac:spMk id="3" creationId="{0F5E8654-A64A-03CB-6D59-551D2E77A2CE}"/>
          </ac:spMkLst>
        </pc:spChg>
      </pc:sldChg>
      <pc:sldChg chg="modSp new mod">
        <pc:chgData name="Miroslava Čechová Závadská" userId="acc6b33ca4c8e38a" providerId="LiveId" clId="{2116F1C0-E445-4CD0-A56F-CD270EFC5321}" dt="2024-10-28T09:36:19.231" v="173" actId="255"/>
        <pc:sldMkLst>
          <pc:docMk/>
          <pc:sldMk cId="255833549" sldId="263"/>
        </pc:sldMkLst>
        <pc:spChg chg="mod">
          <ac:chgData name="Miroslava Čechová Závadská" userId="acc6b33ca4c8e38a" providerId="LiveId" clId="{2116F1C0-E445-4CD0-A56F-CD270EFC5321}" dt="2024-10-28T09:35:43.567" v="153"/>
          <ac:spMkLst>
            <pc:docMk/>
            <pc:sldMk cId="255833549" sldId="263"/>
            <ac:spMk id="2" creationId="{244476E8-93B2-580A-3832-FB4DA84DAD79}"/>
          </ac:spMkLst>
        </pc:spChg>
        <pc:spChg chg="mod">
          <ac:chgData name="Miroslava Čechová Závadská" userId="acc6b33ca4c8e38a" providerId="LiveId" clId="{2116F1C0-E445-4CD0-A56F-CD270EFC5321}" dt="2024-10-28T09:36:19.231" v="173" actId="255"/>
          <ac:spMkLst>
            <pc:docMk/>
            <pc:sldMk cId="255833549" sldId="263"/>
            <ac:spMk id="3" creationId="{01DE6918-0227-D25B-0F11-4075D01C4942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1947937645" sldId="263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45232009" sldId="264"/>
        </pc:sldMkLst>
      </pc:sldChg>
      <pc:sldChg chg="addSp delSp modSp new mod ord">
        <pc:chgData name="Miroslava Čechová Závadská" userId="acc6b33ca4c8e38a" providerId="LiveId" clId="{2116F1C0-E445-4CD0-A56F-CD270EFC5321}" dt="2024-10-28T09:33:48.632" v="134"/>
        <pc:sldMkLst>
          <pc:docMk/>
          <pc:sldMk cId="669192276" sldId="264"/>
        </pc:sldMkLst>
        <pc:spChg chg="mod">
          <ac:chgData name="Miroslava Čechová Závadská" userId="acc6b33ca4c8e38a" providerId="LiveId" clId="{2116F1C0-E445-4CD0-A56F-CD270EFC5321}" dt="2024-10-28T09:33:45.811" v="132" actId="20577"/>
          <ac:spMkLst>
            <pc:docMk/>
            <pc:sldMk cId="669192276" sldId="264"/>
            <ac:spMk id="2" creationId="{D10BA309-F5AE-9199-2062-4A855CA75A65}"/>
          </ac:spMkLst>
        </pc:spChg>
        <pc:spChg chg="del">
          <ac:chgData name="Miroslava Čechová Závadská" userId="acc6b33ca4c8e38a" providerId="LiveId" clId="{2116F1C0-E445-4CD0-A56F-CD270EFC5321}" dt="2024-10-28T09:33:38.711" v="126" actId="22"/>
          <ac:spMkLst>
            <pc:docMk/>
            <pc:sldMk cId="669192276" sldId="264"/>
            <ac:spMk id="3" creationId="{18A2D154-1D3A-5A37-E73C-DF32492CD18D}"/>
          </ac:spMkLst>
        </pc:spChg>
        <pc:picChg chg="add mod ord">
          <ac:chgData name="Miroslava Čechová Závadská" userId="acc6b33ca4c8e38a" providerId="LiveId" clId="{2116F1C0-E445-4CD0-A56F-CD270EFC5321}" dt="2024-10-28T09:33:38.711" v="126" actId="22"/>
          <ac:picMkLst>
            <pc:docMk/>
            <pc:sldMk cId="669192276" sldId="264"/>
            <ac:picMk id="5" creationId="{F7C1D804-432C-269C-04C4-8BD9A10183A5}"/>
          </ac:picMkLst>
        </pc:picChg>
      </pc:sldChg>
      <pc:sldChg chg="addSp delSp modSp new mod">
        <pc:chgData name="Miroslava Čechová Závadská" userId="acc6b33ca4c8e38a" providerId="LiveId" clId="{2116F1C0-E445-4CD0-A56F-CD270EFC5321}" dt="2024-10-28T09:46:39.226" v="458"/>
        <pc:sldMkLst>
          <pc:docMk/>
          <pc:sldMk cId="458937324" sldId="265"/>
        </pc:sldMkLst>
        <pc:spChg chg="mod">
          <ac:chgData name="Miroslava Čechová Závadská" userId="acc6b33ca4c8e38a" providerId="LiveId" clId="{2116F1C0-E445-4CD0-A56F-CD270EFC5321}" dt="2024-10-28T09:46:39.226" v="458"/>
          <ac:spMkLst>
            <pc:docMk/>
            <pc:sldMk cId="458937324" sldId="265"/>
            <ac:spMk id="2" creationId="{6570E769-AA6E-250D-EA9D-441ACC4BE129}"/>
          </ac:spMkLst>
        </pc:spChg>
        <pc:spChg chg="del">
          <ac:chgData name="Miroslava Čechová Závadská" userId="acc6b33ca4c8e38a" providerId="LiveId" clId="{2116F1C0-E445-4CD0-A56F-CD270EFC5321}" dt="2024-10-28T09:39:08.861" v="183" actId="1032"/>
          <ac:spMkLst>
            <pc:docMk/>
            <pc:sldMk cId="458937324" sldId="265"/>
            <ac:spMk id="3" creationId="{7D31A6FA-2DC0-DCD6-48B2-505C44E7993C}"/>
          </ac:spMkLst>
        </pc:spChg>
        <pc:spChg chg="add mod">
          <ac:chgData name="Miroslava Čechová Závadská" userId="acc6b33ca4c8e38a" providerId="LiveId" clId="{2116F1C0-E445-4CD0-A56F-CD270EFC5321}" dt="2024-10-28T09:45:49.682" v="455" actId="115"/>
          <ac:spMkLst>
            <pc:docMk/>
            <pc:sldMk cId="458937324" sldId="265"/>
            <ac:spMk id="5" creationId="{0A4861C4-142C-DA98-01C9-142E9D7E300F}"/>
          </ac:spMkLst>
        </pc:spChg>
        <pc:graphicFrameChg chg="add mod modGraphic">
          <ac:chgData name="Miroslava Čechová Závadská" userId="acc6b33ca4c8e38a" providerId="LiveId" clId="{2116F1C0-E445-4CD0-A56F-CD270EFC5321}" dt="2024-10-28T09:45:56.398" v="457" actId="115"/>
          <ac:graphicFrameMkLst>
            <pc:docMk/>
            <pc:sldMk cId="458937324" sldId="265"/>
            <ac:graphicFrameMk id="4" creationId="{B0D76EBC-F8F5-E5F5-B9CC-41F818D04F48}"/>
          </ac:graphicFrameMkLst>
        </pc:graphicFrame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390414215" sldId="265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1984236435" sldId="266"/>
        </pc:sldMkLst>
      </pc:sldChg>
      <pc:sldChg chg="modSp new mod">
        <pc:chgData name="Miroslava Čechová Závadská" userId="acc6b33ca4c8e38a" providerId="LiveId" clId="{2116F1C0-E445-4CD0-A56F-CD270EFC5321}" dt="2024-10-28T09:47:54.660" v="471" actId="20577"/>
        <pc:sldMkLst>
          <pc:docMk/>
          <pc:sldMk cId="2537432286" sldId="266"/>
        </pc:sldMkLst>
        <pc:spChg chg="mod">
          <ac:chgData name="Miroslava Čechová Závadská" userId="acc6b33ca4c8e38a" providerId="LiveId" clId="{2116F1C0-E445-4CD0-A56F-CD270EFC5321}" dt="2024-10-28T09:47:05.241" v="462"/>
          <ac:spMkLst>
            <pc:docMk/>
            <pc:sldMk cId="2537432286" sldId="266"/>
            <ac:spMk id="2" creationId="{CE1DCA98-6436-1F66-7D82-C296CFA82A41}"/>
          </ac:spMkLst>
        </pc:spChg>
        <pc:spChg chg="mod">
          <ac:chgData name="Miroslava Čechová Závadská" userId="acc6b33ca4c8e38a" providerId="LiveId" clId="{2116F1C0-E445-4CD0-A56F-CD270EFC5321}" dt="2024-10-28T09:47:54.660" v="471" actId="20577"/>
          <ac:spMkLst>
            <pc:docMk/>
            <pc:sldMk cId="2537432286" sldId="266"/>
            <ac:spMk id="3" creationId="{FB961A55-6D98-BEF6-0644-4F52B3AB1333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1473698911" sldId="267"/>
        </pc:sldMkLst>
      </pc:sldChg>
      <pc:sldChg chg="modSp new mod">
        <pc:chgData name="Miroslava Čechová Závadská" userId="acc6b33ca4c8e38a" providerId="LiveId" clId="{2116F1C0-E445-4CD0-A56F-CD270EFC5321}" dt="2024-10-28T09:49:08.588" v="487" actId="20577"/>
        <pc:sldMkLst>
          <pc:docMk/>
          <pc:sldMk cId="3148038325" sldId="267"/>
        </pc:sldMkLst>
        <pc:spChg chg="mod">
          <ac:chgData name="Miroslava Čechová Závadská" userId="acc6b33ca4c8e38a" providerId="LiveId" clId="{2116F1C0-E445-4CD0-A56F-CD270EFC5321}" dt="2024-10-28T09:48:07.564" v="472"/>
          <ac:spMkLst>
            <pc:docMk/>
            <pc:sldMk cId="3148038325" sldId="267"/>
            <ac:spMk id="2" creationId="{5D22574C-9E60-639A-91BF-213F86286955}"/>
          </ac:spMkLst>
        </pc:spChg>
        <pc:spChg chg="mod">
          <ac:chgData name="Miroslava Čechová Závadská" userId="acc6b33ca4c8e38a" providerId="LiveId" clId="{2116F1C0-E445-4CD0-A56F-CD270EFC5321}" dt="2024-10-28T09:49:08.588" v="487" actId="20577"/>
          <ac:spMkLst>
            <pc:docMk/>
            <pc:sldMk cId="3148038325" sldId="267"/>
            <ac:spMk id="3" creationId="{8A29FEE9-6719-A266-58C7-73D255C6E588}"/>
          </ac:spMkLst>
        </pc:spChg>
      </pc:sldChg>
      <pc:sldChg chg="modSp new mod">
        <pc:chgData name="Miroslava Čechová Závadská" userId="acc6b33ca4c8e38a" providerId="LiveId" clId="{2116F1C0-E445-4CD0-A56F-CD270EFC5321}" dt="2024-10-28T09:50:05.210" v="495" actId="20577"/>
        <pc:sldMkLst>
          <pc:docMk/>
          <pc:sldMk cId="1179023815" sldId="268"/>
        </pc:sldMkLst>
        <pc:spChg chg="mod">
          <ac:chgData name="Miroslava Čechová Závadská" userId="acc6b33ca4c8e38a" providerId="LiveId" clId="{2116F1C0-E445-4CD0-A56F-CD270EFC5321}" dt="2024-10-28T09:49:22.662" v="488"/>
          <ac:spMkLst>
            <pc:docMk/>
            <pc:sldMk cId="1179023815" sldId="268"/>
            <ac:spMk id="2" creationId="{20D3E008-9C29-822E-6395-8205FBF48D5C}"/>
          </ac:spMkLst>
        </pc:spChg>
        <pc:spChg chg="mod">
          <ac:chgData name="Miroslava Čechová Závadská" userId="acc6b33ca4c8e38a" providerId="LiveId" clId="{2116F1C0-E445-4CD0-A56F-CD270EFC5321}" dt="2024-10-28T09:50:05.210" v="495" actId="20577"/>
          <ac:spMkLst>
            <pc:docMk/>
            <pc:sldMk cId="1179023815" sldId="268"/>
            <ac:spMk id="3" creationId="{BAA96D01-FE10-5226-875A-B0E31940481E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4250166249" sldId="268"/>
        </pc:sldMkLst>
      </pc:sldChg>
      <pc:sldChg chg="modSp new mod">
        <pc:chgData name="Miroslava Čechová Závadská" userId="acc6b33ca4c8e38a" providerId="LiveId" clId="{2116F1C0-E445-4CD0-A56F-CD270EFC5321}" dt="2024-10-28T09:52:10.263" v="519" actId="20577"/>
        <pc:sldMkLst>
          <pc:docMk/>
          <pc:sldMk cId="132656940" sldId="269"/>
        </pc:sldMkLst>
        <pc:spChg chg="mod">
          <ac:chgData name="Miroslava Čechová Závadská" userId="acc6b33ca4c8e38a" providerId="LiveId" clId="{2116F1C0-E445-4CD0-A56F-CD270EFC5321}" dt="2024-10-28T09:50:54.503" v="498"/>
          <ac:spMkLst>
            <pc:docMk/>
            <pc:sldMk cId="132656940" sldId="269"/>
            <ac:spMk id="2" creationId="{B9EDE5DA-9998-A376-3C3E-FB4C96F88416}"/>
          </ac:spMkLst>
        </pc:spChg>
        <pc:spChg chg="mod">
          <ac:chgData name="Miroslava Čechová Závadská" userId="acc6b33ca4c8e38a" providerId="LiveId" clId="{2116F1C0-E445-4CD0-A56F-CD270EFC5321}" dt="2024-10-28T09:52:10.263" v="519" actId="20577"/>
          <ac:spMkLst>
            <pc:docMk/>
            <pc:sldMk cId="132656940" sldId="269"/>
            <ac:spMk id="3" creationId="{61729808-47E1-4ABB-1427-C1F9BAA4BF63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872239356" sldId="269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510983723" sldId="270"/>
        </pc:sldMkLst>
      </pc:sldChg>
      <pc:sldChg chg="modSp new mod">
        <pc:chgData name="Miroslava Čechová Závadská" userId="acc6b33ca4c8e38a" providerId="LiveId" clId="{2116F1C0-E445-4CD0-A56F-CD270EFC5321}" dt="2024-10-28T09:56:47.186" v="552" actId="6549"/>
        <pc:sldMkLst>
          <pc:docMk/>
          <pc:sldMk cId="3630119397" sldId="270"/>
        </pc:sldMkLst>
        <pc:spChg chg="mod">
          <ac:chgData name="Miroslava Čechová Závadská" userId="acc6b33ca4c8e38a" providerId="LiveId" clId="{2116F1C0-E445-4CD0-A56F-CD270EFC5321}" dt="2024-10-28T09:52:40.822" v="520"/>
          <ac:spMkLst>
            <pc:docMk/>
            <pc:sldMk cId="3630119397" sldId="270"/>
            <ac:spMk id="2" creationId="{3E643098-7D31-ACB4-4A5C-E9E59904E558}"/>
          </ac:spMkLst>
        </pc:spChg>
        <pc:spChg chg="mod">
          <ac:chgData name="Miroslava Čechová Závadská" userId="acc6b33ca4c8e38a" providerId="LiveId" clId="{2116F1C0-E445-4CD0-A56F-CD270EFC5321}" dt="2024-10-28T09:56:47.186" v="552" actId="6549"/>
          <ac:spMkLst>
            <pc:docMk/>
            <pc:sldMk cId="3630119397" sldId="270"/>
            <ac:spMk id="3" creationId="{A002D054-9C35-941C-CF83-4C93F2511E11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065791335" sldId="271"/>
        </pc:sldMkLst>
      </pc:sldChg>
      <pc:sldChg chg="modSp new mod">
        <pc:chgData name="Miroslava Čechová Závadská" userId="acc6b33ca4c8e38a" providerId="LiveId" clId="{2116F1C0-E445-4CD0-A56F-CD270EFC5321}" dt="2024-10-28T09:57:57.175" v="575" actId="27636"/>
        <pc:sldMkLst>
          <pc:docMk/>
          <pc:sldMk cId="3986772639" sldId="271"/>
        </pc:sldMkLst>
        <pc:spChg chg="mod">
          <ac:chgData name="Miroslava Čechová Závadská" userId="acc6b33ca4c8e38a" providerId="LiveId" clId="{2116F1C0-E445-4CD0-A56F-CD270EFC5321}" dt="2024-10-28T09:54:49.078" v="537" actId="20577"/>
          <ac:spMkLst>
            <pc:docMk/>
            <pc:sldMk cId="3986772639" sldId="271"/>
            <ac:spMk id="2" creationId="{130FAA0A-CAB1-8580-4021-3A28B739607F}"/>
          </ac:spMkLst>
        </pc:spChg>
        <pc:spChg chg="mod">
          <ac:chgData name="Miroslava Čechová Závadská" userId="acc6b33ca4c8e38a" providerId="LiveId" clId="{2116F1C0-E445-4CD0-A56F-CD270EFC5321}" dt="2024-10-28T09:57:57.175" v="575" actId="27636"/>
          <ac:spMkLst>
            <pc:docMk/>
            <pc:sldMk cId="3986772639" sldId="271"/>
            <ac:spMk id="3" creationId="{085B609B-6FF4-2191-DA8F-1280CFCE8CA3}"/>
          </ac:spMkLst>
        </pc:spChg>
      </pc:sldChg>
      <pc:sldChg chg="modSp new mod">
        <pc:chgData name="Miroslava Čechová Závadská" userId="acc6b33ca4c8e38a" providerId="LiveId" clId="{2116F1C0-E445-4CD0-A56F-CD270EFC5321}" dt="2024-10-28T09:59:29.379" v="583" actId="20577"/>
        <pc:sldMkLst>
          <pc:docMk/>
          <pc:sldMk cId="1691765566" sldId="272"/>
        </pc:sldMkLst>
        <pc:spChg chg="mod">
          <ac:chgData name="Miroslava Čechová Závadská" userId="acc6b33ca4c8e38a" providerId="LiveId" clId="{2116F1C0-E445-4CD0-A56F-CD270EFC5321}" dt="2024-10-28T09:54:17.212" v="529" actId="20577"/>
          <ac:spMkLst>
            <pc:docMk/>
            <pc:sldMk cId="1691765566" sldId="272"/>
            <ac:spMk id="2" creationId="{4C639347-37E2-995E-46C2-58FD07116F64}"/>
          </ac:spMkLst>
        </pc:spChg>
        <pc:spChg chg="mod">
          <ac:chgData name="Miroslava Čechová Závadská" userId="acc6b33ca4c8e38a" providerId="LiveId" clId="{2116F1C0-E445-4CD0-A56F-CD270EFC5321}" dt="2024-10-28T09:59:29.379" v="583" actId="20577"/>
          <ac:spMkLst>
            <pc:docMk/>
            <pc:sldMk cId="1691765566" sldId="272"/>
            <ac:spMk id="3" creationId="{632A4AFA-1137-DDE1-8B7A-0D8BC3E7B9F0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087612478" sldId="272"/>
        </pc:sldMkLst>
      </pc:sldChg>
      <pc:sldChg chg="modSp new mod">
        <pc:chgData name="Miroslava Čechová Závadská" userId="acc6b33ca4c8e38a" providerId="LiveId" clId="{2116F1C0-E445-4CD0-A56F-CD270EFC5321}" dt="2024-10-28T10:08:19.843" v="670" actId="20577"/>
        <pc:sldMkLst>
          <pc:docMk/>
          <pc:sldMk cId="2189638638" sldId="273"/>
        </pc:sldMkLst>
        <pc:spChg chg="mod">
          <ac:chgData name="Miroslava Čechová Závadská" userId="acc6b33ca4c8e38a" providerId="LiveId" clId="{2116F1C0-E445-4CD0-A56F-CD270EFC5321}" dt="2024-10-28T10:00:04.897" v="590" actId="20577"/>
          <ac:spMkLst>
            <pc:docMk/>
            <pc:sldMk cId="2189638638" sldId="273"/>
            <ac:spMk id="2" creationId="{CF19F021-AFEE-3267-884C-E5FEBB8E6613}"/>
          </ac:spMkLst>
        </pc:spChg>
        <pc:spChg chg="mod">
          <ac:chgData name="Miroslava Čechová Závadská" userId="acc6b33ca4c8e38a" providerId="LiveId" clId="{2116F1C0-E445-4CD0-A56F-CD270EFC5321}" dt="2024-10-28T10:08:19.843" v="670" actId="20577"/>
          <ac:spMkLst>
            <pc:docMk/>
            <pc:sldMk cId="2189638638" sldId="273"/>
            <ac:spMk id="3" creationId="{DA429197-46D7-3D73-EAE5-0CC1C105CE7C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440924774" sldId="273"/>
        </pc:sldMkLst>
      </pc:sldChg>
      <pc:sldChg chg="modSp new mod ord">
        <pc:chgData name="Miroslava Čechová Závadská" userId="acc6b33ca4c8e38a" providerId="LiveId" clId="{2116F1C0-E445-4CD0-A56F-CD270EFC5321}" dt="2024-10-28T10:08:26.109" v="672" actId="27636"/>
        <pc:sldMkLst>
          <pc:docMk/>
          <pc:sldMk cId="85963223" sldId="274"/>
        </pc:sldMkLst>
        <pc:spChg chg="mod">
          <ac:chgData name="Miroslava Čechová Závadská" userId="acc6b33ca4c8e38a" providerId="LiveId" clId="{2116F1C0-E445-4CD0-A56F-CD270EFC5321}" dt="2024-10-28T10:00:10.340" v="593" actId="20577"/>
          <ac:spMkLst>
            <pc:docMk/>
            <pc:sldMk cId="85963223" sldId="274"/>
            <ac:spMk id="2" creationId="{3938A2CC-BB01-18D8-DEE5-8F242269B6BE}"/>
          </ac:spMkLst>
        </pc:spChg>
        <pc:spChg chg="mod">
          <ac:chgData name="Miroslava Čechová Závadská" userId="acc6b33ca4c8e38a" providerId="LiveId" clId="{2116F1C0-E445-4CD0-A56F-CD270EFC5321}" dt="2024-10-28T10:08:26.109" v="672" actId="27636"/>
          <ac:spMkLst>
            <pc:docMk/>
            <pc:sldMk cId="85963223" sldId="274"/>
            <ac:spMk id="3" creationId="{409A15D2-B4CC-7B28-8E61-0133BEE518EE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2796215817" sldId="274"/>
        </pc:sldMkLst>
      </pc:sldChg>
      <pc:sldChg chg="modSp new mod">
        <pc:chgData name="Miroslava Čechová Závadská" userId="acc6b33ca4c8e38a" providerId="LiveId" clId="{2116F1C0-E445-4CD0-A56F-CD270EFC5321}" dt="2024-10-28T10:09:07.467" v="677" actId="113"/>
        <pc:sldMkLst>
          <pc:docMk/>
          <pc:sldMk cId="263898918" sldId="275"/>
        </pc:sldMkLst>
        <pc:spChg chg="mod">
          <ac:chgData name="Miroslava Čechová Závadská" userId="acc6b33ca4c8e38a" providerId="LiveId" clId="{2116F1C0-E445-4CD0-A56F-CD270EFC5321}" dt="2024-10-28T10:06:14.211" v="649" actId="20577"/>
          <ac:spMkLst>
            <pc:docMk/>
            <pc:sldMk cId="263898918" sldId="275"/>
            <ac:spMk id="2" creationId="{F14CE0FF-9D12-C718-1D7B-BA7FB1C4702B}"/>
          </ac:spMkLst>
        </pc:spChg>
        <pc:spChg chg="mod">
          <ac:chgData name="Miroslava Čechová Závadská" userId="acc6b33ca4c8e38a" providerId="LiveId" clId="{2116F1C0-E445-4CD0-A56F-CD270EFC5321}" dt="2024-10-28T10:09:07.467" v="677" actId="113"/>
          <ac:spMkLst>
            <pc:docMk/>
            <pc:sldMk cId="263898918" sldId="275"/>
            <ac:spMk id="3" creationId="{5905E88E-E244-CAD5-08E1-F2D4AAB8BE91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1020609345" sldId="275"/>
        </pc:sldMkLst>
      </pc:sldChg>
      <pc:sldChg chg="modSp new mod">
        <pc:chgData name="Miroslava Čechová Závadská" userId="acc6b33ca4c8e38a" providerId="LiveId" clId="{2116F1C0-E445-4CD0-A56F-CD270EFC5321}" dt="2024-10-28T10:12:43.673" v="693" actId="255"/>
        <pc:sldMkLst>
          <pc:docMk/>
          <pc:sldMk cId="69227389" sldId="276"/>
        </pc:sldMkLst>
        <pc:spChg chg="mod">
          <ac:chgData name="Miroslava Čechová Závadská" userId="acc6b33ca4c8e38a" providerId="LiveId" clId="{2116F1C0-E445-4CD0-A56F-CD270EFC5321}" dt="2024-10-28T10:09:36.232" v="681"/>
          <ac:spMkLst>
            <pc:docMk/>
            <pc:sldMk cId="69227389" sldId="276"/>
            <ac:spMk id="2" creationId="{EEDE0840-A4E4-0AD0-1255-E030D644E942}"/>
          </ac:spMkLst>
        </pc:spChg>
        <pc:spChg chg="mod">
          <ac:chgData name="Miroslava Čechová Závadská" userId="acc6b33ca4c8e38a" providerId="LiveId" clId="{2116F1C0-E445-4CD0-A56F-CD270EFC5321}" dt="2024-10-28T10:12:43.673" v="693" actId="255"/>
          <ac:spMkLst>
            <pc:docMk/>
            <pc:sldMk cId="69227389" sldId="276"/>
            <ac:spMk id="3" creationId="{F443C036-EE4A-F49E-5643-896683B80E6B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733846517" sldId="276"/>
        </pc:sldMkLst>
      </pc:sldChg>
      <pc:sldChg chg="modSp new mod">
        <pc:chgData name="Miroslava Čechová Závadská" userId="acc6b33ca4c8e38a" providerId="LiveId" clId="{2116F1C0-E445-4CD0-A56F-CD270EFC5321}" dt="2024-10-28T10:18:54.935" v="715" actId="20577"/>
        <pc:sldMkLst>
          <pc:docMk/>
          <pc:sldMk cId="2015350674" sldId="277"/>
        </pc:sldMkLst>
        <pc:spChg chg="mod">
          <ac:chgData name="Miroslava Čechová Závadská" userId="acc6b33ca4c8e38a" providerId="LiveId" clId="{2116F1C0-E445-4CD0-A56F-CD270EFC5321}" dt="2024-10-28T10:15:37.231" v="694"/>
          <ac:spMkLst>
            <pc:docMk/>
            <pc:sldMk cId="2015350674" sldId="277"/>
            <ac:spMk id="2" creationId="{FD4F232A-4BD2-7D52-32EC-273A84BF30ED}"/>
          </ac:spMkLst>
        </pc:spChg>
        <pc:spChg chg="mod">
          <ac:chgData name="Miroslava Čechová Závadská" userId="acc6b33ca4c8e38a" providerId="LiveId" clId="{2116F1C0-E445-4CD0-A56F-CD270EFC5321}" dt="2024-10-28T10:18:54.935" v="715" actId="20577"/>
          <ac:spMkLst>
            <pc:docMk/>
            <pc:sldMk cId="2015350674" sldId="277"/>
            <ac:spMk id="3" creationId="{36C9A4BE-40BC-9145-3DB8-AC64EB983618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4057822300" sldId="277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165041904" sldId="278"/>
        </pc:sldMkLst>
      </pc:sldChg>
      <pc:sldChg chg="modSp new mod">
        <pc:chgData name="Miroslava Čechová Závadská" userId="acc6b33ca4c8e38a" providerId="LiveId" clId="{2116F1C0-E445-4CD0-A56F-CD270EFC5321}" dt="2024-10-28T10:18:44.857" v="712" actId="20577"/>
        <pc:sldMkLst>
          <pc:docMk/>
          <pc:sldMk cId="3568961674" sldId="278"/>
        </pc:sldMkLst>
        <pc:spChg chg="mod">
          <ac:chgData name="Miroslava Čechová Závadská" userId="acc6b33ca4c8e38a" providerId="LiveId" clId="{2116F1C0-E445-4CD0-A56F-CD270EFC5321}" dt="2024-10-28T10:15:39.944" v="695"/>
          <ac:spMkLst>
            <pc:docMk/>
            <pc:sldMk cId="3568961674" sldId="278"/>
            <ac:spMk id="2" creationId="{6376EEEC-4420-72C0-4731-8C7E3445B64B}"/>
          </ac:spMkLst>
        </pc:spChg>
        <pc:spChg chg="mod">
          <ac:chgData name="Miroslava Čechová Závadská" userId="acc6b33ca4c8e38a" providerId="LiveId" clId="{2116F1C0-E445-4CD0-A56F-CD270EFC5321}" dt="2024-10-28T10:18:44.857" v="712" actId="20577"/>
          <ac:spMkLst>
            <pc:docMk/>
            <pc:sldMk cId="3568961674" sldId="278"/>
            <ac:spMk id="3" creationId="{E7C9BDDD-1DD3-DCB1-F280-4776CE166771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44161102" sldId="279"/>
        </pc:sldMkLst>
      </pc:sldChg>
      <pc:sldChg chg="modSp new mod">
        <pc:chgData name="Miroslava Čechová Závadská" userId="acc6b33ca4c8e38a" providerId="LiveId" clId="{2116F1C0-E445-4CD0-A56F-CD270EFC5321}" dt="2024-10-28T10:21:38.609" v="758" actId="113"/>
        <pc:sldMkLst>
          <pc:docMk/>
          <pc:sldMk cId="1116780027" sldId="279"/>
        </pc:sldMkLst>
        <pc:spChg chg="mod">
          <ac:chgData name="Miroslava Čechová Závadská" userId="acc6b33ca4c8e38a" providerId="LiveId" clId="{2116F1C0-E445-4CD0-A56F-CD270EFC5321}" dt="2024-10-28T10:19:08.143" v="719"/>
          <ac:spMkLst>
            <pc:docMk/>
            <pc:sldMk cId="1116780027" sldId="279"/>
            <ac:spMk id="2" creationId="{9DA3637A-7B5A-A384-C16D-82015D9608E4}"/>
          </ac:spMkLst>
        </pc:spChg>
        <pc:spChg chg="mod">
          <ac:chgData name="Miroslava Čechová Závadská" userId="acc6b33ca4c8e38a" providerId="LiveId" clId="{2116F1C0-E445-4CD0-A56F-CD270EFC5321}" dt="2024-10-28T10:21:38.609" v="758" actId="113"/>
          <ac:spMkLst>
            <pc:docMk/>
            <pc:sldMk cId="1116780027" sldId="279"/>
            <ac:spMk id="3" creationId="{8938D7DA-D60A-3CE4-F220-B6C07D48BF63}"/>
          </ac:spMkLst>
        </pc:spChg>
      </pc:sldChg>
      <pc:sldChg chg="modSp new mod">
        <pc:chgData name="Miroslava Čechová Závadská" userId="acc6b33ca4c8e38a" providerId="LiveId" clId="{2116F1C0-E445-4CD0-A56F-CD270EFC5321}" dt="2024-10-28T10:21:03.587" v="757" actId="27636"/>
        <pc:sldMkLst>
          <pc:docMk/>
          <pc:sldMk cId="130742777" sldId="280"/>
        </pc:sldMkLst>
        <pc:spChg chg="mod">
          <ac:chgData name="Miroslava Čechová Závadská" userId="acc6b33ca4c8e38a" providerId="LiveId" clId="{2116F1C0-E445-4CD0-A56F-CD270EFC5321}" dt="2024-10-28T10:19:10.664" v="720"/>
          <ac:spMkLst>
            <pc:docMk/>
            <pc:sldMk cId="130742777" sldId="280"/>
            <ac:spMk id="2" creationId="{8C340A1B-C472-564A-39D0-6EF3EAE6F633}"/>
          </ac:spMkLst>
        </pc:spChg>
        <pc:spChg chg="mod">
          <ac:chgData name="Miroslava Čechová Závadská" userId="acc6b33ca4c8e38a" providerId="LiveId" clId="{2116F1C0-E445-4CD0-A56F-CD270EFC5321}" dt="2024-10-28T10:21:03.587" v="757" actId="27636"/>
          <ac:spMkLst>
            <pc:docMk/>
            <pc:sldMk cId="130742777" sldId="280"/>
            <ac:spMk id="3" creationId="{E16CBF2B-A50B-2BA1-248E-DD445F077089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333504804" sldId="280"/>
        </pc:sldMkLst>
      </pc:sldChg>
      <pc:sldChg chg="modSp new mod">
        <pc:chgData name="Miroslava Čechová Závadská" userId="acc6b33ca4c8e38a" providerId="LiveId" clId="{2116F1C0-E445-4CD0-A56F-CD270EFC5321}" dt="2024-10-28T10:22:38.556" v="766" actId="5793"/>
        <pc:sldMkLst>
          <pc:docMk/>
          <pc:sldMk cId="1415095781" sldId="281"/>
        </pc:sldMkLst>
        <pc:spChg chg="mod">
          <ac:chgData name="Miroslava Čechová Závadská" userId="acc6b33ca4c8e38a" providerId="LiveId" clId="{2116F1C0-E445-4CD0-A56F-CD270EFC5321}" dt="2024-10-28T10:22:13.061" v="763"/>
          <ac:spMkLst>
            <pc:docMk/>
            <pc:sldMk cId="1415095781" sldId="281"/>
            <ac:spMk id="2" creationId="{2051EB15-F1E2-9A64-10A5-F6AC1E29289E}"/>
          </ac:spMkLst>
        </pc:spChg>
        <pc:spChg chg="mod">
          <ac:chgData name="Miroslava Čechová Závadská" userId="acc6b33ca4c8e38a" providerId="LiveId" clId="{2116F1C0-E445-4CD0-A56F-CD270EFC5321}" dt="2024-10-28T10:22:38.556" v="766" actId="5793"/>
          <ac:spMkLst>
            <pc:docMk/>
            <pc:sldMk cId="1415095781" sldId="281"/>
            <ac:spMk id="3" creationId="{CF4C8017-2F68-B55A-40D6-EB726597932A}"/>
          </ac:spMkLst>
        </pc:spChg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3059891468" sldId="281"/>
        </pc:sldMkLst>
      </pc:sldChg>
      <pc:sldChg chg="del">
        <pc:chgData name="Miroslava Čechová Závadská" userId="acc6b33ca4c8e38a" providerId="LiveId" clId="{2116F1C0-E445-4CD0-A56F-CD270EFC5321}" dt="2024-10-28T09:21:36.268" v="2" actId="2696"/>
        <pc:sldMkLst>
          <pc:docMk/>
          <pc:sldMk cId="991538544" sldId="282"/>
        </pc:sldMkLst>
      </pc:sldChg>
      <pc:sldChg chg="modSp new mod">
        <pc:chgData name="Miroslava Čechová Závadská" userId="acc6b33ca4c8e38a" providerId="LiveId" clId="{2116F1C0-E445-4CD0-A56F-CD270EFC5321}" dt="2024-10-28T10:26:54.479" v="803" actId="20577"/>
        <pc:sldMkLst>
          <pc:docMk/>
          <pc:sldMk cId="2744781351" sldId="282"/>
        </pc:sldMkLst>
        <pc:spChg chg="mod">
          <ac:chgData name="Miroslava Čechová Závadská" userId="acc6b33ca4c8e38a" providerId="LiveId" clId="{2116F1C0-E445-4CD0-A56F-CD270EFC5321}" dt="2024-10-28T10:22:48.514" v="770"/>
          <ac:spMkLst>
            <pc:docMk/>
            <pc:sldMk cId="2744781351" sldId="282"/>
            <ac:spMk id="2" creationId="{09836450-7467-291C-3A9F-8D90B4996E97}"/>
          </ac:spMkLst>
        </pc:spChg>
        <pc:spChg chg="mod">
          <ac:chgData name="Miroslava Čechová Závadská" userId="acc6b33ca4c8e38a" providerId="LiveId" clId="{2116F1C0-E445-4CD0-A56F-CD270EFC5321}" dt="2024-10-28T10:26:54.479" v="803" actId="20577"/>
          <ac:spMkLst>
            <pc:docMk/>
            <pc:sldMk cId="2744781351" sldId="282"/>
            <ac:spMk id="3" creationId="{3C47EDB8-5E74-6A99-4568-EFC0730347C0}"/>
          </ac:spMkLst>
        </pc:spChg>
      </pc:sldChg>
      <pc:sldChg chg="modSp new mod">
        <pc:chgData name="Miroslava Čechová Závadská" userId="acc6b33ca4c8e38a" providerId="LiveId" clId="{2116F1C0-E445-4CD0-A56F-CD270EFC5321}" dt="2024-10-28T10:26:51.356" v="802" actId="20577"/>
        <pc:sldMkLst>
          <pc:docMk/>
          <pc:sldMk cId="56369047" sldId="283"/>
        </pc:sldMkLst>
        <pc:spChg chg="mod">
          <ac:chgData name="Miroslava Čechová Závadská" userId="acc6b33ca4c8e38a" providerId="LiveId" clId="{2116F1C0-E445-4CD0-A56F-CD270EFC5321}" dt="2024-10-28T10:22:50.687" v="771"/>
          <ac:spMkLst>
            <pc:docMk/>
            <pc:sldMk cId="56369047" sldId="283"/>
            <ac:spMk id="2" creationId="{82299E24-08CB-097B-F40E-20C11CDA71CF}"/>
          </ac:spMkLst>
        </pc:spChg>
        <pc:spChg chg="mod">
          <ac:chgData name="Miroslava Čechová Závadská" userId="acc6b33ca4c8e38a" providerId="LiveId" clId="{2116F1C0-E445-4CD0-A56F-CD270EFC5321}" dt="2024-10-28T10:26:51.356" v="802" actId="20577"/>
          <ac:spMkLst>
            <pc:docMk/>
            <pc:sldMk cId="56369047" sldId="283"/>
            <ac:spMk id="3" creationId="{3BD23297-4D2C-BCEE-9379-BFFAB6BD410E}"/>
          </ac:spMkLst>
        </pc:spChg>
      </pc:sldChg>
      <pc:sldChg chg="modSp new mod">
        <pc:chgData name="Miroslava Čechová Závadská" userId="acc6b33ca4c8e38a" providerId="LiveId" clId="{2116F1C0-E445-4CD0-A56F-CD270EFC5321}" dt="2024-10-28T10:30:37.543" v="838" actId="207"/>
        <pc:sldMkLst>
          <pc:docMk/>
          <pc:sldMk cId="315189271" sldId="284"/>
        </pc:sldMkLst>
        <pc:spChg chg="mod">
          <ac:chgData name="Miroslava Čechová Závadská" userId="acc6b33ca4c8e38a" providerId="LiveId" clId="{2116F1C0-E445-4CD0-A56F-CD270EFC5321}" dt="2024-10-28T10:22:53.458" v="772"/>
          <ac:spMkLst>
            <pc:docMk/>
            <pc:sldMk cId="315189271" sldId="284"/>
            <ac:spMk id="2" creationId="{CA942DCF-9131-E99E-1008-5E83A2B6A53E}"/>
          </ac:spMkLst>
        </pc:spChg>
        <pc:spChg chg="mod">
          <ac:chgData name="Miroslava Čechová Závadská" userId="acc6b33ca4c8e38a" providerId="LiveId" clId="{2116F1C0-E445-4CD0-A56F-CD270EFC5321}" dt="2024-10-28T10:30:37.543" v="838" actId="207"/>
          <ac:spMkLst>
            <pc:docMk/>
            <pc:sldMk cId="315189271" sldId="284"/>
            <ac:spMk id="3" creationId="{60175C9C-92B3-206B-1A1C-01480CDDDE5C}"/>
          </ac:spMkLst>
        </pc:spChg>
      </pc:sldChg>
      <pc:sldChg chg="modSp new mod">
        <pc:chgData name="Miroslava Čechová Závadská" userId="acc6b33ca4c8e38a" providerId="LiveId" clId="{2116F1C0-E445-4CD0-A56F-CD270EFC5321}" dt="2024-10-28T10:33:13.365" v="867" actId="255"/>
        <pc:sldMkLst>
          <pc:docMk/>
          <pc:sldMk cId="969712585" sldId="285"/>
        </pc:sldMkLst>
        <pc:spChg chg="mod">
          <ac:chgData name="Miroslava Čechová Závadská" userId="acc6b33ca4c8e38a" providerId="LiveId" clId="{2116F1C0-E445-4CD0-A56F-CD270EFC5321}" dt="2024-10-28T10:27:33.520" v="807"/>
          <ac:spMkLst>
            <pc:docMk/>
            <pc:sldMk cId="969712585" sldId="285"/>
            <ac:spMk id="2" creationId="{63A89385-CAD2-0CD9-4466-F06283F20F6A}"/>
          </ac:spMkLst>
        </pc:spChg>
        <pc:spChg chg="mod">
          <ac:chgData name="Miroslava Čechová Závadská" userId="acc6b33ca4c8e38a" providerId="LiveId" clId="{2116F1C0-E445-4CD0-A56F-CD270EFC5321}" dt="2024-10-28T10:33:13.365" v="867" actId="255"/>
          <ac:spMkLst>
            <pc:docMk/>
            <pc:sldMk cId="969712585" sldId="285"/>
            <ac:spMk id="3" creationId="{6D75B914-5D04-A488-BB3C-12ECA19BF220}"/>
          </ac:spMkLst>
        </pc:spChg>
      </pc:sldChg>
      <pc:sldChg chg="modSp new mod">
        <pc:chgData name="Miroslava Čechová Závadská" userId="acc6b33ca4c8e38a" providerId="LiveId" clId="{2116F1C0-E445-4CD0-A56F-CD270EFC5321}" dt="2024-10-28T10:34:59.637" v="874"/>
        <pc:sldMkLst>
          <pc:docMk/>
          <pc:sldMk cId="3459045663" sldId="286"/>
        </pc:sldMkLst>
        <pc:spChg chg="mod">
          <ac:chgData name="Miroslava Čechová Závadská" userId="acc6b33ca4c8e38a" providerId="LiveId" clId="{2116F1C0-E445-4CD0-A56F-CD270EFC5321}" dt="2024-10-28T10:34:59.637" v="874"/>
          <ac:spMkLst>
            <pc:docMk/>
            <pc:sldMk cId="3459045663" sldId="286"/>
            <ac:spMk id="2" creationId="{B4DE5FF8-CB75-8198-0E89-1369610FC2D5}"/>
          </ac:spMkLst>
        </pc:spChg>
        <pc:spChg chg="mod">
          <ac:chgData name="Miroslava Čechová Závadská" userId="acc6b33ca4c8e38a" providerId="LiveId" clId="{2116F1C0-E445-4CD0-A56F-CD270EFC5321}" dt="2024-10-28T10:33:25.392" v="868" actId="255"/>
          <ac:spMkLst>
            <pc:docMk/>
            <pc:sldMk cId="3459045663" sldId="286"/>
            <ac:spMk id="3" creationId="{528DD628-DCAD-82C2-959A-1E553D843A67}"/>
          </ac:spMkLst>
        </pc:spChg>
      </pc:sldChg>
      <pc:sldChg chg="modSp new mod">
        <pc:chgData name="Miroslava Čechová Závadská" userId="acc6b33ca4c8e38a" providerId="LiveId" clId="{2116F1C0-E445-4CD0-A56F-CD270EFC5321}" dt="2024-10-28T10:35:43.559" v="886" actId="255"/>
        <pc:sldMkLst>
          <pc:docMk/>
          <pc:sldMk cId="2218944018" sldId="287"/>
        </pc:sldMkLst>
        <pc:spChg chg="mod">
          <ac:chgData name="Miroslava Čechová Závadská" userId="acc6b33ca4c8e38a" providerId="LiveId" clId="{2116F1C0-E445-4CD0-A56F-CD270EFC5321}" dt="2024-10-28T10:35:02.175" v="875"/>
          <ac:spMkLst>
            <pc:docMk/>
            <pc:sldMk cId="2218944018" sldId="287"/>
            <ac:spMk id="2" creationId="{29F419CB-062D-2862-DFDF-A0DE404F2B14}"/>
          </ac:spMkLst>
        </pc:spChg>
        <pc:spChg chg="mod">
          <ac:chgData name="Miroslava Čechová Závadská" userId="acc6b33ca4c8e38a" providerId="LiveId" clId="{2116F1C0-E445-4CD0-A56F-CD270EFC5321}" dt="2024-10-28T10:35:43.559" v="886" actId="255"/>
          <ac:spMkLst>
            <pc:docMk/>
            <pc:sldMk cId="2218944018" sldId="287"/>
            <ac:spMk id="3" creationId="{7FB5CEC6-0D8D-980B-0E91-E05607428CF1}"/>
          </ac:spMkLst>
        </pc:spChg>
      </pc:sldChg>
      <pc:sldChg chg="modSp new mod">
        <pc:chgData name="Miroslava Čechová Závadská" userId="acc6b33ca4c8e38a" providerId="LiveId" clId="{2116F1C0-E445-4CD0-A56F-CD270EFC5321}" dt="2024-10-28T10:38:51.232" v="911" actId="20577"/>
        <pc:sldMkLst>
          <pc:docMk/>
          <pc:sldMk cId="2653245963" sldId="288"/>
        </pc:sldMkLst>
        <pc:spChg chg="mod">
          <ac:chgData name="Miroslava Čechová Závadská" userId="acc6b33ca4c8e38a" providerId="LiveId" clId="{2116F1C0-E445-4CD0-A56F-CD270EFC5321}" dt="2024-10-28T10:36:15.827" v="889"/>
          <ac:spMkLst>
            <pc:docMk/>
            <pc:sldMk cId="2653245963" sldId="288"/>
            <ac:spMk id="2" creationId="{3B340095-7C2F-5248-CD6B-742C06FE6923}"/>
          </ac:spMkLst>
        </pc:spChg>
        <pc:spChg chg="mod">
          <ac:chgData name="Miroslava Čechová Závadská" userId="acc6b33ca4c8e38a" providerId="LiveId" clId="{2116F1C0-E445-4CD0-A56F-CD270EFC5321}" dt="2024-10-28T10:38:51.232" v="911" actId="20577"/>
          <ac:spMkLst>
            <pc:docMk/>
            <pc:sldMk cId="2653245963" sldId="288"/>
            <ac:spMk id="3" creationId="{C930D0D4-D0B4-0F13-14BD-6850E4C2F666}"/>
          </ac:spMkLst>
        </pc:spChg>
      </pc:sldChg>
      <pc:sldChg chg="modSp new mod">
        <pc:chgData name="Miroslava Čechová Závadská" userId="acc6b33ca4c8e38a" providerId="LiveId" clId="{2116F1C0-E445-4CD0-A56F-CD270EFC5321}" dt="2024-10-28T10:40:36.820" v="925" actId="113"/>
        <pc:sldMkLst>
          <pc:docMk/>
          <pc:sldMk cId="3392736746" sldId="289"/>
        </pc:sldMkLst>
        <pc:spChg chg="mod">
          <ac:chgData name="Miroslava Čechová Závadská" userId="acc6b33ca4c8e38a" providerId="LiveId" clId="{2116F1C0-E445-4CD0-A56F-CD270EFC5321}" dt="2024-10-28T10:36:19.041" v="890"/>
          <ac:spMkLst>
            <pc:docMk/>
            <pc:sldMk cId="3392736746" sldId="289"/>
            <ac:spMk id="2" creationId="{5512C71B-071A-9B73-CCD6-69CE6FE6B331}"/>
          </ac:spMkLst>
        </pc:spChg>
        <pc:spChg chg="mod">
          <ac:chgData name="Miroslava Čechová Závadská" userId="acc6b33ca4c8e38a" providerId="LiveId" clId="{2116F1C0-E445-4CD0-A56F-CD270EFC5321}" dt="2024-10-28T10:40:36.820" v="925" actId="113"/>
          <ac:spMkLst>
            <pc:docMk/>
            <pc:sldMk cId="3392736746" sldId="289"/>
            <ac:spMk id="3" creationId="{9A6642EA-ABB0-E3CD-50FA-37947F5FF5D1}"/>
          </ac:spMkLst>
        </pc:spChg>
      </pc:sldChg>
      <pc:sldChg chg="modSp new mod">
        <pc:chgData name="Miroslava Čechová Závadská" userId="acc6b33ca4c8e38a" providerId="LiveId" clId="{2116F1C0-E445-4CD0-A56F-CD270EFC5321}" dt="2024-10-28T10:42:18.388" v="941" actId="255"/>
        <pc:sldMkLst>
          <pc:docMk/>
          <pc:sldMk cId="1354723056" sldId="290"/>
        </pc:sldMkLst>
        <pc:spChg chg="mod">
          <ac:chgData name="Miroslava Čechová Závadská" userId="acc6b33ca4c8e38a" providerId="LiveId" clId="{2116F1C0-E445-4CD0-A56F-CD270EFC5321}" dt="2024-10-28T10:41:19.867" v="928"/>
          <ac:spMkLst>
            <pc:docMk/>
            <pc:sldMk cId="1354723056" sldId="290"/>
            <ac:spMk id="2" creationId="{AE77D7D6-39EE-817B-308D-4ABC32CC696C}"/>
          </ac:spMkLst>
        </pc:spChg>
        <pc:spChg chg="mod">
          <ac:chgData name="Miroslava Čechová Závadská" userId="acc6b33ca4c8e38a" providerId="LiveId" clId="{2116F1C0-E445-4CD0-A56F-CD270EFC5321}" dt="2024-10-28T10:42:18.388" v="941" actId="255"/>
          <ac:spMkLst>
            <pc:docMk/>
            <pc:sldMk cId="1354723056" sldId="290"/>
            <ac:spMk id="3" creationId="{A98C7FB0-1A0A-AD24-E3CC-EBEC59D082E4}"/>
          </ac:spMkLst>
        </pc:spChg>
      </pc:sldChg>
      <pc:sldChg chg="modSp new mod">
        <pc:chgData name="Miroslava Čechová Závadská" userId="acc6b33ca4c8e38a" providerId="LiveId" clId="{2116F1C0-E445-4CD0-A56F-CD270EFC5321}" dt="2024-10-28T10:43:46.957" v="950" actId="255"/>
        <pc:sldMkLst>
          <pc:docMk/>
          <pc:sldMk cId="2680260798" sldId="291"/>
        </pc:sldMkLst>
        <pc:spChg chg="mod">
          <ac:chgData name="Miroslava Čechová Závadská" userId="acc6b33ca4c8e38a" providerId="LiveId" clId="{2116F1C0-E445-4CD0-A56F-CD270EFC5321}" dt="2024-10-28T10:43:09.494" v="942"/>
          <ac:spMkLst>
            <pc:docMk/>
            <pc:sldMk cId="2680260798" sldId="291"/>
            <ac:spMk id="2" creationId="{C66B68A6-7370-6498-736F-A0F89B4F8E95}"/>
          </ac:spMkLst>
        </pc:spChg>
        <pc:spChg chg="mod">
          <ac:chgData name="Miroslava Čechová Závadská" userId="acc6b33ca4c8e38a" providerId="LiveId" clId="{2116F1C0-E445-4CD0-A56F-CD270EFC5321}" dt="2024-10-28T10:43:46.957" v="950" actId="255"/>
          <ac:spMkLst>
            <pc:docMk/>
            <pc:sldMk cId="2680260798" sldId="291"/>
            <ac:spMk id="3" creationId="{99B54C9A-70EB-B0B0-95EC-9817802B52FB}"/>
          </ac:spMkLst>
        </pc:spChg>
      </pc:sldChg>
      <pc:sldChg chg="modSp new mod">
        <pc:chgData name="Miroslava Čechová Závadská" userId="acc6b33ca4c8e38a" providerId="LiveId" clId="{2116F1C0-E445-4CD0-A56F-CD270EFC5321}" dt="2024-10-28T10:46:02.855" v="969" actId="20577"/>
        <pc:sldMkLst>
          <pc:docMk/>
          <pc:sldMk cId="874883428" sldId="292"/>
        </pc:sldMkLst>
        <pc:spChg chg="mod">
          <ac:chgData name="Miroslava Čechová Závadská" userId="acc6b33ca4c8e38a" providerId="LiveId" clId="{2116F1C0-E445-4CD0-A56F-CD270EFC5321}" dt="2024-10-28T10:44:52.811" v="951"/>
          <ac:spMkLst>
            <pc:docMk/>
            <pc:sldMk cId="874883428" sldId="292"/>
            <ac:spMk id="2" creationId="{32FAA3BC-40E7-3D2B-8581-88E23A887229}"/>
          </ac:spMkLst>
        </pc:spChg>
        <pc:spChg chg="mod">
          <ac:chgData name="Miroslava Čechová Závadská" userId="acc6b33ca4c8e38a" providerId="LiveId" clId="{2116F1C0-E445-4CD0-A56F-CD270EFC5321}" dt="2024-10-28T10:46:02.855" v="969" actId="20577"/>
          <ac:spMkLst>
            <pc:docMk/>
            <pc:sldMk cId="874883428" sldId="292"/>
            <ac:spMk id="3" creationId="{311D0E99-2DC6-4C83-D08B-C1E4D1998B45}"/>
          </ac:spMkLst>
        </pc:spChg>
      </pc:sldChg>
      <pc:sldChg chg="modSp new mod">
        <pc:chgData name="Miroslava Čechová Závadská" userId="acc6b33ca4c8e38a" providerId="LiveId" clId="{2116F1C0-E445-4CD0-A56F-CD270EFC5321}" dt="2024-10-28T10:47:21.268" v="978" actId="255"/>
        <pc:sldMkLst>
          <pc:docMk/>
          <pc:sldMk cId="4236973024" sldId="293"/>
        </pc:sldMkLst>
        <pc:spChg chg="mod">
          <ac:chgData name="Miroslava Čechová Závadská" userId="acc6b33ca4c8e38a" providerId="LiveId" clId="{2116F1C0-E445-4CD0-A56F-CD270EFC5321}" dt="2024-10-28T10:45:01.251" v="956"/>
          <ac:spMkLst>
            <pc:docMk/>
            <pc:sldMk cId="4236973024" sldId="293"/>
            <ac:spMk id="2" creationId="{C713FF4C-D504-E67A-32CB-EF4764CA4C01}"/>
          </ac:spMkLst>
        </pc:spChg>
        <pc:spChg chg="mod">
          <ac:chgData name="Miroslava Čechová Závadská" userId="acc6b33ca4c8e38a" providerId="LiveId" clId="{2116F1C0-E445-4CD0-A56F-CD270EFC5321}" dt="2024-10-28T10:47:21.268" v="978" actId="255"/>
          <ac:spMkLst>
            <pc:docMk/>
            <pc:sldMk cId="4236973024" sldId="293"/>
            <ac:spMk id="3" creationId="{F7867549-E9CA-A21F-2930-EBBC7011C466}"/>
          </ac:spMkLst>
        </pc:spChg>
      </pc:sldChg>
      <pc:sldChg chg="modSp new mod">
        <pc:chgData name="Miroslava Čechová Závadská" userId="acc6b33ca4c8e38a" providerId="LiveId" clId="{2116F1C0-E445-4CD0-A56F-CD270EFC5321}" dt="2024-10-28T10:51:27.501" v="987" actId="255"/>
        <pc:sldMkLst>
          <pc:docMk/>
          <pc:sldMk cId="137972759" sldId="294"/>
        </pc:sldMkLst>
        <pc:spChg chg="mod">
          <ac:chgData name="Miroslava Čechová Závadská" userId="acc6b33ca4c8e38a" providerId="LiveId" clId="{2116F1C0-E445-4CD0-A56F-CD270EFC5321}" dt="2024-10-28T10:45:04.709" v="957"/>
          <ac:spMkLst>
            <pc:docMk/>
            <pc:sldMk cId="137972759" sldId="294"/>
            <ac:spMk id="2" creationId="{58D1CABC-7016-618C-F657-C43A89A9C817}"/>
          </ac:spMkLst>
        </pc:spChg>
        <pc:spChg chg="mod">
          <ac:chgData name="Miroslava Čechová Závadská" userId="acc6b33ca4c8e38a" providerId="LiveId" clId="{2116F1C0-E445-4CD0-A56F-CD270EFC5321}" dt="2024-10-28T10:51:27.501" v="987" actId="255"/>
          <ac:spMkLst>
            <pc:docMk/>
            <pc:sldMk cId="137972759" sldId="294"/>
            <ac:spMk id="3" creationId="{281DEE41-7784-A494-F514-23DF16C99A30}"/>
          </ac:spMkLst>
        </pc:spChg>
      </pc:sldChg>
      <pc:sldChg chg="modSp new mod">
        <pc:chgData name="Miroslava Čechová Závadská" userId="acc6b33ca4c8e38a" providerId="LiveId" clId="{2116F1C0-E445-4CD0-A56F-CD270EFC5321}" dt="2024-10-28T10:52:35.074" v="1000" actId="255"/>
        <pc:sldMkLst>
          <pc:docMk/>
          <pc:sldMk cId="3920183745" sldId="295"/>
        </pc:sldMkLst>
        <pc:spChg chg="mod">
          <ac:chgData name="Miroslava Čechová Závadská" userId="acc6b33ca4c8e38a" providerId="LiveId" clId="{2116F1C0-E445-4CD0-A56F-CD270EFC5321}" dt="2024-10-28T10:45:07.298" v="958"/>
          <ac:spMkLst>
            <pc:docMk/>
            <pc:sldMk cId="3920183745" sldId="295"/>
            <ac:spMk id="2" creationId="{BFF8D066-8662-30D8-EEB7-F8582A0598B5}"/>
          </ac:spMkLst>
        </pc:spChg>
        <pc:spChg chg="mod">
          <ac:chgData name="Miroslava Čechová Závadská" userId="acc6b33ca4c8e38a" providerId="LiveId" clId="{2116F1C0-E445-4CD0-A56F-CD270EFC5321}" dt="2024-10-28T10:52:35.074" v="1000" actId="255"/>
          <ac:spMkLst>
            <pc:docMk/>
            <pc:sldMk cId="3920183745" sldId="295"/>
            <ac:spMk id="3" creationId="{DD065DF8-1269-7ADE-DE37-28B4541FD374}"/>
          </ac:spMkLst>
        </pc:spChg>
      </pc:sldChg>
      <pc:sldChg chg="modSp new mod">
        <pc:chgData name="Miroslava Čechová Závadská" userId="acc6b33ca4c8e38a" providerId="LiveId" clId="{2116F1C0-E445-4CD0-A56F-CD270EFC5321}" dt="2024-10-28T10:54:40.400" v="1020" actId="255"/>
        <pc:sldMkLst>
          <pc:docMk/>
          <pc:sldMk cId="4185908871" sldId="296"/>
        </pc:sldMkLst>
        <pc:spChg chg="mod">
          <ac:chgData name="Miroslava Čechová Závadská" userId="acc6b33ca4c8e38a" providerId="LiveId" clId="{2116F1C0-E445-4CD0-A56F-CD270EFC5321}" dt="2024-10-28T10:45:11.891" v="959"/>
          <ac:spMkLst>
            <pc:docMk/>
            <pc:sldMk cId="4185908871" sldId="296"/>
            <ac:spMk id="2" creationId="{590E2AA7-9DC5-3879-1526-A09A94F5E0DA}"/>
          </ac:spMkLst>
        </pc:spChg>
        <pc:spChg chg="mod">
          <ac:chgData name="Miroslava Čechová Závadská" userId="acc6b33ca4c8e38a" providerId="LiveId" clId="{2116F1C0-E445-4CD0-A56F-CD270EFC5321}" dt="2024-10-28T10:54:40.400" v="1020" actId="255"/>
          <ac:spMkLst>
            <pc:docMk/>
            <pc:sldMk cId="4185908871" sldId="296"/>
            <ac:spMk id="3" creationId="{417DF337-6F70-E6C1-1C63-427DF0B01449}"/>
          </ac:spMkLst>
        </pc:spChg>
      </pc:sldChg>
      <pc:sldChg chg="modSp new mod">
        <pc:chgData name="Miroslava Čechová Závadská" userId="acc6b33ca4c8e38a" providerId="LiveId" clId="{2116F1C0-E445-4CD0-A56F-CD270EFC5321}" dt="2024-10-28T10:55:46.026" v="1028" actId="255"/>
        <pc:sldMkLst>
          <pc:docMk/>
          <pc:sldMk cId="3952629463" sldId="297"/>
        </pc:sldMkLst>
        <pc:spChg chg="mod">
          <ac:chgData name="Miroslava Čechová Závadská" userId="acc6b33ca4c8e38a" providerId="LiveId" clId="{2116F1C0-E445-4CD0-A56F-CD270EFC5321}" dt="2024-10-28T10:45:16.410" v="962"/>
          <ac:spMkLst>
            <pc:docMk/>
            <pc:sldMk cId="3952629463" sldId="297"/>
            <ac:spMk id="2" creationId="{F7D14D76-89A9-A117-6200-4799C56151BC}"/>
          </ac:spMkLst>
        </pc:spChg>
        <pc:spChg chg="mod">
          <ac:chgData name="Miroslava Čechová Závadská" userId="acc6b33ca4c8e38a" providerId="LiveId" clId="{2116F1C0-E445-4CD0-A56F-CD270EFC5321}" dt="2024-10-28T10:55:46.026" v="1028" actId="255"/>
          <ac:spMkLst>
            <pc:docMk/>
            <pc:sldMk cId="3952629463" sldId="297"/>
            <ac:spMk id="3" creationId="{3387BD86-F35E-ADC2-20A7-2419B79B31BF}"/>
          </ac:spMkLst>
        </pc:spChg>
      </pc:sldChg>
      <pc:sldChg chg="modSp new mod">
        <pc:chgData name="Miroslava Čechová Závadská" userId="acc6b33ca4c8e38a" providerId="LiveId" clId="{2116F1C0-E445-4CD0-A56F-CD270EFC5321}" dt="2024-10-28T10:56:10.029" v="1032" actId="255"/>
        <pc:sldMkLst>
          <pc:docMk/>
          <pc:sldMk cId="470338885" sldId="298"/>
        </pc:sldMkLst>
        <pc:spChg chg="mod">
          <ac:chgData name="Miroslava Čechová Závadská" userId="acc6b33ca4c8e38a" providerId="LiveId" clId="{2116F1C0-E445-4CD0-A56F-CD270EFC5321}" dt="2024-10-28T10:45:19.821" v="963"/>
          <ac:spMkLst>
            <pc:docMk/>
            <pc:sldMk cId="470338885" sldId="298"/>
            <ac:spMk id="2" creationId="{60B17FC0-C2E1-D530-6A9D-310EA3159465}"/>
          </ac:spMkLst>
        </pc:spChg>
        <pc:spChg chg="mod">
          <ac:chgData name="Miroslava Čechová Závadská" userId="acc6b33ca4c8e38a" providerId="LiveId" clId="{2116F1C0-E445-4CD0-A56F-CD270EFC5321}" dt="2024-10-28T10:56:10.029" v="1032" actId="255"/>
          <ac:spMkLst>
            <pc:docMk/>
            <pc:sldMk cId="470338885" sldId="298"/>
            <ac:spMk id="3" creationId="{946D4D0C-EF01-828D-A011-1F13E3DCB17C}"/>
          </ac:spMkLst>
        </pc:spChg>
      </pc:sldChg>
      <pc:sldChg chg="modSp new mod">
        <pc:chgData name="Miroslava Čechová Závadská" userId="acc6b33ca4c8e38a" providerId="LiveId" clId="{2116F1C0-E445-4CD0-A56F-CD270EFC5321}" dt="2024-10-28T10:57:50.620" v="1042" actId="122"/>
        <pc:sldMkLst>
          <pc:docMk/>
          <pc:sldMk cId="2892257583" sldId="299"/>
        </pc:sldMkLst>
        <pc:spChg chg="mod">
          <ac:chgData name="Miroslava Čechová Závadská" userId="acc6b33ca4c8e38a" providerId="LiveId" clId="{2116F1C0-E445-4CD0-A56F-CD270EFC5321}" dt="2024-10-28T10:57:50.620" v="1042" actId="122"/>
          <ac:spMkLst>
            <pc:docMk/>
            <pc:sldMk cId="2892257583" sldId="299"/>
            <ac:spMk id="3" creationId="{9CC6BE45-ADD8-494B-6537-3DC98FEAA93D}"/>
          </ac:spMkLst>
        </pc:spChg>
      </pc:sldChg>
      <pc:sldChg chg="addSp delSp modSp new mod ord">
        <pc:chgData name="Miroslava Čechová Závadská" userId="acc6b33ca4c8e38a" providerId="LiveId" clId="{2116F1C0-E445-4CD0-A56F-CD270EFC5321}" dt="2024-10-28T12:34:04.122" v="1052" actId="14100"/>
        <pc:sldMkLst>
          <pc:docMk/>
          <pc:sldMk cId="1916908197" sldId="300"/>
        </pc:sldMkLst>
        <pc:spChg chg="mod">
          <ac:chgData name="Miroslava Čechová Závadská" userId="acc6b33ca4c8e38a" providerId="LiveId" clId="{2116F1C0-E445-4CD0-A56F-CD270EFC5321}" dt="2024-10-28T12:34:00.359" v="1051"/>
          <ac:spMkLst>
            <pc:docMk/>
            <pc:sldMk cId="1916908197" sldId="300"/>
            <ac:spMk id="2" creationId="{B2FD46A2-2671-3574-BC22-4A7C797792AA}"/>
          </ac:spMkLst>
        </pc:spChg>
        <pc:spChg chg="del">
          <ac:chgData name="Miroslava Čechová Závadská" userId="acc6b33ca4c8e38a" providerId="LiveId" clId="{2116F1C0-E445-4CD0-A56F-CD270EFC5321}" dt="2024-10-28T12:33:14.805" v="1044" actId="22"/>
          <ac:spMkLst>
            <pc:docMk/>
            <pc:sldMk cId="1916908197" sldId="300"/>
            <ac:spMk id="3" creationId="{08401AA5-F9B1-A607-66ED-A698C0FD20B7}"/>
          </ac:spMkLst>
        </pc:spChg>
        <pc:picChg chg="add mod ord">
          <ac:chgData name="Miroslava Čechová Závadská" userId="acc6b33ca4c8e38a" providerId="LiveId" clId="{2116F1C0-E445-4CD0-A56F-CD270EFC5321}" dt="2024-10-28T12:34:04.122" v="1052" actId="14100"/>
          <ac:picMkLst>
            <pc:docMk/>
            <pc:sldMk cId="1916908197" sldId="300"/>
            <ac:picMk id="5" creationId="{18080A64-FC05-323E-7AA3-70AE16C1112C}"/>
          </ac:picMkLst>
        </pc:picChg>
      </pc:sldChg>
      <pc:sldChg chg="addSp delSp modSp new mod">
        <pc:chgData name="Miroslava Čechová Závadská" userId="acc6b33ca4c8e38a" providerId="LiveId" clId="{2116F1C0-E445-4CD0-A56F-CD270EFC5321}" dt="2024-10-28T12:35:52.454" v="1083" actId="20577"/>
        <pc:sldMkLst>
          <pc:docMk/>
          <pc:sldMk cId="2945419600" sldId="301"/>
        </pc:sldMkLst>
        <pc:spChg chg="mod">
          <ac:chgData name="Miroslava Čechová Závadská" userId="acc6b33ca4c8e38a" providerId="LiveId" clId="{2116F1C0-E445-4CD0-A56F-CD270EFC5321}" dt="2024-10-28T12:35:52.454" v="1083" actId="20577"/>
          <ac:spMkLst>
            <pc:docMk/>
            <pc:sldMk cId="2945419600" sldId="301"/>
            <ac:spMk id="2" creationId="{26820F24-C49B-BF07-A993-39D65AC20724}"/>
          </ac:spMkLst>
        </pc:spChg>
        <pc:spChg chg="del">
          <ac:chgData name="Miroslava Čechová Závadská" userId="acc6b33ca4c8e38a" providerId="LiveId" clId="{2116F1C0-E445-4CD0-A56F-CD270EFC5321}" dt="2024-10-28T12:35:31.986" v="1055" actId="22"/>
          <ac:spMkLst>
            <pc:docMk/>
            <pc:sldMk cId="2945419600" sldId="301"/>
            <ac:spMk id="3" creationId="{960EE83A-5F49-A999-9DB8-964FF9FD81CD}"/>
          </ac:spMkLst>
        </pc:spChg>
        <pc:picChg chg="add mod ord">
          <ac:chgData name="Miroslava Čechová Závadská" userId="acc6b33ca4c8e38a" providerId="LiveId" clId="{2116F1C0-E445-4CD0-A56F-CD270EFC5321}" dt="2024-10-28T12:35:42.092" v="1059" actId="1076"/>
          <ac:picMkLst>
            <pc:docMk/>
            <pc:sldMk cId="2945419600" sldId="301"/>
            <ac:picMk id="5" creationId="{5B1A0FFB-F3DB-DF98-9AE5-D5880CB3A3B1}"/>
          </ac:picMkLst>
        </pc:picChg>
      </pc:sldChg>
      <pc:sldChg chg="addSp delSp modSp new del mod">
        <pc:chgData name="Miroslava Čechová Závadská" userId="acc6b33ca4c8e38a" providerId="LiveId" clId="{2116F1C0-E445-4CD0-A56F-CD270EFC5321}" dt="2024-10-28T12:37:39.350" v="1087" actId="2696"/>
        <pc:sldMkLst>
          <pc:docMk/>
          <pc:sldMk cId="370147079" sldId="302"/>
        </pc:sldMkLst>
        <pc:spChg chg="mod">
          <ac:chgData name="Miroslava Čechová Závadská" userId="acc6b33ca4c8e38a" providerId="LiveId" clId="{2116F1C0-E445-4CD0-A56F-CD270EFC5321}" dt="2024-10-28T12:36:32.589" v="1086"/>
          <ac:spMkLst>
            <pc:docMk/>
            <pc:sldMk cId="370147079" sldId="302"/>
            <ac:spMk id="2" creationId="{2EAB0FCD-A268-34F0-AF8A-928FF29CD35F}"/>
          </ac:spMkLst>
        </pc:spChg>
        <pc:spChg chg="del">
          <ac:chgData name="Miroslava Čechová Závadská" userId="acc6b33ca4c8e38a" providerId="LiveId" clId="{2116F1C0-E445-4CD0-A56F-CD270EFC5321}" dt="2024-10-28T12:36:19.352" v="1084" actId="22"/>
          <ac:spMkLst>
            <pc:docMk/>
            <pc:sldMk cId="370147079" sldId="302"/>
            <ac:spMk id="3" creationId="{B6C5D825-B4E1-9D40-4E40-04909BAABBD1}"/>
          </ac:spMkLst>
        </pc:spChg>
        <pc:picChg chg="add mod ord">
          <ac:chgData name="Miroslava Čechová Závadská" userId="acc6b33ca4c8e38a" providerId="LiveId" clId="{2116F1C0-E445-4CD0-A56F-CD270EFC5321}" dt="2024-10-28T12:36:22.653" v="1085" actId="14100"/>
          <ac:picMkLst>
            <pc:docMk/>
            <pc:sldMk cId="370147079" sldId="302"/>
            <ac:picMk id="5" creationId="{552393F2-E9CA-013B-4983-F9FA35C8B253}"/>
          </ac:picMkLst>
        </pc:picChg>
      </pc:sldChg>
      <pc:sldChg chg="modSp mod">
        <pc:chgData name="Miroslava Čechová Závadská" userId="acc6b33ca4c8e38a" providerId="LiveId" clId="{2116F1C0-E445-4CD0-A56F-CD270EFC5321}" dt="2024-10-28T12:38:12.329" v="1146" actId="20577"/>
        <pc:sldMkLst>
          <pc:docMk/>
          <pc:sldMk cId="1102532580" sldId="302"/>
        </pc:sldMkLst>
        <pc:spChg chg="mod">
          <ac:chgData name="Miroslava Čechová Závadská" userId="acc6b33ca4c8e38a" providerId="LiveId" clId="{2116F1C0-E445-4CD0-A56F-CD270EFC5321}" dt="2024-10-28T12:38:12.329" v="1146" actId="20577"/>
          <ac:spMkLst>
            <pc:docMk/>
            <pc:sldMk cId="1102532580" sldId="302"/>
            <ac:spMk id="2" creationId="{2EAB0FCD-A268-34F0-AF8A-928FF29CD35F}"/>
          </ac:spMkLst>
        </pc:spChg>
      </pc:sldChg>
      <pc:sldChg chg="addSp delSp modSp new mod">
        <pc:chgData name="Miroslava Čechová Závadská" userId="acc6b33ca4c8e38a" providerId="LiveId" clId="{2116F1C0-E445-4CD0-A56F-CD270EFC5321}" dt="2024-10-28T12:40:31.839" v="1154" actId="20577"/>
        <pc:sldMkLst>
          <pc:docMk/>
          <pc:sldMk cId="1411518723" sldId="303"/>
        </pc:sldMkLst>
        <pc:spChg chg="mod">
          <ac:chgData name="Miroslava Čechová Závadská" userId="acc6b33ca4c8e38a" providerId="LiveId" clId="{2116F1C0-E445-4CD0-A56F-CD270EFC5321}" dt="2024-10-28T12:40:31.839" v="1154" actId="20577"/>
          <ac:spMkLst>
            <pc:docMk/>
            <pc:sldMk cId="1411518723" sldId="303"/>
            <ac:spMk id="2" creationId="{E91DB16F-29E1-6994-AF1E-677CBB75C0CA}"/>
          </ac:spMkLst>
        </pc:spChg>
        <pc:spChg chg="del">
          <ac:chgData name="Miroslava Čechová Závadská" userId="acc6b33ca4c8e38a" providerId="LiveId" clId="{2116F1C0-E445-4CD0-A56F-CD270EFC5321}" dt="2024-10-28T12:40:00.297" v="1148" actId="22"/>
          <ac:spMkLst>
            <pc:docMk/>
            <pc:sldMk cId="1411518723" sldId="303"/>
            <ac:spMk id="3" creationId="{EEB31F0A-9BBF-022B-FE1F-59C20C0E8EB7}"/>
          </ac:spMkLst>
        </pc:spChg>
        <pc:picChg chg="add mod ord">
          <ac:chgData name="Miroslava Čechová Závadská" userId="acc6b33ca4c8e38a" providerId="LiveId" clId="{2116F1C0-E445-4CD0-A56F-CD270EFC5321}" dt="2024-10-28T12:40:24.357" v="1151" actId="14100"/>
          <ac:picMkLst>
            <pc:docMk/>
            <pc:sldMk cId="1411518723" sldId="303"/>
            <ac:picMk id="5" creationId="{332A23E0-7CA5-4EF0-3B1D-468C60D2ED94}"/>
          </ac:picMkLst>
        </pc:picChg>
      </pc:sldChg>
      <pc:sldChg chg="modSp new mod">
        <pc:chgData name="Miroslava Čechová Závadská" userId="acc6b33ca4c8e38a" providerId="LiveId" clId="{2116F1C0-E445-4CD0-A56F-CD270EFC5321}" dt="2024-10-28T13:07:34.816" v="1176" actId="255"/>
        <pc:sldMkLst>
          <pc:docMk/>
          <pc:sldMk cId="3262935877" sldId="304"/>
        </pc:sldMkLst>
        <pc:spChg chg="mod">
          <ac:chgData name="Miroslava Čechová Závadská" userId="acc6b33ca4c8e38a" providerId="LiveId" clId="{2116F1C0-E445-4CD0-A56F-CD270EFC5321}" dt="2024-10-28T13:06:18.730" v="1160" actId="20577"/>
          <ac:spMkLst>
            <pc:docMk/>
            <pc:sldMk cId="3262935877" sldId="304"/>
            <ac:spMk id="2" creationId="{0848ED80-E566-DDEA-9881-C317D90288E7}"/>
          </ac:spMkLst>
        </pc:spChg>
        <pc:spChg chg="mod">
          <ac:chgData name="Miroslava Čechová Závadská" userId="acc6b33ca4c8e38a" providerId="LiveId" clId="{2116F1C0-E445-4CD0-A56F-CD270EFC5321}" dt="2024-10-28T13:07:34.816" v="1176" actId="255"/>
          <ac:spMkLst>
            <pc:docMk/>
            <pc:sldMk cId="3262935877" sldId="304"/>
            <ac:spMk id="3" creationId="{35BE7942-DD3C-3501-330F-EAE5B00556E7}"/>
          </ac:spMkLst>
        </pc:spChg>
      </pc:sldChg>
      <pc:sldChg chg="modSp new mod">
        <pc:chgData name="Miroslava Čechová Závadská" userId="acc6b33ca4c8e38a" providerId="LiveId" clId="{2116F1C0-E445-4CD0-A56F-CD270EFC5321}" dt="2024-10-28T13:09:35.516" v="1209" actId="255"/>
        <pc:sldMkLst>
          <pc:docMk/>
          <pc:sldMk cId="3735064956" sldId="305"/>
        </pc:sldMkLst>
        <pc:spChg chg="mod">
          <ac:chgData name="Miroslava Čechová Závadská" userId="acc6b33ca4c8e38a" providerId="LiveId" clId="{2116F1C0-E445-4CD0-A56F-CD270EFC5321}" dt="2024-10-28T13:06:24.012" v="1167" actId="20577"/>
          <ac:spMkLst>
            <pc:docMk/>
            <pc:sldMk cId="3735064956" sldId="305"/>
            <ac:spMk id="2" creationId="{BFEFF9FB-5123-F2BC-B6DF-9881413E2920}"/>
          </ac:spMkLst>
        </pc:spChg>
        <pc:spChg chg="mod">
          <ac:chgData name="Miroslava Čechová Závadská" userId="acc6b33ca4c8e38a" providerId="LiveId" clId="{2116F1C0-E445-4CD0-A56F-CD270EFC5321}" dt="2024-10-28T13:09:35.516" v="1209" actId="255"/>
          <ac:spMkLst>
            <pc:docMk/>
            <pc:sldMk cId="3735064956" sldId="305"/>
            <ac:spMk id="3" creationId="{67D26D8E-65B4-1E42-E6D7-7CB62B2BCF53}"/>
          </ac:spMkLst>
        </pc:spChg>
      </pc:sldChg>
      <pc:sldChg chg="modSp new mod">
        <pc:chgData name="Miroslava Čechová Závadská" userId="acc6b33ca4c8e38a" providerId="LiveId" clId="{2116F1C0-E445-4CD0-A56F-CD270EFC5321}" dt="2024-10-28T13:10:40.981" v="1218" actId="255"/>
        <pc:sldMkLst>
          <pc:docMk/>
          <pc:sldMk cId="1910416815" sldId="306"/>
        </pc:sldMkLst>
        <pc:spChg chg="mod">
          <ac:chgData name="Miroslava Čechová Závadská" userId="acc6b33ca4c8e38a" providerId="LiveId" clId="{2116F1C0-E445-4CD0-A56F-CD270EFC5321}" dt="2024-10-28T13:06:27.752" v="1170" actId="20577"/>
          <ac:spMkLst>
            <pc:docMk/>
            <pc:sldMk cId="1910416815" sldId="306"/>
            <ac:spMk id="2" creationId="{C6E67A61-22C6-A721-12D2-767FC58C63B3}"/>
          </ac:spMkLst>
        </pc:spChg>
        <pc:spChg chg="mod">
          <ac:chgData name="Miroslava Čechová Závadská" userId="acc6b33ca4c8e38a" providerId="LiveId" clId="{2116F1C0-E445-4CD0-A56F-CD270EFC5321}" dt="2024-10-28T13:10:40.981" v="1218" actId="255"/>
          <ac:spMkLst>
            <pc:docMk/>
            <pc:sldMk cId="1910416815" sldId="306"/>
            <ac:spMk id="3" creationId="{09B2ECB6-CE4A-3356-E872-B74E1856F62F}"/>
          </ac:spMkLst>
        </pc:spChg>
      </pc:sldChg>
      <pc:sldChg chg="modSp new mod">
        <pc:chgData name="Miroslava Čechová Závadská" userId="acc6b33ca4c8e38a" providerId="LiveId" clId="{2116F1C0-E445-4CD0-A56F-CD270EFC5321}" dt="2024-10-28T13:12:41.463" v="1252" actId="114"/>
        <pc:sldMkLst>
          <pc:docMk/>
          <pc:sldMk cId="1966837426" sldId="307"/>
        </pc:sldMkLst>
        <pc:spChg chg="mod">
          <ac:chgData name="Miroslava Čechová Závadská" userId="acc6b33ca4c8e38a" providerId="LiveId" clId="{2116F1C0-E445-4CD0-A56F-CD270EFC5321}" dt="2024-10-28T13:10:47.373" v="1222" actId="20577"/>
          <ac:spMkLst>
            <pc:docMk/>
            <pc:sldMk cId="1966837426" sldId="307"/>
            <ac:spMk id="2" creationId="{F3837BB3-C9B9-9949-17FF-F62E7E42E39A}"/>
          </ac:spMkLst>
        </pc:spChg>
        <pc:spChg chg="mod">
          <ac:chgData name="Miroslava Čechová Závadská" userId="acc6b33ca4c8e38a" providerId="LiveId" clId="{2116F1C0-E445-4CD0-A56F-CD270EFC5321}" dt="2024-10-28T13:12:41.463" v="1252" actId="114"/>
          <ac:spMkLst>
            <pc:docMk/>
            <pc:sldMk cId="1966837426" sldId="307"/>
            <ac:spMk id="3" creationId="{31199464-21A0-D64F-6D96-2C8765665D64}"/>
          </ac:spMkLst>
        </pc:spChg>
      </pc:sldChg>
      <pc:sldChg chg="modSp new mod">
        <pc:chgData name="Miroslava Čechová Závadská" userId="acc6b33ca4c8e38a" providerId="LiveId" clId="{2116F1C0-E445-4CD0-A56F-CD270EFC5321}" dt="2024-10-28T13:13:39.681" v="1261" actId="20577"/>
        <pc:sldMkLst>
          <pc:docMk/>
          <pc:sldMk cId="2053448264" sldId="308"/>
        </pc:sldMkLst>
        <pc:spChg chg="mod">
          <ac:chgData name="Miroslava Čechová Závadská" userId="acc6b33ca4c8e38a" providerId="LiveId" clId="{2116F1C0-E445-4CD0-A56F-CD270EFC5321}" dt="2024-10-28T13:11:49.767" v="1241" actId="20577"/>
          <ac:spMkLst>
            <pc:docMk/>
            <pc:sldMk cId="2053448264" sldId="308"/>
            <ac:spMk id="2" creationId="{9DF6B1CB-C6B6-7266-5F45-AFF6A59FDA16}"/>
          </ac:spMkLst>
        </pc:spChg>
        <pc:spChg chg="mod">
          <ac:chgData name="Miroslava Čechová Závadská" userId="acc6b33ca4c8e38a" providerId="LiveId" clId="{2116F1C0-E445-4CD0-A56F-CD270EFC5321}" dt="2024-10-28T13:13:39.681" v="1261" actId="20577"/>
          <ac:spMkLst>
            <pc:docMk/>
            <pc:sldMk cId="2053448264" sldId="308"/>
            <ac:spMk id="3" creationId="{CE1B6BC0-88FB-AF76-8B77-0D111D7E62D2}"/>
          </ac:spMkLst>
        </pc:spChg>
      </pc:sldChg>
      <pc:sldChg chg="modSp new mod">
        <pc:chgData name="Miroslava Čechová Závadská" userId="acc6b33ca4c8e38a" providerId="LiveId" clId="{2116F1C0-E445-4CD0-A56F-CD270EFC5321}" dt="2024-10-28T13:15:09.294" v="1269" actId="255"/>
        <pc:sldMkLst>
          <pc:docMk/>
          <pc:sldMk cId="143616101" sldId="309"/>
        </pc:sldMkLst>
        <pc:spChg chg="mod">
          <ac:chgData name="Miroslava Čechová Závadská" userId="acc6b33ca4c8e38a" providerId="LiveId" clId="{2116F1C0-E445-4CD0-A56F-CD270EFC5321}" dt="2024-10-28T13:11:43.165" v="1235" actId="20577"/>
          <ac:spMkLst>
            <pc:docMk/>
            <pc:sldMk cId="143616101" sldId="309"/>
            <ac:spMk id="2" creationId="{FD077DAD-0836-50BB-77A8-CE24CA872DAB}"/>
          </ac:spMkLst>
        </pc:spChg>
        <pc:spChg chg="mod">
          <ac:chgData name="Miroslava Čechová Závadská" userId="acc6b33ca4c8e38a" providerId="LiveId" clId="{2116F1C0-E445-4CD0-A56F-CD270EFC5321}" dt="2024-10-28T13:15:09.294" v="1269" actId="255"/>
          <ac:spMkLst>
            <pc:docMk/>
            <pc:sldMk cId="143616101" sldId="309"/>
            <ac:spMk id="3" creationId="{F75D6425-9CB6-F081-3E5B-1CCFC5089E96}"/>
          </ac:spMkLst>
        </pc:spChg>
      </pc:sldChg>
      <pc:sldChg chg="modSp new mod">
        <pc:chgData name="Miroslava Čechová Závadská" userId="acc6b33ca4c8e38a" providerId="LiveId" clId="{2116F1C0-E445-4CD0-A56F-CD270EFC5321}" dt="2024-10-28T13:16:39.041" v="1283" actId="21"/>
        <pc:sldMkLst>
          <pc:docMk/>
          <pc:sldMk cId="873543317" sldId="310"/>
        </pc:sldMkLst>
        <pc:spChg chg="mod">
          <ac:chgData name="Miroslava Čechová Závadská" userId="acc6b33ca4c8e38a" providerId="LiveId" clId="{2116F1C0-E445-4CD0-A56F-CD270EFC5321}" dt="2024-10-28T13:16:08.501" v="1280" actId="20577"/>
          <ac:spMkLst>
            <pc:docMk/>
            <pc:sldMk cId="873543317" sldId="310"/>
            <ac:spMk id="2" creationId="{A97CE20B-D87E-00D8-FBB0-5B82422F5A50}"/>
          </ac:spMkLst>
        </pc:spChg>
        <pc:spChg chg="mod">
          <ac:chgData name="Miroslava Čechová Závadská" userId="acc6b33ca4c8e38a" providerId="LiveId" clId="{2116F1C0-E445-4CD0-A56F-CD270EFC5321}" dt="2024-10-28T13:16:39.041" v="1283" actId="21"/>
          <ac:spMkLst>
            <pc:docMk/>
            <pc:sldMk cId="873543317" sldId="310"/>
            <ac:spMk id="3" creationId="{18F4349F-9513-E04E-973E-83CBEC7E7561}"/>
          </ac:spMkLst>
        </pc:spChg>
      </pc:sldChg>
      <pc:sldChg chg="addSp modSp new mod">
        <pc:chgData name="Miroslava Čechová Závadská" userId="acc6b33ca4c8e38a" providerId="LiveId" clId="{2116F1C0-E445-4CD0-A56F-CD270EFC5321}" dt="2024-10-28T13:17:39.433" v="1295" actId="1076"/>
        <pc:sldMkLst>
          <pc:docMk/>
          <pc:sldMk cId="1270320818" sldId="311"/>
        </pc:sldMkLst>
        <pc:spChg chg="mod">
          <ac:chgData name="Miroslava Čechová Závadská" userId="acc6b33ca4c8e38a" providerId="LiveId" clId="{2116F1C0-E445-4CD0-A56F-CD270EFC5321}" dt="2024-10-28T13:16:55.088" v="1285"/>
          <ac:spMkLst>
            <pc:docMk/>
            <pc:sldMk cId="1270320818" sldId="311"/>
            <ac:spMk id="2" creationId="{1033354F-3F66-7D82-3419-5EFE87D510A6}"/>
          </ac:spMkLst>
        </pc:spChg>
        <pc:spChg chg="mod">
          <ac:chgData name="Miroslava Čechová Závadská" userId="acc6b33ca4c8e38a" providerId="LiveId" clId="{2116F1C0-E445-4CD0-A56F-CD270EFC5321}" dt="2024-10-28T13:17:31.630" v="1292" actId="20577"/>
          <ac:spMkLst>
            <pc:docMk/>
            <pc:sldMk cId="1270320818" sldId="311"/>
            <ac:spMk id="3" creationId="{5FAA1941-DBCB-86BC-C104-C945361684A1}"/>
          </ac:spMkLst>
        </pc:spChg>
        <pc:picChg chg="add mod">
          <ac:chgData name="Miroslava Čechová Závadská" userId="acc6b33ca4c8e38a" providerId="LiveId" clId="{2116F1C0-E445-4CD0-A56F-CD270EFC5321}" dt="2024-10-28T13:17:39.433" v="1295" actId="1076"/>
          <ac:picMkLst>
            <pc:docMk/>
            <pc:sldMk cId="1270320818" sldId="311"/>
            <ac:picMk id="5" creationId="{2C4B4696-8072-9CAE-A223-CE1499407932}"/>
          </ac:picMkLst>
        </pc:picChg>
      </pc:sldChg>
      <pc:sldChg chg="modSp new mod">
        <pc:chgData name="Miroslava Čechová Závadská" userId="acc6b33ca4c8e38a" providerId="LiveId" clId="{2116F1C0-E445-4CD0-A56F-CD270EFC5321}" dt="2024-10-28T13:20:02.617" v="1327" actId="255"/>
        <pc:sldMkLst>
          <pc:docMk/>
          <pc:sldMk cId="636604099" sldId="312"/>
        </pc:sldMkLst>
        <pc:spChg chg="mod">
          <ac:chgData name="Miroslava Čechová Závadská" userId="acc6b33ca4c8e38a" providerId="LiveId" clId="{2116F1C0-E445-4CD0-A56F-CD270EFC5321}" dt="2024-10-28T13:18:34.569" v="1299"/>
          <ac:spMkLst>
            <pc:docMk/>
            <pc:sldMk cId="636604099" sldId="312"/>
            <ac:spMk id="2" creationId="{68C70C7B-CADA-27A4-B572-9E8E0B3D693C}"/>
          </ac:spMkLst>
        </pc:spChg>
        <pc:spChg chg="mod">
          <ac:chgData name="Miroslava Čechová Závadská" userId="acc6b33ca4c8e38a" providerId="LiveId" clId="{2116F1C0-E445-4CD0-A56F-CD270EFC5321}" dt="2024-10-28T13:20:02.617" v="1327" actId="255"/>
          <ac:spMkLst>
            <pc:docMk/>
            <pc:sldMk cId="636604099" sldId="312"/>
            <ac:spMk id="3" creationId="{E4F0EF01-5790-6BF4-8004-B29D4BD9C6CE}"/>
          </ac:spMkLst>
        </pc:spChg>
      </pc:sldChg>
      <pc:sldChg chg="modSp new mod">
        <pc:chgData name="Miroslava Čechová Závadská" userId="acc6b33ca4c8e38a" providerId="LiveId" clId="{2116F1C0-E445-4CD0-A56F-CD270EFC5321}" dt="2024-10-28T13:20:07.286" v="1328" actId="255"/>
        <pc:sldMkLst>
          <pc:docMk/>
          <pc:sldMk cId="2572668296" sldId="313"/>
        </pc:sldMkLst>
        <pc:spChg chg="mod">
          <ac:chgData name="Miroslava Čechová Závadská" userId="acc6b33ca4c8e38a" providerId="LiveId" clId="{2116F1C0-E445-4CD0-A56F-CD270EFC5321}" dt="2024-10-28T13:19:36.894" v="1322"/>
          <ac:spMkLst>
            <pc:docMk/>
            <pc:sldMk cId="2572668296" sldId="313"/>
            <ac:spMk id="2" creationId="{C45DF607-4E15-BA00-9B51-5B588E01424D}"/>
          </ac:spMkLst>
        </pc:spChg>
        <pc:spChg chg="mod">
          <ac:chgData name="Miroslava Čechová Závadská" userId="acc6b33ca4c8e38a" providerId="LiveId" clId="{2116F1C0-E445-4CD0-A56F-CD270EFC5321}" dt="2024-10-28T13:20:07.286" v="1328" actId="255"/>
          <ac:spMkLst>
            <pc:docMk/>
            <pc:sldMk cId="2572668296" sldId="313"/>
            <ac:spMk id="3" creationId="{A51B815F-9F26-7D76-82D0-4D43AA182B13}"/>
          </ac:spMkLst>
        </pc:spChg>
      </pc:sldChg>
      <pc:sldChg chg="modSp new mod">
        <pc:chgData name="Miroslava Čechová Závadská" userId="acc6b33ca4c8e38a" providerId="LiveId" clId="{2116F1C0-E445-4CD0-A56F-CD270EFC5321}" dt="2024-10-28T13:21:46.177" v="1346" actId="20577"/>
        <pc:sldMkLst>
          <pc:docMk/>
          <pc:sldMk cId="2703412678" sldId="314"/>
        </pc:sldMkLst>
        <pc:spChg chg="mod">
          <ac:chgData name="Miroslava Čechová Závadská" userId="acc6b33ca4c8e38a" providerId="LiveId" clId="{2116F1C0-E445-4CD0-A56F-CD270EFC5321}" dt="2024-10-28T13:20:53.077" v="1332"/>
          <ac:spMkLst>
            <pc:docMk/>
            <pc:sldMk cId="2703412678" sldId="314"/>
            <ac:spMk id="2" creationId="{5A53669A-E3EE-602A-168F-0B99DCE503E2}"/>
          </ac:spMkLst>
        </pc:spChg>
        <pc:spChg chg="mod">
          <ac:chgData name="Miroslava Čechová Závadská" userId="acc6b33ca4c8e38a" providerId="LiveId" clId="{2116F1C0-E445-4CD0-A56F-CD270EFC5321}" dt="2024-10-28T13:21:46.177" v="1346" actId="20577"/>
          <ac:spMkLst>
            <pc:docMk/>
            <pc:sldMk cId="2703412678" sldId="314"/>
            <ac:spMk id="3" creationId="{E22BC36A-65F3-EF8B-32AC-D6377D38B282}"/>
          </ac:spMkLst>
        </pc:spChg>
      </pc:sldChg>
      <pc:sldChg chg="modSp new mod">
        <pc:chgData name="Miroslava Čechová Závadská" userId="acc6b33ca4c8e38a" providerId="LiveId" clId="{2116F1C0-E445-4CD0-A56F-CD270EFC5321}" dt="2024-10-28T13:28:58.585" v="1356" actId="27636"/>
        <pc:sldMkLst>
          <pc:docMk/>
          <pc:sldMk cId="3954717515" sldId="315"/>
        </pc:sldMkLst>
        <pc:spChg chg="mod">
          <ac:chgData name="Miroslava Čechová Závadská" userId="acc6b33ca4c8e38a" providerId="LiveId" clId="{2116F1C0-E445-4CD0-A56F-CD270EFC5321}" dt="2024-10-28T13:20:55.889" v="1333"/>
          <ac:spMkLst>
            <pc:docMk/>
            <pc:sldMk cId="3954717515" sldId="315"/>
            <ac:spMk id="2" creationId="{DE9CCA85-6A39-600E-F634-1F27A87A8E9A}"/>
          </ac:spMkLst>
        </pc:spChg>
        <pc:spChg chg="mod">
          <ac:chgData name="Miroslava Čechová Závadská" userId="acc6b33ca4c8e38a" providerId="LiveId" clId="{2116F1C0-E445-4CD0-A56F-CD270EFC5321}" dt="2024-10-28T13:28:58.585" v="1356" actId="27636"/>
          <ac:spMkLst>
            <pc:docMk/>
            <pc:sldMk cId="3954717515" sldId="315"/>
            <ac:spMk id="3" creationId="{7EBC7639-5911-2222-185D-E3AD10C64C6E}"/>
          </ac:spMkLst>
        </pc:spChg>
      </pc:sldChg>
      <pc:sldChg chg="modSp new mod">
        <pc:chgData name="Miroslava Čechová Závadská" userId="acc6b33ca4c8e38a" providerId="LiveId" clId="{2116F1C0-E445-4CD0-A56F-CD270EFC5321}" dt="2024-10-28T13:29:51.455" v="1363" actId="20577"/>
        <pc:sldMkLst>
          <pc:docMk/>
          <pc:sldMk cId="1382023348" sldId="316"/>
        </pc:sldMkLst>
        <pc:spChg chg="mod">
          <ac:chgData name="Miroslava Čechová Závadská" userId="acc6b33ca4c8e38a" providerId="LiveId" clId="{2116F1C0-E445-4CD0-A56F-CD270EFC5321}" dt="2024-10-28T13:20:58.424" v="1334"/>
          <ac:spMkLst>
            <pc:docMk/>
            <pc:sldMk cId="1382023348" sldId="316"/>
            <ac:spMk id="2" creationId="{4BAEE81B-BBAD-E6E6-F209-2ADD58C8DC88}"/>
          </ac:spMkLst>
        </pc:spChg>
        <pc:spChg chg="mod">
          <ac:chgData name="Miroslava Čechová Závadská" userId="acc6b33ca4c8e38a" providerId="LiveId" clId="{2116F1C0-E445-4CD0-A56F-CD270EFC5321}" dt="2024-10-28T13:29:51.455" v="1363" actId="20577"/>
          <ac:spMkLst>
            <pc:docMk/>
            <pc:sldMk cId="1382023348" sldId="316"/>
            <ac:spMk id="3" creationId="{EBCFA105-E833-8A14-7349-554515FEBE8F}"/>
          </ac:spMkLst>
        </pc:spChg>
      </pc:sldChg>
      <pc:sldChg chg="modSp new mod">
        <pc:chgData name="Miroslava Čechová Závadská" userId="acc6b33ca4c8e38a" providerId="LiveId" clId="{2116F1C0-E445-4CD0-A56F-CD270EFC5321}" dt="2024-10-28T13:33:41.114" v="1368" actId="20577"/>
        <pc:sldMkLst>
          <pc:docMk/>
          <pc:sldMk cId="2312426580" sldId="317"/>
        </pc:sldMkLst>
        <pc:spChg chg="mod">
          <ac:chgData name="Miroslava Čechová Závadská" userId="acc6b33ca4c8e38a" providerId="LiveId" clId="{2116F1C0-E445-4CD0-A56F-CD270EFC5321}" dt="2024-10-28T13:21:07.952" v="1339"/>
          <ac:spMkLst>
            <pc:docMk/>
            <pc:sldMk cId="2312426580" sldId="317"/>
            <ac:spMk id="2" creationId="{6025DF99-FA27-CA68-5A18-8CE66E216789}"/>
          </ac:spMkLst>
        </pc:spChg>
        <pc:spChg chg="mod">
          <ac:chgData name="Miroslava Čechová Závadská" userId="acc6b33ca4c8e38a" providerId="LiveId" clId="{2116F1C0-E445-4CD0-A56F-CD270EFC5321}" dt="2024-10-28T13:33:41.114" v="1368" actId="20577"/>
          <ac:spMkLst>
            <pc:docMk/>
            <pc:sldMk cId="2312426580" sldId="317"/>
            <ac:spMk id="3" creationId="{8C0FAB24-086D-D86A-B739-439B47D5857E}"/>
          </ac:spMkLst>
        </pc:spChg>
      </pc:sldChg>
      <pc:sldChg chg="modSp new mod">
        <pc:chgData name="Miroslava Čechová Závadská" userId="acc6b33ca4c8e38a" providerId="LiveId" clId="{2116F1C0-E445-4CD0-A56F-CD270EFC5321}" dt="2024-10-28T13:35:04.229" v="1378" actId="5793"/>
        <pc:sldMkLst>
          <pc:docMk/>
          <pc:sldMk cId="3213939124" sldId="318"/>
        </pc:sldMkLst>
        <pc:spChg chg="mod">
          <ac:chgData name="Miroslava Čechová Závadská" userId="acc6b33ca4c8e38a" providerId="LiveId" clId="{2116F1C0-E445-4CD0-A56F-CD270EFC5321}" dt="2024-10-28T13:21:10.790" v="1340"/>
          <ac:spMkLst>
            <pc:docMk/>
            <pc:sldMk cId="3213939124" sldId="318"/>
            <ac:spMk id="2" creationId="{520AFB6D-8841-F797-027E-B82AB2DCA505}"/>
          </ac:spMkLst>
        </pc:spChg>
        <pc:spChg chg="mod">
          <ac:chgData name="Miroslava Čechová Závadská" userId="acc6b33ca4c8e38a" providerId="LiveId" clId="{2116F1C0-E445-4CD0-A56F-CD270EFC5321}" dt="2024-10-28T13:35:04.229" v="1378" actId="5793"/>
          <ac:spMkLst>
            <pc:docMk/>
            <pc:sldMk cId="3213939124" sldId="318"/>
            <ac:spMk id="3" creationId="{C31C54D1-E434-9F61-3FB0-0854E2510DF1}"/>
          </ac:spMkLst>
        </pc:spChg>
      </pc:sldChg>
      <pc:sldChg chg="modSp new mod">
        <pc:chgData name="Miroslava Čechová Závadská" userId="acc6b33ca4c8e38a" providerId="LiveId" clId="{2116F1C0-E445-4CD0-A56F-CD270EFC5321}" dt="2024-10-28T13:35:25.970" v="1382" actId="20577"/>
        <pc:sldMkLst>
          <pc:docMk/>
          <pc:sldMk cId="3766426765" sldId="319"/>
        </pc:sldMkLst>
        <pc:spChg chg="mod">
          <ac:chgData name="Miroslava Čechová Závadská" userId="acc6b33ca4c8e38a" providerId="LiveId" clId="{2116F1C0-E445-4CD0-A56F-CD270EFC5321}" dt="2024-10-28T13:21:14.910" v="1342"/>
          <ac:spMkLst>
            <pc:docMk/>
            <pc:sldMk cId="3766426765" sldId="319"/>
            <ac:spMk id="2" creationId="{CEF4D8DF-149C-73EC-326F-3BA4E05AC159}"/>
          </ac:spMkLst>
        </pc:spChg>
        <pc:spChg chg="mod">
          <ac:chgData name="Miroslava Čechová Závadská" userId="acc6b33ca4c8e38a" providerId="LiveId" clId="{2116F1C0-E445-4CD0-A56F-CD270EFC5321}" dt="2024-10-28T13:35:25.970" v="1382" actId="20577"/>
          <ac:spMkLst>
            <pc:docMk/>
            <pc:sldMk cId="3766426765" sldId="319"/>
            <ac:spMk id="3" creationId="{E6DC370B-D7EA-E8AB-5997-84FEC3C5F06C}"/>
          </ac:spMkLst>
        </pc:spChg>
      </pc:sldChg>
      <pc:sldChg chg="modSp new mod">
        <pc:chgData name="Miroslava Čechová Závadská" userId="acc6b33ca4c8e38a" providerId="LiveId" clId="{2116F1C0-E445-4CD0-A56F-CD270EFC5321}" dt="2024-10-28T13:38:05.894" v="1402" actId="27636"/>
        <pc:sldMkLst>
          <pc:docMk/>
          <pc:sldMk cId="1111477833" sldId="320"/>
        </pc:sldMkLst>
        <pc:spChg chg="mod">
          <ac:chgData name="Miroslava Čechová Závadská" userId="acc6b33ca4c8e38a" providerId="LiveId" clId="{2116F1C0-E445-4CD0-A56F-CD270EFC5321}" dt="2024-10-28T13:36:18.218" v="1386"/>
          <ac:spMkLst>
            <pc:docMk/>
            <pc:sldMk cId="1111477833" sldId="320"/>
            <ac:spMk id="2" creationId="{9788A0DE-7C10-2E5A-0162-578334A1D54C}"/>
          </ac:spMkLst>
        </pc:spChg>
        <pc:spChg chg="mod">
          <ac:chgData name="Miroslava Čechová Závadská" userId="acc6b33ca4c8e38a" providerId="LiveId" clId="{2116F1C0-E445-4CD0-A56F-CD270EFC5321}" dt="2024-10-28T13:38:05.894" v="1402" actId="27636"/>
          <ac:spMkLst>
            <pc:docMk/>
            <pc:sldMk cId="1111477833" sldId="320"/>
            <ac:spMk id="3" creationId="{97C31139-7774-3D82-F920-0A8628DD9FEC}"/>
          </ac:spMkLst>
        </pc:spChg>
      </pc:sldChg>
      <pc:sldChg chg="modSp new mod">
        <pc:chgData name="Miroslava Čechová Závadská" userId="acc6b33ca4c8e38a" providerId="LiveId" clId="{2116F1C0-E445-4CD0-A56F-CD270EFC5321}" dt="2024-10-28T13:38:21.272" v="1406" actId="20577"/>
        <pc:sldMkLst>
          <pc:docMk/>
          <pc:sldMk cId="1578317385" sldId="321"/>
        </pc:sldMkLst>
        <pc:spChg chg="mod">
          <ac:chgData name="Miroslava Čechová Závadská" userId="acc6b33ca4c8e38a" providerId="LiveId" clId="{2116F1C0-E445-4CD0-A56F-CD270EFC5321}" dt="2024-10-28T13:36:20.485" v="1387"/>
          <ac:spMkLst>
            <pc:docMk/>
            <pc:sldMk cId="1578317385" sldId="321"/>
            <ac:spMk id="2" creationId="{A2E57E0A-3154-42D7-4F7C-A63FD9CCBB1E}"/>
          </ac:spMkLst>
        </pc:spChg>
        <pc:spChg chg="mod">
          <ac:chgData name="Miroslava Čechová Závadská" userId="acc6b33ca4c8e38a" providerId="LiveId" clId="{2116F1C0-E445-4CD0-A56F-CD270EFC5321}" dt="2024-10-28T13:38:21.272" v="1406" actId="20577"/>
          <ac:spMkLst>
            <pc:docMk/>
            <pc:sldMk cId="1578317385" sldId="321"/>
            <ac:spMk id="3" creationId="{8A95E665-79BA-DF32-6D03-9854D8E8C457}"/>
          </ac:spMkLst>
        </pc:spChg>
      </pc:sldChg>
      <pc:sldChg chg="addSp modSp new mod">
        <pc:chgData name="Miroslava Čechová Závadská" userId="acc6b33ca4c8e38a" providerId="LiveId" clId="{2116F1C0-E445-4CD0-A56F-CD270EFC5321}" dt="2024-10-28T13:39:43.455" v="1424" actId="1076"/>
        <pc:sldMkLst>
          <pc:docMk/>
          <pc:sldMk cId="1722378987" sldId="322"/>
        </pc:sldMkLst>
        <pc:spChg chg="mod">
          <ac:chgData name="Miroslava Čechová Závadská" userId="acc6b33ca4c8e38a" providerId="LiveId" clId="{2116F1C0-E445-4CD0-A56F-CD270EFC5321}" dt="2024-10-28T13:36:23.176" v="1388"/>
          <ac:spMkLst>
            <pc:docMk/>
            <pc:sldMk cId="1722378987" sldId="322"/>
            <ac:spMk id="2" creationId="{C03E9C54-109F-C3C2-0480-DC39BCC770C0}"/>
          </ac:spMkLst>
        </pc:spChg>
        <pc:spChg chg="mod">
          <ac:chgData name="Miroslava Čechová Závadská" userId="acc6b33ca4c8e38a" providerId="LiveId" clId="{2116F1C0-E445-4CD0-A56F-CD270EFC5321}" dt="2024-10-28T13:39:38.472" v="1423" actId="27636"/>
          <ac:spMkLst>
            <pc:docMk/>
            <pc:sldMk cId="1722378987" sldId="322"/>
            <ac:spMk id="3" creationId="{A12CFCA6-E35F-0199-D3DD-0B791202AF24}"/>
          </ac:spMkLst>
        </pc:spChg>
        <pc:picChg chg="add mod">
          <ac:chgData name="Miroslava Čechová Závadská" userId="acc6b33ca4c8e38a" providerId="LiveId" clId="{2116F1C0-E445-4CD0-A56F-CD270EFC5321}" dt="2024-10-28T13:39:43.455" v="1424" actId="1076"/>
          <ac:picMkLst>
            <pc:docMk/>
            <pc:sldMk cId="1722378987" sldId="322"/>
            <ac:picMk id="5" creationId="{A2FC270A-0ADC-BC0C-277A-AC5750B1AF9B}"/>
          </ac:picMkLst>
        </pc:picChg>
      </pc:sldChg>
      <pc:sldChg chg="modSp new mod">
        <pc:chgData name="Miroslava Čechová Závadská" userId="acc6b33ca4c8e38a" providerId="LiveId" clId="{2116F1C0-E445-4CD0-A56F-CD270EFC5321}" dt="2024-10-28T13:40:50.285" v="1435" actId="27636"/>
        <pc:sldMkLst>
          <pc:docMk/>
          <pc:sldMk cId="173466509" sldId="323"/>
        </pc:sldMkLst>
        <pc:spChg chg="mod">
          <ac:chgData name="Miroslava Čechová Závadská" userId="acc6b33ca4c8e38a" providerId="LiveId" clId="{2116F1C0-E445-4CD0-A56F-CD270EFC5321}" dt="2024-10-28T13:40:06.899" v="1427"/>
          <ac:spMkLst>
            <pc:docMk/>
            <pc:sldMk cId="173466509" sldId="323"/>
            <ac:spMk id="2" creationId="{88E30441-53A4-B563-603B-BFDE902F3636}"/>
          </ac:spMkLst>
        </pc:spChg>
        <pc:spChg chg="mod">
          <ac:chgData name="Miroslava Čechová Závadská" userId="acc6b33ca4c8e38a" providerId="LiveId" clId="{2116F1C0-E445-4CD0-A56F-CD270EFC5321}" dt="2024-10-28T13:40:50.285" v="1435" actId="27636"/>
          <ac:spMkLst>
            <pc:docMk/>
            <pc:sldMk cId="173466509" sldId="323"/>
            <ac:spMk id="3" creationId="{1D684674-75A5-CDA4-04AD-FA014E444773}"/>
          </ac:spMkLst>
        </pc:spChg>
      </pc:sldChg>
      <pc:sldChg chg="addSp delSp modSp new mod">
        <pc:chgData name="Miroslava Čechová Závadská" userId="acc6b33ca4c8e38a" providerId="LiveId" clId="{2116F1C0-E445-4CD0-A56F-CD270EFC5321}" dt="2024-10-28T13:42:05.059" v="1438" actId="14100"/>
        <pc:sldMkLst>
          <pc:docMk/>
          <pc:sldMk cId="1210552447" sldId="324"/>
        </pc:sldMkLst>
        <pc:spChg chg="mod">
          <ac:chgData name="Miroslava Čechová Závadská" userId="acc6b33ca4c8e38a" providerId="LiveId" clId="{2116F1C0-E445-4CD0-A56F-CD270EFC5321}" dt="2024-10-28T13:40:58.703" v="1436"/>
          <ac:spMkLst>
            <pc:docMk/>
            <pc:sldMk cId="1210552447" sldId="324"/>
            <ac:spMk id="2" creationId="{2700A116-C2F5-CC0C-96C3-3F3B21F4AB36}"/>
          </ac:spMkLst>
        </pc:spChg>
        <pc:spChg chg="del">
          <ac:chgData name="Miroslava Čechová Závadská" userId="acc6b33ca4c8e38a" providerId="LiveId" clId="{2116F1C0-E445-4CD0-A56F-CD270EFC5321}" dt="2024-10-28T13:42:02.345" v="1437" actId="22"/>
          <ac:spMkLst>
            <pc:docMk/>
            <pc:sldMk cId="1210552447" sldId="324"/>
            <ac:spMk id="3" creationId="{A8325492-1E8E-F617-D0C9-78EC79E58DCA}"/>
          </ac:spMkLst>
        </pc:spChg>
        <pc:picChg chg="add mod ord">
          <ac:chgData name="Miroslava Čechová Závadská" userId="acc6b33ca4c8e38a" providerId="LiveId" clId="{2116F1C0-E445-4CD0-A56F-CD270EFC5321}" dt="2024-10-28T13:42:05.059" v="1438" actId="14100"/>
          <ac:picMkLst>
            <pc:docMk/>
            <pc:sldMk cId="1210552447" sldId="324"/>
            <ac:picMk id="5" creationId="{E36C9D74-7BDA-C3BF-9302-543A939568C8}"/>
          </ac:picMkLst>
        </pc:picChg>
      </pc:sldChg>
      <pc:sldChg chg="modSp new mod">
        <pc:chgData name="Miroslava Čechová Závadská" userId="acc6b33ca4c8e38a" providerId="LiveId" clId="{2116F1C0-E445-4CD0-A56F-CD270EFC5321}" dt="2024-10-28T13:45:33.529" v="1653" actId="255"/>
        <pc:sldMkLst>
          <pc:docMk/>
          <pc:sldMk cId="1341518362" sldId="325"/>
        </pc:sldMkLst>
        <pc:spChg chg="mod">
          <ac:chgData name="Miroslava Čechová Závadská" userId="acc6b33ca4c8e38a" providerId="LiveId" clId="{2116F1C0-E445-4CD0-A56F-CD270EFC5321}" dt="2024-10-28T13:43:14.920" v="1459" actId="20577"/>
          <ac:spMkLst>
            <pc:docMk/>
            <pc:sldMk cId="1341518362" sldId="325"/>
            <ac:spMk id="2" creationId="{1AE5603F-5F38-7BC9-0633-BE6C522D0D19}"/>
          </ac:spMkLst>
        </pc:spChg>
        <pc:spChg chg="mod">
          <ac:chgData name="Miroslava Čechová Závadská" userId="acc6b33ca4c8e38a" providerId="LiveId" clId="{2116F1C0-E445-4CD0-A56F-CD270EFC5321}" dt="2024-10-28T13:45:33.529" v="1653" actId="255"/>
          <ac:spMkLst>
            <pc:docMk/>
            <pc:sldMk cId="1341518362" sldId="325"/>
            <ac:spMk id="3" creationId="{047CEE7B-1412-1AB8-855F-5D97F6EA90BC}"/>
          </ac:spMkLst>
        </pc:spChg>
      </pc:sldChg>
      <pc:sldChg chg="addSp modSp new mod">
        <pc:chgData name="Miroslava Čechová Závadská" userId="acc6b33ca4c8e38a" providerId="LiveId" clId="{2116F1C0-E445-4CD0-A56F-CD270EFC5321}" dt="2024-10-28T13:47:19.729" v="1662" actId="1076"/>
        <pc:sldMkLst>
          <pc:docMk/>
          <pc:sldMk cId="1254265325" sldId="326"/>
        </pc:sldMkLst>
        <pc:spChg chg="mod">
          <ac:chgData name="Miroslava Čechová Závadská" userId="acc6b33ca4c8e38a" providerId="LiveId" clId="{2116F1C0-E445-4CD0-A56F-CD270EFC5321}" dt="2024-10-28T13:46:23.887" v="1654"/>
          <ac:spMkLst>
            <pc:docMk/>
            <pc:sldMk cId="1254265325" sldId="326"/>
            <ac:spMk id="2" creationId="{B06A2BB0-14EC-97ED-B66C-994C9FB1905D}"/>
          </ac:spMkLst>
        </pc:spChg>
        <pc:spChg chg="mod">
          <ac:chgData name="Miroslava Čechová Závadská" userId="acc6b33ca4c8e38a" providerId="LiveId" clId="{2116F1C0-E445-4CD0-A56F-CD270EFC5321}" dt="2024-10-28T13:46:53.501" v="1659" actId="20577"/>
          <ac:spMkLst>
            <pc:docMk/>
            <pc:sldMk cId="1254265325" sldId="326"/>
            <ac:spMk id="3" creationId="{D21F3021-7222-A110-BF0B-B6C9B1F0F69D}"/>
          </ac:spMkLst>
        </pc:spChg>
        <pc:picChg chg="add mod">
          <ac:chgData name="Miroslava Čechová Závadská" userId="acc6b33ca4c8e38a" providerId="LiveId" clId="{2116F1C0-E445-4CD0-A56F-CD270EFC5321}" dt="2024-10-28T13:47:19.729" v="1662" actId="1076"/>
          <ac:picMkLst>
            <pc:docMk/>
            <pc:sldMk cId="1254265325" sldId="326"/>
            <ac:picMk id="5" creationId="{EF619802-34CD-D64E-7CBA-4909B44168FA}"/>
          </ac:picMkLst>
        </pc:picChg>
      </pc:sldChg>
      <pc:sldChg chg="modSp new mod">
        <pc:chgData name="Miroslava Čechová Závadská" userId="acc6b33ca4c8e38a" providerId="LiveId" clId="{2116F1C0-E445-4CD0-A56F-CD270EFC5321}" dt="2024-10-28T13:48:22.462" v="1670" actId="255"/>
        <pc:sldMkLst>
          <pc:docMk/>
          <pc:sldMk cId="1161991837" sldId="327"/>
        </pc:sldMkLst>
        <pc:spChg chg="mod">
          <ac:chgData name="Miroslava Čechová Závadská" userId="acc6b33ca4c8e38a" providerId="LiveId" clId="{2116F1C0-E445-4CD0-A56F-CD270EFC5321}" dt="2024-10-28T13:47:53.986" v="1666"/>
          <ac:spMkLst>
            <pc:docMk/>
            <pc:sldMk cId="1161991837" sldId="327"/>
            <ac:spMk id="2" creationId="{C9AA03DC-B30F-E682-10C1-5DC5D78DBDE8}"/>
          </ac:spMkLst>
        </pc:spChg>
        <pc:spChg chg="mod">
          <ac:chgData name="Miroslava Čechová Závadská" userId="acc6b33ca4c8e38a" providerId="LiveId" clId="{2116F1C0-E445-4CD0-A56F-CD270EFC5321}" dt="2024-10-28T13:48:22.462" v="1670" actId="255"/>
          <ac:spMkLst>
            <pc:docMk/>
            <pc:sldMk cId="1161991837" sldId="327"/>
            <ac:spMk id="3" creationId="{52A1290C-5C71-CFB3-DF10-0EBF0F181A7C}"/>
          </ac:spMkLst>
        </pc:spChg>
      </pc:sldChg>
      <pc:sldChg chg="modSp new mod">
        <pc:chgData name="Miroslava Čechová Závadská" userId="acc6b33ca4c8e38a" providerId="LiveId" clId="{2116F1C0-E445-4CD0-A56F-CD270EFC5321}" dt="2024-10-28T13:49:24.397" v="1689" actId="255"/>
        <pc:sldMkLst>
          <pc:docMk/>
          <pc:sldMk cId="2925898939" sldId="328"/>
        </pc:sldMkLst>
        <pc:spChg chg="mod">
          <ac:chgData name="Miroslava Čechová Závadská" userId="acc6b33ca4c8e38a" providerId="LiveId" clId="{2116F1C0-E445-4CD0-A56F-CD270EFC5321}" dt="2024-10-28T13:48:33.005" v="1671"/>
          <ac:spMkLst>
            <pc:docMk/>
            <pc:sldMk cId="2925898939" sldId="328"/>
            <ac:spMk id="2" creationId="{1835ED76-6B90-69A2-6524-ABFB60D968B7}"/>
          </ac:spMkLst>
        </pc:spChg>
        <pc:spChg chg="mod">
          <ac:chgData name="Miroslava Čechová Závadská" userId="acc6b33ca4c8e38a" providerId="LiveId" clId="{2116F1C0-E445-4CD0-A56F-CD270EFC5321}" dt="2024-10-28T13:49:24.397" v="1689" actId="255"/>
          <ac:spMkLst>
            <pc:docMk/>
            <pc:sldMk cId="2925898939" sldId="328"/>
            <ac:spMk id="3" creationId="{54E25123-1280-5812-7DD4-2B89D2291B1F}"/>
          </ac:spMkLst>
        </pc:spChg>
      </pc:sldChg>
      <pc:sldChg chg="modSp new mod">
        <pc:chgData name="Miroslava Čechová Závadská" userId="acc6b33ca4c8e38a" providerId="LiveId" clId="{2116F1C0-E445-4CD0-A56F-CD270EFC5321}" dt="2024-10-28T13:50:59.421" v="1699" actId="20577"/>
        <pc:sldMkLst>
          <pc:docMk/>
          <pc:sldMk cId="3606299569" sldId="329"/>
        </pc:sldMkLst>
        <pc:spChg chg="mod">
          <ac:chgData name="Miroslava Čechová Závadská" userId="acc6b33ca4c8e38a" providerId="LiveId" clId="{2116F1C0-E445-4CD0-A56F-CD270EFC5321}" dt="2024-10-28T13:49:37.845" v="1690"/>
          <ac:spMkLst>
            <pc:docMk/>
            <pc:sldMk cId="3606299569" sldId="329"/>
            <ac:spMk id="2" creationId="{5CB6028A-214A-3717-7CF6-DC9A2603DCBC}"/>
          </ac:spMkLst>
        </pc:spChg>
        <pc:spChg chg="mod">
          <ac:chgData name="Miroslava Čechová Závadská" userId="acc6b33ca4c8e38a" providerId="LiveId" clId="{2116F1C0-E445-4CD0-A56F-CD270EFC5321}" dt="2024-10-28T13:50:59.421" v="1699" actId="20577"/>
          <ac:spMkLst>
            <pc:docMk/>
            <pc:sldMk cId="3606299569" sldId="329"/>
            <ac:spMk id="3" creationId="{0D10193A-A392-DF34-8F23-97FE7C3D98D4}"/>
          </ac:spMkLst>
        </pc:spChg>
      </pc:sldChg>
      <pc:sldChg chg="modSp new mod">
        <pc:chgData name="Miroslava Čechová Závadská" userId="acc6b33ca4c8e38a" providerId="LiveId" clId="{2116F1C0-E445-4CD0-A56F-CD270EFC5321}" dt="2024-10-28T13:53:56.555" v="1717" actId="255"/>
        <pc:sldMkLst>
          <pc:docMk/>
          <pc:sldMk cId="2409633154" sldId="330"/>
        </pc:sldMkLst>
        <pc:spChg chg="mod">
          <ac:chgData name="Miroslava Čechová Závadská" userId="acc6b33ca4c8e38a" providerId="LiveId" clId="{2116F1C0-E445-4CD0-A56F-CD270EFC5321}" dt="2024-10-28T13:53:02.861" v="1709" actId="20577"/>
          <ac:spMkLst>
            <pc:docMk/>
            <pc:sldMk cId="2409633154" sldId="330"/>
            <ac:spMk id="2" creationId="{6C89DDD3-EB5E-1197-3F83-79B927C2DA71}"/>
          </ac:spMkLst>
        </pc:spChg>
        <pc:spChg chg="mod">
          <ac:chgData name="Miroslava Čechová Závadská" userId="acc6b33ca4c8e38a" providerId="LiveId" clId="{2116F1C0-E445-4CD0-A56F-CD270EFC5321}" dt="2024-10-28T13:53:56.555" v="1717" actId="255"/>
          <ac:spMkLst>
            <pc:docMk/>
            <pc:sldMk cId="2409633154" sldId="330"/>
            <ac:spMk id="3" creationId="{299878B1-EEAC-CACF-6834-9E4897449DDD}"/>
          </ac:spMkLst>
        </pc:spChg>
      </pc:sldChg>
    </pc:docChg>
  </pc:docChgLst>
  <pc:docChgLst>
    <pc:chgData name="Miroslava Čechová Závadská" userId="acc6b33ca4c8e38a" providerId="LiveId" clId="{75A3AC1D-09B4-4F3B-9C1E-49B5443E9344}"/>
    <pc:docChg chg="undo redo custSel addSld delSld modSld">
      <pc:chgData name="Miroslava Čechová Závadská" userId="acc6b33ca4c8e38a" providerId="LiveId" clId="{75A3AC1D-09B4-4F3B-9C1E-49B5443E9344}" dt="2024-11-09T14:22:19.655" v="701" actId="6549"/>
      <pc:docMkLst>
        <pc:docMk/>
      </pc:docMkLst>
      <pc:sldChg chg="modSp mod">
        <pc:chgData name="Miroslava Čechová Závadská" userId="acc6b33ca4c8e38a" providerId="LiveId" clId="{75A3AC1D-09B4-4F3B-9C1E-49B5443E9344}" dt="2024-11-08T08:25:35.900" v="60" actId="20577"/>
        <pc:sldMkLst>
          <pc:docMk/>
          <pc:sldMk cId="4071529677" sldId="257"/>
        </pc:sldMkLst>
        <pc:spChg chg="mod">
          <ac:chgData name="Miroslava Čechová Závadská" userId="acc6b33ca4c8e38a" providerId="LiveId" clId="{75A3AC1D-09B4-4F3B-9C1E-49B5443E9344}" dt="2024-11-08T08:25:35.900" v="60" actId="20577"/>
          <ac:spMkLst>
            <pc:docMk/>
            <pc:sldMk cId="4071529677" sldId="257"/>
            <ac:spMk id="3" creationId="{00000000-0000-0000-0000-000000000000}"/>
          </ac:spMkLst>
        </pc:spChg>
      </pc:sldChg>
      <pc:sldChg chg="modSp mod">
        <pc:chgData name="Miroslava Čechová Závadská" userId="acc6b33ca4c8e38a" providerId="LiveId" clId="{75A3AC1D-09B4-4F3B-9C1E-49B5443E9344}" dt="2024-11-08T08:25:11.615" v="1" actId="20577"/>
        <pc:sldMkLst>
          <pc:docMk/>
          <pc:sldMk cId="2883301839" sldId="258"/>
        </pc:sldMkLst>
        <pc:spChg chg="mod">
          <ac:chgData name="Miroslava Čechová Závadská" userId="acc6b33ca4c8e38a" providerId="LiveId" clId="{75A3AC1D-09B4-4F3B-9C1E-49B5443E9344}" dt="2024-11-08T08:25:11.615" v="1" actId="20577"/>
          <ac:spMkLst>
            <pc:docMk/>
            <pc:sldMk cId="2883301839" sldId="258"/>
            <ac:spMk id="2" creationId="{00000000-0000-0000-0000-000000000000}"/>
          </ac:spMkLst>
        </pc:spChg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62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63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64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65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66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67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68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69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0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1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2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3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4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5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6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7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8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0" sldId="279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298660280" sldId="300"/>
        </pc:sldMkLst>
      </pc:sldChg>
      <pc:sldChg chg="modSp new mod">
        <pc:chgData name="Miroslava Čechová Závadská" userId="acc6b33ca4c8e38a" providerId="LiveId" clId="{75A3AC1D-09B4-4F3B-9C1E-49B5443E9344}" dt="2024-11-09T13:35:26.400" v="83" actId="27636"/>
        <pc:sldMkLst>
          <pc:docMk/>
          <pc:sldMk cId="3645408441" sldId="300"/>
        </pc:sldMkLst>
        <pc:spChg chg="mod">
          <ac:chgData name="Miroslava Čechová Závadská" userId="acc6b33ca4c8e38a" providerId="LiveId" clId="{75A3AC1D-09B4-4F3B-9C1E-49B5443E9344}" dt="2024-11-09T13:34:08.787" v="65"/>
          <ac:spMkLst>
            <pc:docMk/>
            <pc:sldMk cId="3645408441" sldId="300"/>
            <ac:spMk id="2" creationId="{594A692A-251B-CFFA-D5AF-3353E18F1CEF}"/>
          </ac:spMkLst>
        </pc:spChg>
        <pc:spChg chg="mod">
          <ac:chgData name="Miroslava Čechová Závadská" userId="acc6b33ca4c8e38a" providerId="LiveId" clId="{75A3AC1D-09B4-4F3B-9C1E-49B5443E9344}" dt="2024-11-09T13:35:26.400" v="83" actId="27636"/>
          <ac:spMkLst>
            <pc:docMk/>
            <pc:sldMk cId="3645408441" sldId="300"/>
            <ac:spMk id="3" creationId="{95F34FC7-862B-86B6-63A2-6B4DD2B815FD}"/>
          </ac:spMkLst>
        </pc:spChg>
      </pc:sldChg>
      <pc:sldChg chg="modSp new mod">
        <pc:chgData name="Miroslava Čechová Závadská" userId="acc6b33ca4c8e38a" providerId="LiveId" clId="{75A3AC1D-09B4-4F3B-9C1E-49B5443E9344}" dt="2024-11-09T13:36:10.337" v="93" actId="255"/>
        <pc:sldMkLst>
          <pc:docMk/>
          <pc:sldMk cId="4110138867" sldId="301"/>
        </pc:sldMkLst>
        <pc:spChg chg="mod">
          <ac:chgData name="Miroslava Čechová Závadská" userId="acc6b33ca4c8e38a" providerId="LiveId" clId="{75A3AC1D-09B4-4F3B-9C1E-49B5443E9344}" dt="2024-11-09T13:34:15.146" v="66"/>
          <ac:spMkLst>
            <pc:docMk/>
            <pc:sldMk cId="4110138867" sldId="301"/>
            <ac:spMk id="2" creationId="{75C9B946-2460-997E-AA2E-5014B6891B42}"/>
          </ac:spMkLst>
        </pc:spChg>
        <pc:spChg chg="mod">
          <ac:chgData name="Miroslava Čechová Závadská" userId="acc6b33ca4c8e38a" providerId="LiveId" clId="{75A3AC1D-09B4-4F3B-9C1E-49B5443E9344}" dt="2024-11-09T13:36:10.337" v="93" actId="255"/>
          <ac:spMkLst>
            <pc:docMk/>
            <pc:sldMk cId="4110138867" sldId="301"/>
            <ac:spMk id="3" creationId="{D26C2538-5F53-E3BC-C46F-6166EF310562}"/>
          </ac:spMkLst>
        </pc:spChg>
      </pc:sldChg>
      <pc:sldChg chg="modSp new mod">
        <pc:chgData name="Miroslava Čechová Závadská" userId="acc6b33ca4c8e38a" providerId="LiveId" clId="{75A3AC1D-09B4-4F3B-9C1E-49B5443E9344}" dt="2024-11-09T13:50:27.838" v="356" actId="20577"/>
        <pc:sldMkLst>
          <pc:docMk/>
          <pc:sldMk cId="2813894221" sldId="302"/>
        </pc:sldMkLst>
        <pc:spChg chg="mod">
          <ac:chgData name="Miroslava Čechová Závadská" userId="acc6b33ca4c8e38a" providerId="LiveId" clId="{75A3AC1D-09B4-4F3B-9C1E-49B5443E9344}" dt="2024-11-09T13:46:55.160" v="292"/>
          <ac:spMkLst>
            <pc:docMk/>
            <pc:sldMk cId="2813894221" sldId="302"/>
            <ac:spMk id="2" creationId="{1948BD80-3386-A896-8EE8-46D989A95E2E}"/>
          </ac:spMkLst>
        </pc:spChg>
        <pc:spChg chg="mod">
          <ac:chgData name="Miroslava Čechová Závadská" userId="acc6b33ca4c8e38a" providerId="LiveId" clId="{75A3AC1D-09B4-4F3B-9C1E-49B5443E9344}" dt="2024-11-09T13:50:27.838" v="356" actId="20577"/>
          <ac:spMkLst>
            <pc:docMk/>
            <pc:sldMk cId="2813894221" sldId="302"/>
            <ac:spMk id="3" creationId="{9D7DE110-9F42-17FB-7D84-BE2062E08953}"/>
          </ac:spMkLst>
        </pc:spChg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639642999" sldId="303"/>
        </pc:sldMkLst>
      </pc:sldChg>
      <pc:sldChg chg="modSp new mod">
        <pc:chgData name="Miroslava Čechová Závadská" userId="acc6b33ca4c8e38a" providerId="LiveId" clId="{75A3AC1D-09B4-4F3B-9C1E-49B5443E9344}" dt="2024-11-09T13:36:49.792" v="99" actId="255"/>
        <pc:sldMkLst>
          <pc:docMk/>
          <pc:sldMk cId="2118942938" sldId="303"/>
        </pc:sldMkLst>
        <pc:spChg chg="mod">
          <ac:chgData name="Miroslava Čechová Závadská" userId="acc6b33ca4c8e38a" providerId="LiveId" clId="{75A3AC1D-09B4-4F3B-9C1E-49B5443E9344}" dt="2024-11-09T13:34:19.319" v="69"/>
          <ac:spMkLst>
            <pc:docMk/>
            <pc:sldMk cId="2118942938" sldId="303"/>
            <ac:spMk id="2" creationId="{99575DED-6685-49A1-2453-359CD7A8ED9D}"/>
          </ac:spMkLst>
        </pc:spChg>
        <pc:spChg chg="mod">
          <ac:chgData name="Miroslava Čechová Závadská" userId="acc6b33ca4c8e38a" providerId="LiveId" clId="{75A3AC1D-09B4-4F3B-9C1E-49B5443E9344}" dt="2024-11-09T13:36:49.792" v="99" actId="255"/>
          <ac:spMkLst>
            <pc:docMk/>
            <pc:sldMk cId="2118942938" sldId="303"/>
            <ac:spMk id="3" creationId="{F41F970A-A5F1-9E2F-C4CF-9F7748BF2CA0}"/>
          </ac:spMkLst>
        </pc:spChg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1333050958" sldId="304"/>
        </pc:sldMkLst>
      </pc:sldChg>
      <pc:sldChg chg="modSp new mod">
        <pc:chgData name="Miroslava Čechová Závadská" userId="acc6b33ca4c8e38a" providerId="LiveId" clId="{75A3AC1D-09B4-4F3B-9C1E-49B5443E9344}" dt="2024-11-09T13:37:52.437" v="108" actId="255"/>
        <pc:sldMkLst>
          <pc:docMk/>
          <pc:sldMk cId="2922813202" sldId="304"/>
        </pc:sldMkLst>
        <pc:spChg chg="mod">
          <ac:chgData name="Miroslava Čechová Závadská" userId="acc6b33ca4c8e38a" providerId="LiveId" clId="{75A3AC1D-09B4-4F3B-9C1E-49B5443E9344}" dt="2024-11-09T13:34:21.926" v="70"/>
          <ac:spMkLst>
            <pc:docMk/>
            <pc:sldMk cId="2922813202" sldId="304"/>
            <ac:spMk id="2" creationId="{24A56317-EC28-BA92-D0F9-659D0A06FC10}"/>
          </ac:spMkLst>
        </pc:spChg>
        <pc:spChg chg="mod">
          <ac:chgData name="Miroslava Čechová Závadská" userId="acc6b33ca4c8e38a" providerId="LiveId" clId="{75A3AC1D-09B4-4F3B-9C1E-49B5443E9344}" dt="2024-11-09T13:37:52.437" v="108" actId="255"/>
          <ac:spMkLst>
            <pc:docMk/>
            <pc:sldMk cId="2922813202" sldId="304"/>
            <ac:spMk id="3" creationId="{A5ABEF7A-4FF9-2393-D2E1-9F4828B9AF5E}"/>
          </ac:spMkLst>
        </pc:spChg>
      </pc:sldChg>
      <pc:sldChg chg="modSp new mod">
        <pc:chgData name="Miroslava Čechová Závadská" userId="acc6b33ca4c8e38a" providerId="LiveId" clId="{75A3AC1D-09B4-4F3B-9C1E-49B5443E9344}" dt="2024-11-09T13:38:57.812" v="133" actId="20577"/>
        <pc:sldMkLst>
          <pc:docMk/>
          <pc:sldMk cId="1890151843" sldId="305"/>
        </pc:sldMkLst>
        <pc:spChg chg="mod">
          <ac:chgData name="Miroslava Čechová Závadská" userId="acc6b33ca4c8e38a" providerId="LiveId" clId="{75A3AC1D-09B4-4F3B-9C1E-49B5443E9344}" dt="2024-11-09T13:38:15.619" v="112"/>
          <ac:spMkLst>
            <pc:docMk/>
            <pc:sldMk cId="1890151843" sldId="305"/>
            <ac:spMk id="2" creationId="{3030A0A1-3A81-DFAD-3BCB-E374489C278D}"/>
          </ac:spMkLst>
        </pc:spChg>
        <pc:spChg chg="mod">
          <ac:chgData name="Miroslava Čechová Závadská" userId="acc6b33ca4c8e38a" providerId="LiveId" clId="{75A3AC1D-09B4-4F3B-9C1E-49B5443E9344}" dt="2024-11-09T13:38:57.812" v="133" actId="20577"/>
          <ac:spMkLst>
            <pc:docMk/>
            <pc:sldMk cId="1890151843" sldId="305"/>
            <ac:spMk id="3" creationId="{72022520-9047-5942-17F4-5A0FA42FEC88}"/>
          </ac:spMkLst>
        </pc:spChg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2266370911" sldId="305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963202683" sldId="306"/>
        </pc:sldMkLst>
      </pc:sldChg>
      <pc:sldChg chg="modSp new mod">
        <pc:chgData name="Miroslava Čechová Závadská" userId="acc6b33ca4c8e38a" providerId="LiveId" clId="{75A3AC1D-09B4-4F3B-9C1E-49B5443E9344}" dt="2024-11-09T13:40:37.547" v="155" actId="27636"/>
        <pc:sldMkLst>
          <pc:docMk/>
          <pc:sldMk cId="1402441908" sldId="306"/>
        </pc:sldMkLst>
        <pc:spChg chg="mod">
          <ac:chgData name="Miroslava Čechová Závadská" userId="acc6b33ca4c8e38a" providerId="LiveId" clId="{75A3AC1D-09B4-4F3B-9C1E-49B5443E9344}" dt="2024-11-09T13:39:17.588" v="134"/>
          <ac:spMkLst>
            <pc:docMk/>
            <pc:sldMk cId="1402441908" sldId="306"/>
            <ac:spMk id="2" creationId="{EAD0E221-484F-D8EC-F7B9-048F22CC0970}"/>
          </ac:spMkLst>
        </pc:spChg>
        <pc:spChg chg="mod">
          <ac:chgData name="Miroslava Čechová Závadská" userId="acc6b33ca4c8e38a" providerId="LiveId" clId="{75A3AC1D-09B4-4F3B-9C1E-49B5443E9344}" dt="2024-11-09T13:40:37.547" v="155" actId="27636"/>
          <ac:spMkLst>
            <pc:docMk/>
            <pc:sldMk cId="1402441908" sldId="306"/>
            <ac:spMk id="3" creationId="{21ACC460-A6D5-5053-0DE9-8BB7BAA5CF8A}"/>
          </ac:spMkLst>
        </pc:spChg>
      </pc:sldChg>
      <pc:sldChg chg="modSp new mod">
        <pc:chgData name="Miroslava Čechová Závadská" userId="acc6b33ca4c8e38a" providerId="LiveId" clId="{75A3AC1D-09B4-4F3B-9C1E-49B5443E9344}" dt="2024-11-09T13:41:59.048" v="176" actId="255"/>
        <pc:sldMkLst>
          <pc:docMk/>
          <pc:sldMk cId="1095787874" sldId="307"/>
        </pc:sldMkLst>
        <pc:spChg chg="mod">
          <ac:chgData name="Miroslava Čechová Závadská" userId="acc6b33ca4c8e38a" providerId="LiveId" clId="{75A3AC1D-09B4-4F3B-9C1E-49B5443E9344}" dt="2024-11-09T13:39:20.624" v="135"/>
          <ac:spMkLst>
            <pc:docMk/>
            <pc:sldMk cId="1095787874" sldId="307"/>
            <ac:spMk id="2" creationId="{3FB2FD39-6E24-C722-A82A-47E2EF6C4611}"/>
          </ac:spMkLst>
        </pc:spChg>
        <pc:spChg chg="mod">
          <ac:chgData name="Miroslava Čechová Závadská" userId="acc6b33ca4c8e38a" providerId="LiveId" clId="{75A3AC1D-09B4-4F3B-9C1E-49B5443E9344}" dt="2024-11-09T13:41:59.048" v="176" actId="255"/>
          <ac:spMkLst>
            <pc:docMk/>
            <pc:sldMk cId="1095787874" sldId="307"/>
            <ac:spMk id="3" creationId="{BC9BD80E-DFDD-A39D-21F9-B5F06C429F73}"/>
          </ac:spMkLst>
        </pc:spChg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1287331826" sldId="307"/>
        </pc:sldMkLst>
      </pc:sldChg>
      <pc:sldChg chg="modSp new mod">
        <pc:chgData name="Miroslava Čechová Závadská" userId="acc6b33ca4c8e38a" providerId="LiveId" clId="{75A3AC1D-09B4-4F3B-9C1E-49B5443E9344}" dt="2024-11-09T13:43:29.457" v="202" actId="255"/>
        <pc:sldMkLst>
          <pc:docMk/>
          <pc:sldMk cId="359312888" sldId="308"/>
        </pc:sldMkLst>
        <pc:spChg chg="mod">
          <ac:chgData name="Miroslava Čechová Závadská" userId="acc6b33ca4c8e38a" providerId="LiveId" clId="{75A3AC1D-09B4-4F3B-9C1E-49B5443E9344}" dt="2024-11-09T13:42:19.253" v="180"/>
          <ac:spMkLst>
            <pc:docMk/>
            <pc:sldMk cId="359312888" sldId="308"/>
            <ac:spMk id="2" creationId="{E101DF53-5AA9-26AD-BDEB-1E143EFE9D8D}"/>
          </ac:spMkLst>
        </pc:spChg>
        <pc:spChg chg="mod">
          <ac:chgData name="Miroslava Čechová Závadská" userId="acc6b33ca4c8e38a" providerId="LiveId" clId="{75A3AC1D-09B4-4F3B-9C1E-49B5443E9344}" dt="2024-11-09T13:43:29.457" v="202" actId="255"/>
          <ac:spMkLst>
            <pc:docMk/>
            <pc:sldMk cId="359312888" sldId="308"/>
            <ac:spMk id="3" creationId="{0041B7D2-78F9-1942-CA3F-0E80CCECF302}"/>
          </ac:spMkLst>
        </pc:spChg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1600120623" sldId="308"/>
        </pc:sldMkLst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1828365241" sldId="309"/>
        </pc:sldMkLst>
      </pc:sldChg>
      <pc:sldChg chg="modSp new mod">
        <pc:chgData name="Miroslava Čechová Závadská" userId="acc6b33ca4c8e38a" providerId="LiveId" clId="{75A3AC1D-09B4-4F3B-9C1E-49B5443E9344}" dt="2024-11-09T13:44:55.051" v="266" actId="20577"/>
        <pc:sldMkLst>
          <pc:docMk/>
          <pc:sldMk cId="4156961538" sldId="309"/>
        </pc:sldMkLst>
        <pc:spChg chg="mod">
          <ac:chgData name="Miroslava Čechová Závadská" userId="acc6b33ca4c8e38a" providerId="LiveId" clId="{75A3AC1D-09B4-4F3B-9C1E-49B5443E9344}" dt="2024-11-09T13:43:54.657" v="203"/>
          <ac:spMkLst>
            <pc:docMk/>
            <pc:sldMk cId="4156961538" sldId="309"/>
            <ac:spMk id="2" creationId="{B4ED7939-17AB-1FF3-EA6F-2A284B783391}"/>
          </ac:spMkLst>
        </pc:spChg>
        <pc:spChg chg="mod">
          <ac:chgData name="Miroslava Čechová Závadská" userId="acc6b33ca4c8e38a" providerId="LiveId" clId="{75A3AC1D-09B4-4F3B-9C1E-49B5443E9344}" dt="2024-11-09T13:44:55.051" v="266" actId="20577"/>
          <ac:spMkLst>
            <pc:docMk/>
            <pc:sldMk cId="4156961538" sldId="309"/>
            <ac:spMk id="3" creationId="{331E7FBB-6BF3-8A0A-1EC3-084D7C0516F6}"/>
          </ac:spMkLst>
        </pc:spChg>
      </pc:sldChg>
      <pc:sldChg chg="del">
        <pc:chgData name="Miroslava Čechová Závadská" userId="acc6b33ca4c8e38a" providerId="LiveId" clId="{75A3AC1D-09B4-4F3B-9C1E-49B5443E9344}" dt="2024-11-08T08:25:51.676" v="61" actId="2696"/>
        <pc:sldMkLst>
          <pc:docMk/>
          <pc:sldMk cId="3793026634" sldId="310"/>
        </pc:sldMkLst>
      </pc:sldChg>
      <pc:sldChg chg="modSp new mod">
        <pc:chgData name="Miroslava Čechová Závadská" userId="acc6b33ca4c8e38a" providerId="LiveId" clId="{75A3AC1D-09B4-4F3B-9C1E-49B5443E9344}" dt="2024-11-09T13:45:50.623" v="287" actId="115"/>
        <pc:sldMkLst>
          <pc:docMk/>
          <pc:sldMk cId="4166785618" sldId="310"/>
        </pc:sldMkLst>
        <pc:spChg chg="mod">
          <ac:chgData name="Miroslava Čechová Závadská" userId="acc6b33ca4c8e38a" providerId="LiveId" clId="{75A3AC1D-09B4-4F3B-9C1E-49B5443E9344}" dt="2024-11-09T13:43:57.361" v="204"/>
          <ac:spMkLst>
            <pc:docMk/>
            <pc:sldMk cId="4166785618" sldId="310"/>
            <ac:spMk id="2" creationId="{F69BA0B9-9395-55FB-972D-8B588F4BF7AB}"/>
          </ac:spMkLst>
        </pc:spChg>
        <pc:spChg chg="mod">
          <ac:chgData name="Miroslava Čechová Závadská" userId="acc6b33ca4c8e38a" providerId="LiveId" clId="{75A3AC1D-09B4-4F3B-9C1E-49B5443E9344}" dt="2024-11-09T13:45:50.623" v="287" actId="115"/>
          <ac:spMkLst>
            <pc:docMk/>
            <pc:sldMk cId="4166785618" sldId="310"/>
            <ac:spMk id="3" creationId="{F01E947B-8D1D-C847-5FB7-7EA3BCF784B2}"/>
          </ac:spMkLst>
        </pc:spChg>
      </pc:sldChg>
      <pc:sldChg chg="modSp new mod">
        <pc:chgData name="Miroslava Čechová Závadská" userId="acc6b33ca4c8e38a" providerId="LiveId" clId="{75A3AC1D-09B4-4F3B-9C1E-49B5443E9344}" dt="2024-11-09T13:48:53.873" v="327" actId="207"/>
        <pc:sldMkLst>
          <pc:docMk/>
          <pc:sldMk cId="3460953771" sldId="311"/>
        </pc:sldMkLst>
        <pc:spChg chg="mod">
          <ac:chgData name="Miroslava Čechová Závadská" userId="acc6b33ca4c8e38a" providerId="LiveId" clId="{75A3AC1D-09B4-4F3B-9C1E-49B5443E9344}" dt="2024-11-09T13:46:46.668" v="290"/>
          <ac:spMkLst>
            <pc:docMk/>
            <pc:sldMk cId="3460953771" sldId="311"/>
            <ac:spMk id="2" creationId="{AD72F222-CF90-6339-9141-DACC2243EE63}"/>
          </ac:spMkLst>
        </pc:spChg>
        <pc:spChg chg="mod">
          <ac:chgData name="Miroslava Čechová Závadská" userId="acc6b33ca4c8e38a" providerId="LiveId" clId="{75A3AC1D-09B4-4F3B-9C1E-49B5443E9344}" dt="2024-11-09T13:48:53.873" v="327" actId="207"/>
          <ac:spMkLst>
            <pc:docMk/>
            <pc:sldMk cId="3460953771" sldId="311"/>
            <ac:spMk id="3" creationId="{1AEEAE24-78B7-4503-B8F8-3A7359608A56}"/>
          </ac:spMkLst>
        </pc:spChg>
      </pc:sldChg>
      <pc:sldChg chg="modSp new mod">
        <pc:chgData name="Miroslava Čechová Závadská" userId="acc6b33ca4c8e38a" providerId="LiveId" clId="{75A3AC1D-09B4-4F3B-9C1E-49B5443E9344}" dt="2024-11-09T13:49:52.131" v="341" actId="20577"/>
        <pc:sldMkLst>
          <pc:docMk/>
          <pc:sldMk cId="2956262693" sldId="312"/>
        </pc:sldMkLst>
        <pc:spChg chg="mod">
          <ac:chgData name="Miroslava Čechová Závadská" userId="acc6b33ca4c8e38a" providerId="LiveId" clId="{75A3AC1D-09B4-4F3B-9C1E-49B5443E9344}" dt="2024-11-09T13:46:49.331" v="291"/>
          <ac:spMkLst>
            <pc:docMk/>
            <pc:sldMk cId="2956262693" sldId="312"/>
            <ac:spMk id="2" creationId="{A0D8E873-2788-81F3-CE1B-1361C8BA634F}"/>
          </ac:spMkLst>
        </pc:spChg>
        <pc:spChg chg="mod">
          <ac:chgData name="Miroslava Čechová Závadská" userId="acc6b33ca4c8e38a" providerId="LiveId" clId="{75A3AC1D-09B4-4F3B-9C1E-49B5443E9344}" dt="2024-11-09T13:49:52.131" v="341" actId="20577"/>
          <ac:spMkLst>
            <pc:docMk/>
            <pc:sldMk cId="2956262693" sldId="312"/>
            <ac:spMk id="3" creationId="{68F47940-CFFC-CC27-A4A9-8EF9B2176AE5}"/>
          </ac:spMkLst>
        </pc:spChg>
      </pc:sldChg>
      <pc:sldChg chg="modSp new mod">
        <pc:chgData name="Miroslava Čechová Závadská" userId="acc6b33ca4c8e38a" providerId="LiveId" clId="{75A3AC1D-09B4-4F3B-9C1E-49B5443E9344}" dt="2024-11-09T13:51:36.310" v="386" actId="5793"/>
        <pc:sldMkLst>
          <pc:docMk/>
          <pc:sldMk cId="953425274" sldId="313"/>
        </pc:sldMkLst>
        <pc:spChg chg="mod">
          <ac:chgData name="Miroslava Čechová Závadská" userId="acc6b33ca4c8e38a" providerId="LiveId" clId="{75A3AC1D-09B4-4F3B-9C1E-49B5443E9344}" dt="2024-11-09T13:46:59.282" v="295"/>
          <ac:spMkLst>
            <pc:docMk/>
            <pc:sldMk cId="953425274" sldId="313"/>
            <ac:spMk id="2" creationId="{0660A809-1FB4-8631-77D2-190BC89E5E52}"/>
          </ac:spMkLst>
        </pc:spChg>
        <pc:spChg chg="mod">
          <ac:chgData name="Miroslava Čechová Závadská" userId="acc6b33ca4c8e38a" providerId="LiveId" clId="{75A3AC1D-09B4-4F3B-9C1E-49B5443E9344}" dt="2024-11-09T13:51:36.310" v="386" actId="5793"/>
          <ac:spMkLst>
            <pc:docMk/>
            <pc:sldMk cId="953425274" sldId="313"/>
            <ac:spMk id="3" creationId="{298A8B2C-7F4F-AE54-1FE9-AC74D03264DE}"/>
          </ac:spMkLst>
        </pc:spChg>
      </pc:sldChg>
      <pc:sldChg chg="modSp new mod">
        <pc:chgData name="Miroslava Čechová Závadská" userId="acc6b33ca4c8e38a" providerId="LiveId" clId="{75A3AC1D-09B4-4F3B-9C1E-49B5443E9344}" dt="2024-11-09T13:52:24.839" v="407" actId="6549"/>
        <pc:sldMkLst>
          <pc:docMk/>
          <pc:sldMk cId="359139620" sldId="314"/>
        </pc:sldMkLst>
        <pc:spChg chg="mod">
          <ac:chgData name="Miroslava Čechová Závadská" userId="acc6b33ca4c8e38a" providerId="LiveId" clId="{75A3AC1D-09B4-4F3B-9C1E-49B5443E9344}" dt="2024-11-09T13:47:02.008" v="296"/>
          <ac:spMkLst>
            <pc:docMk/>
            <pc:sldMk cId="359139620" sldId="314"/>
            <ac:spMk id="2" creationId="{275CD4E4-E8D2-B71C-0476-79958A936EE4}"/>
          </ac:spMkLst>
        </pc:spChg>
        <pc:spChg chg="mod">
          <ac:chgData name="Miroslava Čechová Závadská" userId="acc6b33ca4c8e38a" providerId="LiveId" clId="{75A3AC1D-09B4-4F3B-9C1E-49B5443E9344}" dt="2024-11-09T13:52:24.839" v="407" actId="6549"/>
          <ac:spMkLst>
            <pc:docMk/>
            <pc:sldMk cId="359139620" sldId="314"/>
            <ac:spMk id="3" creationId="{475DC911-DAB1-1639-0374-A88BB90A0262}"/>
          </ac:spMkLst>
        </pc:spChg>
      </pc:sldChg>
      <pc:sldChg chg="modSp new mod">
        <pc:chgData name="Miroslava Čechová Závadská" userId="acc6b33ca4c8e38a" providerId="LiveId" clId="{75A3AC1D-09B4-4F3B-9C1E-49B5443E9344}" dt="2024-11-09T13:54:24.512" v="423" actId="27636"/>
        <pc:sldMkLst>
          <pc:docMk/>
          <pc:sldMk cId="1548892499" sldId="315"/>
        </pc:sldMkLst>
        <pc:spChg chg="mod">
          <ac:chgData name="Miroslava Čechová Závadská" userId="acc6b33ca4c8e38a" providerId="LiveId" clId="{75A3AC1D-09B4-4F3B-9C1E-49B5443E9344}" dt="2024-11-09T13:47:06.057" v="299"/>
          <ac:spMkLst>
            <pc:docMk/>
            <pc:sldMk cId="1548892499" sldId="315"/>
            <ac:spMk id="2" creationId="{5FF20D36-BC43-4A63-2354-5F3FF4C0EA58}"/>
          </ac:spMkLst>
        </pc:spChg>
        <pc:spChg chg="mod">
          <ac:chgData name="Miroslava Čechová Závadská" userId="acc6b33ca4c8e38a" providerId="LiveId" clId="{75A3AC1D-09B4-4F3B-9C1E-49B5443E9344}" dt="2024-11-09T13:54:24.512" v="423" actId="27636"/>
          <ac:spMkLst>
            <pc:docMk/>
            <pc:sldMk cId="1548892499" sldId="315"/>
            <ac:spMk id="3" creationId="{2E8CC6DA-0047-6EE4-AE4F-1D811D4C2FDA}"/>
          </ac:spMkLst>
        </pc:spChg>
      </pc:sldChg>
      <pc:sldChg chg="modSp new mod">
        <pc:chgData name="Miroslava Čechová Závadská" userId="acc6b33ca4c8e38a" providerId="LiveId" clId="{75A3AC1D-09B4-4F3B-9C1E-49B5443E9344}" dt="2024-11-09T13:55:27.289" v="437" actId="255"/>
        <pc:sldMkLst>
          <pc:docMk/>
          <pc:sldMk cId="2718513922" sldId="316"/>
        </pc:sldMkLst>
        <pc:spChg chg="mod">
          <ac:chgData name="Miroslava Čechová Závadská" userId="acc6b33ca4c8e38a" providerId="LiveId" clId="{75A3AC1D-09B4-4F3B-9C1E-49B5443E9344}" dt="2024-11-09T13:47:08.911" v="300"/>
          <ac:spMkLst>
            <pc:docMk/>
            <pc:sldMk cId="2718513922" sldId="316"/>
            <ac:spMk id="2" creationId="{A4E89285-698C-6F6E-F729-C517E2DAEB36}"/>
          </ac:spMkLst>
        </pc:spChg>
        <pc:spChg chg="mod">
          <ac:chgData name="Miroslava Čechová Závadská" userId="acc6b33ca4c8e38a" providerId="LiveId" clId="{75A3AC1D-09B4-4F3B-9C1E-49B5443E9344}" dt="2024-11-09T13:55:27.289" v="437" actId="255"/>
          <ac:spMkLst>
            <pc:docMk/>
            <pc:sldMk cId="2718513922" sldId="316"/>
            <ac:spMk id="3" creationId="{A5F7D25A-68AD-CBC8-0579-6E205185E498}"/>
          </ac:spMkLst>
        </pc:spChg>
      </pc:sldChg>
      <pc:sldChg chg="modSp new mod">
        <pc:chgData name="Miroslava Čechová Závadská" userId="acc6b33ca4c8e38a" providerId="LiveId" clId="{75A3AC1D-09B4-4F3B-9C1E-49B5443E9344}" dt="2024-11-09T14:01:21.070" v="481" actId="255"/>
        <pc:sldMkLst>
          <pc:docMk/>
          <pc:sldMk cId="3134152526" sldId="317"/>
        </pc:sldMkLst>
        <pc:spChg chg="mod">
          <ac:chgData name="Miroslava Čechová Závadská" userId="acc6b33ca4c8e38a" providerId="LiveId" clId="{75A3AC1D-09B4-4F3B-9C1E-49B5443E9344}" dt="2024-11-09T13:58:39.793" v="440"/>
          <ac:spMkLst>
            <pc:docMk/>
            <pc:sldMk cId="3134152526" sldId="317"/>
            <ac:spMk id="2" creationId="{C0414B86-3557-1100-5BB6-EBAF9F22E172}"/>
          </ac:spMkLst>
        </pc:spChg>
        <pc:spChg chg="mod">
          <ac:chgData name="Miroslava Čechová Závadská" userId="acc6b33ca4c8e38a" providerId="LiveId" clId="{75A3AC1D-09B4-4F3B-9C1E-49B5443E9344}" dt="2024-11-09T14:01:21.070" v="481" actId="255"/>
          <ac:spMkLst>
            <pc:docMk/>
            <pc:sldMk cId="3134152526" sldId="317"/>
            <ac:spMk id="3" creationId="{BC46F42E-1779-A190-338C-F506C6190653}"/>
          </ac:spMkLst>
        </pc:spChg>
      </pc:sldChg>
      <pc:sldChg chg="modSp new mod">
        <pc:chgData name="Miroslava Čechová Závadská" userId="acc6b33ca4c8e38a" providerId="LiveId" clId="{75A3AC1D-09B4-4F3B-9C1E-49B5443E9344}" dt="2024-11-09T14:01:15.279" v="480" actId="255"/>
        <pc:sldMkLst>
          <pc:docMk/>
          <pc:sldMk cId="828006172" sldId="318"/>
        </pc:sldMkLst>
        <pc:spChg chg="mod">
          <ac:chgData name="Miroslava Čechová Závadská" userId="acc6b33ca4c8e38a" providerId="LiveId" clId="{75A3AC1D-09B4-4F3B-9C1E-49B5443E9344}" dt="2024-11-09T13:58:57.173" v="441"/>
          <ac:spMkLst>
            <pc:docMk/>
            <pc:sldMk cId="828006172" sldId="318"/>
            <ac:spMk id="2" creationId="{5D0DE8FC-4030-5F47-1F73-8AAEBF75F647}"/>
          </ac:spMkLst>
        </pc:spChg>
        <pc:spChg chg="mod">
          <ac:chgData name="Miroslava Čechová Závadská" userId="acc6b33ca4c8e38a" providerId="LiveId" clId="{75A3AC1D-09B4-4F3B-9C1E-49B5443E9344}" dt="2024-11-09T14:01:15.279" v="480" actId="255"/>
          <ac:spMkLst>
            <pc:docMk/>
            <pc:sldMk cId="828006172" sldId="318"/>
            <ac:spMk id="3" creationId="{3A982654-94C0-F105-84AD-18EA4CFABC88}"/>
          </ac:spMkLst>
        </pc:spChg>
      </pc:sldChg>
      <pc:sldChg chg="modSp new mod">
        <pc:chgData name="Miroslava Čechová Závadská" userId="acc6b33ca4c8e38a" providerId="LiveId" clId="{75A3AC1D-09B4-4F3B-9C1E-49B5443E9344}" dt="2024-11-09T14:02:25.979" v="504" actId="27636"/>
        <pc:sldMkLst>
          <pc:docMk/>
          <pc:sldMk cId="137937289" sldId="319"/>
        </pc:sldMkLst>
        <pc:spChg chg="mod">
          <ac:chgData name="Miroslava Čechová Závadská" userId="acc6b33ca4c8e38a" providerId="LiveId" clId="{75A3AC1D-09B4-4F3B-9C1E-49B5443E9344}" dt="2024-11-09T13:59:00.105" v="442"/>
          <ac:spMkLst>
            <pc:docMk/>
            <pc:sldMk cId="137937289" sldId="319"/>
            <ac:spMk id="2" creationId="{B3F8A711-B3FD-212E-CC77-2D8E6982CFE0}"/>
          </ac:spMkLst>
        </pc:spChg>
        <pc:spChg chg="mod">
          <ac:chgData name="Miroslava Čechová Závadská" userId="acc6b33ca4c8e38a" providerId="LiveId" clId="{75A3AC1D-09B4-4F3B-9C1E-49B5443E9344}" dt="2024-11-09T14:02:25.979" v="504" actId="27636"/>
          <ac:spMkLst>
            <pc:docMk/>
            <pc:sldMk cId="137937289" sldId="319"/>
            <ac:spMk id="3" creationId="{4A7640C6-9B7E-A3F4-8D0A-BBA03A9203CB}"/>
          </ac:spMkLst>
        </pc:spChg>
      </pc:sldChg>
      <pc:sldChg chg="modSp new mod">
        <pc:chgData name="Miroslava Čechová Závadská" userId="acc6b33ca4c8e38a" providerId="LiveId" clId="{75A3AC1D-09B4-4F3B-9C1E-49B5443E9344}" dt="2024-11-09T14:12:59.352" v="521" actId="113"/>
        <pc:sldMkLst>
          <pc:docMk/>
          <pc:sldMk cId="3342921985" sldId="320"/>
        </pc:sldMkLst>
        <pc:spChg chg="mod">
          <ac:chgData name="Miroslava Čechová Závadská" userId="acc6b33ca4c8e38a" providerId="LiveId" clId="{75A3AC1D-09B4-4F3B-9C1E-49B5443E9344}" dt="2024-11-09T14:12:18.179" v="508"/>
          <ac:spMkLst>
            <pc:docMk/>
            <pc:sldMk cId="3342921985" sldId="320"/>
            <ac:spMk id="2" creationId="{C5B94ABE-126D-A3B6-FE67-CDC3BE2C5EAC}"/>
          </ac:spMkLst>
        </pc:spChg>
        <pc:spChg chg="mod">
          <ac:chgData name="Miroslava Čechová Závadská" userId="acc6b33ca4c8e38a" providerId="LiveId" clId="{75A3AC1D-09B4-4F3B-9C1E-49B5443E9344}" dt="2024-11-09T14:12:59.352" v="521" actId="113"/>
          <ac:spMkLst>
            <pc:docMk/>
            <pc:sldMk cId="3342921985" sldId="320"/>
            <ac:spMk id="3" creationId="{E809E5BF-2E83-AD2E-4176-3B04B7FD56F8}"/>
          </ac:spMkLst>
        </pc:spChg>
      </pc:sldChg>
      <pc:sldChg chg="modSp new mod">
        <pc:chgData name="Miroslava Čechová Závadská" userId="acc6b33ca4c8e38a" providerId="LiveId" clId="{75A3AC1D-09B4-4F3B-9C1E-49B5443E9344}" dt="2024-11-09T14:14:09.253" v="543" actId="255"/>
        <pc:sldMkLst>
          <pc:docMk/>
          <pc:sldMk cId="1456669941" sldId="321"/>
        </pc:sldMkLst>
        <pc:spChg chg="mod">
          <ac:chgData name="Miroslava Čechová Závadská" userId="acc6b33ca4c8e38a" providerId="LiveId" clId="{75A3AC1D-09B4-4F3B-9C1E-49B5443E9344}" dt="2024-11-09T14:12:20.458" v="509"/>
          <ac:spMkLst>
            <pc:docMk/>
            <pc:sldMk cId="1456669941" sldId="321"/>
            <ac:spMk id="2" creationId="{501BF2C2-5BCF-45FF-738F-37C6536826D0}"/>
          </ac:spMkLst>
        </pc:spChg>
        <pc:spChg chg="mod">
          <ac:chgData name="Miroslava Čechová Závadská" userId="acc6b33ca4c8e38a" providerId="LiveId" clId="{75A3AC1D-09B4-4F3B-9C1E-49B5443E9344}" dt="2024-11-09T14:14:09.253" v="543" actId="255"/>
          <ac:spMkLst>
            <pc:docMk/>
            <pc:sldMk cId="1456669941" sldId="321"/>
            <ac:spMk id="3" creationId="{6B9A1D00-853E-10F0-CCBC-BF1828883ADF}"/>
          </ac:spMkLst>
        </pc:spChg>
      </pc:sldChg>
      <pc:sldChg chg="modSp new mod">
        <pc:chgData name="Miroslava Čechová Závadská" userId="acc6b33ca4c8e38a" providerId="LiveId" clId="{75A3AC1D-09B4-4F3B-9C1E-49B5443E9344}" dt="2024-11-09T14:14:56.010" v="551" actId="255"/>
        <pc:sldMkLst>
          <pc:docMk/>
          <pc:sldMk cId="3787705472" sldId="322"/>
        </pc:sldMkLst>
        <pc:spChg chg="mod">
          <ac:chgData name="Miroslava Čechová Závadská" userId="acc6b33ca4c8e38a" providerId="LiveId" clId="{75A3AC1D-09B4-4F3B-9C1E-49B5443E9344}" dt="2024-11-09T14:12:23.395" v="510"/>
          <ac:spMkLst>
            <pc:docMk/>
            <pc:sldMk cId="3787705472" sldId="322"/>
            <ac:spMk id="2" creationId="{4B25DB67-B4AC-FAED-94E7-FEA55B860F09}"/>
          </ac:spMkLst>
        </pc:spChg>
        <pc:spChg chg="mod">
          <ac:chgData name="Miroslava Čechová Závadská" userId="acc6b33ca4c8e38a" providerId="LiveId" clId="{75A3AC1D-09B4-4F3B-9C1E-49B5443E9344}" dt="2024-11-09T14:14:56.010" v="551" actId="255"/>
          <ac:spMkLst>
            <pc:docMk/>
            <pc:sldMk cId="3787705472" sldId="322"/>
            <ac:spMk id="3" creationId="{CDDF8452-6AE4-0141-0E04-D4F05AF549AA}"/>
          </ac:spMkLst>
        </pc:spChg>
      </pc:sldChg>
      <pc:sldChg chg="modSp new mod">
        <pc:chgData name="Miroslava Čechová Závadská" userId="acc6b33ca4c8e38a" providerId="LiveId" clId="{75A3AC1D-09B4-4F3B-9C1E-49B5443E9344}" dt="2024-11-09T14:16:49.133" v="571" actId="20577"/>
        <pc:sldMkLst>
          <pc:docMk/>
          <pc:sldMk cId="2124740218" sldId="323"/>
        </pc:sldMkLst>
        <pc:spChg chg="mod">
          <ac:chgData name="Miroslava Čechová Závadská" userId="acc6b33ca4c8e38a" providerId="LiveId" clId="{75A3AC1D-09B4-4F3B-9C1E-49B5443E9344}" dt="2024-11-09T14:15:40.875" v="557"/>
          <ac:spMkLst>
            <pc:docMk/>
            <pc:sldMk cId="2124740218" sldId="323"/>
            <ac:spMk id="2" creationId="{9ED6A715-B29E-0B26-7A50-B1744961CA2A}"/>
          </ac:spMkLst>
        </pc:spChg>
        <pc:spChg chg="mod">
          <ac:chgData name="Miroslava Čechová Závadská" userId="acc6b33ca4c8e38a" providerId="LiveId" clId="{75A3AC1D-09B4-4F3B-9C1E-49B5443E9344}" dt="2024-11-09T14:16:49.133" v="571" actId="20577"/>
          <ac:spMkLst>
            <pc:docMk/>
            <pc:sldMk cId="2124740218" sldId="323"/>
            <ac:spMk id="3" creationId="{67C7AFB0-4059-1D57-45C5-4F78729DBD82}"/>
          </ac:spMkLst>
        </pc:spChg>
      </pc:sldChg>
      <pc:sldChg chg="modSp new mod">
        <pc:chgData name="Miroslava Čechová Závadská" userId="acc6b33ca4c8e38a" providerId="LiveId" clId="{75A3AC1D-09B4-4F3B-9C1E-49B5443E9344}" dt="2024-11-09T14:17:37.654" v="578" actId="255"/>
        <pc:sldMkLst>
          <pc:docMk/>
          <pc:sldMk cId="3126880326" sldId="324"/>
        </pc:sldMkLst>
        <pc:spChg chg="mod">
          <ac:chgData name="Miroslava Čechová Závadská" userId="acc6b33ca4c8e38a" providerId="LiveId" clId="{75A3AC1D-09B4-4F3B-9C1E-49B5443E9344}" dt="2024-11-09T14:15:38.215" v="556"/>
          <ac:spMkLst>
            <pc:docMk/>
            <pc:sldMk cId="3126880326" sldId="324"/>
            <ac:spMk id="2" creationId="{C7DAEA3B-7DDF-19AE-11FC-EEBDD17EE1D2}"/>
          </ac:spMkLst>
        </pc:spChg>
        <pc:spChg chg="mod">
          <ac:chgData name="Miroslava Čechová Závadská" userId="acc6b33ca4c8e38a" providerId="LiveId" clId="{75A3AC1D-09B4-4F3B-9C1E-49B5443E9344}" dt="2024-11-09T14:17:37.654" v="578" actId="255"/>
          <ac:spMkLst>
            <pc:docMk/>
            <pc:sldMk cId="3126880326" sldId="324"/>
            <ac:spMk id="3" creationId="{7E327E21-0925-1034-F989-0196144E5D2C}"/>
          </ac:spMkLst>
        </pc:spChg>
      </pc:sldChg>
      <pc:sldChg chg="modSp new mod">
        <pc:chgData name="Miroslava Čechová Závadská" userId="acc6b33ca4c8e38a" providerId="LiveId" clId="{75A3AC1D-09B4-4F3B-9C1E-49B5443E9344}" dt="2024-11-09T14:18:11.653" v="592" actId="113"/>
        <pc:sldMkLst>
          <pc:docMk/>
          <pc:sldMk cId="688151522" sldId="325"/>
        </pc:sldMkLst>
        <pc:spChg chg="mod">
          <ac:chgData name="Miroslava Čechová Závadská" userId="acc6b33ca4c8e38a" providerId="LiveId" clId="{75A3AC1D-09B4-4F3B-9C1E-49B5443E9344}" dt="2024-11-09T14:15:34.148" v="555"/>
          <ac:spMkLst>
            <pc:docMk/>
            <pc:sldMk cId="688151522" sldId="325"/>
            <ac:spMk id="2" creationId="{F6778033-13F2-8D33-9EBB-A194AB16536B}"/>
          </ac:spMkLst>
        </pc:spChg>
        <pc:spChg chg="mod">
          <ac:chgData name="Miroslava Čechová Závadská" userId="acc6b33ca4c8e38a" providerId="LiveId" clId="{75A3AC1D-09B4-4F3B-9C1E-49B5443E9344}" dt="2024-11-09T14:18:11.653" v="592" actId="113"/>
          <ac:spMkLst>
            <pc:docMk/>
            <pc:sldMk cId="688151522" sldId="325"/>
            <ac:spMk id="3" creationId="{E0F21A54-FB8B-E456-C7E3-BFCD631EBAEF}"/>
          </ac:spMkLst>
        </pc:spChg>
      </pc:sldChg>
      <pc:sldChg chg="modSp new mod">
        <pc:chgData name="Miroslava Čechová Závadská" userId="acc6b33ca4c8e38a" providerId="LiveId" clId="{75A3AC1D-09B4-4F3B-9C1E-49B5443E9344}" dt="2024-11-09T14:18:48.129" v="603" actId="20577"/>
        <pc:sldMkLst>
          <pc:docMk/>
          <pc:sldMk cId="4278057346" sldId="326"/>
        </pc:sldMkLst>
        <pc:spChg chg="mod">
          <ac:chgData name="Miroslava Čechová Závadská" userId="acc6b33ca4c8e38a" providerId="LiveId" clId="{75A3AC1D-09B4-4F3B-9C1E-49B5443E9344}" dt="2024-11-09T14:15:47.866" v="561"/>
          <ac:spMkLst>
            <pc:docMk/>
            <pc:sldMk cId="4278057346" sldId="326"/>
            <ac:spMk id="2" creationId="{4EE9FB01-587A-6086-5E89-C2836618BB01}"/>
          </ac:spMkLst>
        </pc:spChg>
        <pc:spChg chg="mod">
          <ac:chgData name="Miroslava Čechová Závadská" userId="acc6b33ca4c8e38a" providerId="LiveId" clId="{75A3AC1D-09B4-4F3B-9C1E-49B5443E9344}" dt="2024-11-09T14:18:48.129" v="603" actId="20577"/>
          <ac:spMkLst>
            <pc:docMk/>
            <pc:sldMk cId="4278057346" sldId="326"/>
            <ac:spMk id="3" creationId="{CEEF222F-C755-D30E-E4BC-8D3D74F85D5C}"/>
          </ac:spMkLst>
        </pc:spChg>
      </pc:sldChg>
      <pc:sldChg chg="modSp new mod">
        <pc:chgData name="Miroslava Čechová Závadská" userId="acc6b33ca4c8e38a" providerId="LiveId" clId="{75A3AC1D-09B4-4F3B-9C1E-49B5443E9344}" dt="2024-11-09T14:19:26.661" v="628" actId="113"/>
        <pc:sldMkLst>
          <pc:docMk/>
          <pc:sldMk cId="3056066167" sldId="327"/>
        </pc:sldMkLst>
        <pc:spChg chg="mod">
          <ac:chgData name="Miroslava Čechová Závadská" userId="acc6b33ca4c8e38a" providerId="LiveId" clId="{75A3AC1D-09B4-4F3B-9C1E-49B5443E9344}" dt="2024-11-09T14:15:50.461" v="562"/>
          <ac:spMkLst>
            <pc:docMk/>
            <pc:sldMk cId="3056066167" sldId="327"/>
            <ac:spMk id="2" creationId="{AE86019E-CA7D-7B67-65C0-628C205023F5}"/>
          </ac:spMkLst>
        </pc:spChg>
        <pc:spChg chg="mod">
          <ac:chgData name="Miroslava Čechová Závadská" userId="acc6b33ca4c8e38a" providerId="LiveId" clId="{75A3AC1D-09B4-4F3B-9C1E-49B5443E9344}" dt="2024-11-09T14:19:26.661" v="628" actId="113"/>
          <ac:spMkLst>
            <pc:docMk/>
            <pc:sldMk cId="3056066167" sldId="327"/>
            <ac:spMk id="3" creationId="{302BEF7C-AE35-0F5B-D116-70A91EBF7744}"/>
          </ac:spMkLst>
        </pc:spChg>
      </pc:sldChg>
      <pc:sldChg chg="modSp new mod">
        <pc:chgData name="Miroslava Čechová Závadská" userId="acc6b33ca4c8e38a" providerId="LiveId" clId="{75A3AC1D-09B4-4F3B-9C1E-49B5443E9344}" dt="2024-11-09T14:20:43.596" v="641" actId="255"/>
        <pc:sldMkLst>
          <pc:docMk/>
          <pc:sldMk cId="2875714197" sldId="328"/>
        </pc:sldMkLst>
        <pc:spChg chg="mod">
          <ac:chgData name="Miroslava Čechová Závadská" userId="acc6b33ca4c8e38a" providerId="LiveId" clId="{75A3AC1D-09B4-4F3B-9C1E-49B5443E9344}" dt="2024-11-09T14:19:41.932" v="629"/>
          <ac:spMkLst>
            <pc:docMk/>
            <pc:sldMk cId="2875714197" sldId="328"/>
            <ac:spMk id="2" creationId="{02D4B4E9-DA5A-64AB-EBC6-668084676F3C}"/>
          </ac:spMkLst>
        </pc:spChg>
        <pc:spChg chg="mod">
          <ac:chgData name="Miroslava Čechová Závadská" userId="acc6b33ca4c8e38a" providerId="LiveId" clId="{75A3AC1D-09B4-4F3B-9C1E-49B5443E9344}" dt="2024-11-09T14:20:43.596" v="641" actId="255"/>
          <ac:spMkLst>
            <pc:docMk/>
            <pc:sldMk cId="2875714197" sldId="328"/>
            <ac:spMk id="3" creationId="{5DAF74A8-8B87-B38D-E56F-D045CFD02E16}"/>
          </ac:spMkLst>
        </pc:spChg>
      </pc:sldChg>
      <pc:sldChg chg="modSp new mod">
        <pc:chgData name="Miroslava Čechová Závadská" userId="acc6b33ca4c8e38a" providerId="LiveId" clId="{75A3AC1D-09B4-4F3B-9C1E-49B5443E9344}" dt="2024-11-09T14:21:22.635" v="661" actId="255"/>
        <pc:sldMkLst>
          <pc:docMk/>
          <pc:sldMk cId="1782014061" sldId="329"/>
        </pc:sldMkLst>
        <pc:spChg chg="mod">
          <ac:chgData name="Miroslava Čechová Závadská" userId="acc6b33ca4c8e38a" providerId="LiveId" clId="{75A3AC1D-09B4-4F3B-9C1E-49B5443E9344}" dt="2024-11-09T14:19:51.958" v="632"/>
          <ac:spMkLst>
            <pc:docMk/>
            <pc:sldMk cId="1782014061" sldId="329"/>
            <ac:spMk id="2" creationId="{77328F69-A9FD-F255-9A89-4060E867E5A6}"/>
          </ac:spMkLst>
        </pc:spChg>
        <pc:spChg chg="mod">
          <ac:chgData name="Miroslava Čechová Závadská" userId="acc6b33ca4c8e38a" providerId="LiveId" clId="{75A3AC1D-09B4-4F3B-9C1E-49B5443E9344}" dt="2024-11-09T14:21:22.635" v="661" actId="255"/>
          <ac:spMkLst>
            <pc:docMk/>
            <pc:sldMk cId="1782014061" sldId="329"/>
            <ac:spMk id="3" creationId="{8B5A317E-31C8-427E-707E-5C1498B01ED4}"/>
          </ac:spMkLst>
        </pc:spChg>
      </pc:sldChg>
      <pc:sldChg chg="modSp new mod">
        <pc:chgData name="Miroslava Čechová Závadská" userId="acc6b33ca4c8e38a" providerId="LiveId" clId="{75A3AC1D-09B4-4F3B-9C1E-49B5443E9344}" dt="2024-11-09T14:22:19.655" v="701" actId="6549"/>
        <pc:sldMkLst>
          <pc:docMk/>
          <pc:sldMk cId="374385309" sldId="330"/>
        </pc:sldMkLst>
        <pc:spChg chg="mod">
          <ac:chgData name="Miroslava Čechová Závadská" userId="acc6b33ca4c8e38a" providerId="LiveId" clId="{75A3AC1D-09B4-4F3B-9C1E-49B5443E9344}" dt="2024-11-09T14:21:41.117" v="680" actId="20577"/>
          <ac:spMkLst>
            <pc:docMk/>
            <pc:sldMk cId="374385309" sldId="330"/>
            <ac:spMk id="2" creationId="{8FAF4BAB-BCD3-8E45-37B3-3B1B3579B34A}"/>
          </ac:spMkLst>
        </pc:spChg>
        <pc:spChg chg="mod">
          <ac:chgData name="Miroslava Čechová Závadská" userId="acc6b33ca4c8e38a" providerId="LiveId" clId="{75A3AC1D-09B4-4F3B-9C1E-49B5443E9344}" dt="2024-11-09T14:22:19.655" v="701" actId="6549"/>
          <ac:spMkLst>
            <pc:docMk/>
            <pc:sldMk cId="374385309" sldId="330"/>
            <ac:spMk id="3" creationId="{FA2D655C-4007-0B8A-F0C4-6487CB280CB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2226C-EF01-4DC4-8FAA-E8BFDC35F942}" type="datetimeFigureOut">
              <a:rPr lang="cs-CZ" smtClean="0"/>
              <a:t>21.11.2024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521B8-1670-4D3F-8C70-F64BDA610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2699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20745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085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507579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7120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7668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73732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76664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633162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735399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10061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5890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87205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05256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30578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87623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8690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44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1510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98563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1980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7423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692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9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565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5600" dirty="0"/>
              <a:t>Manažerské účetnictví 2</a:t>
            </a:r>
            <a:br>
              <a:rPr lang="cs-CZ" sz="6000" dirty="0"/>
            </a:br>
            <a:r>
              <a:rPr lang="cs-CZ" sz="6000" dirty="0"/>
              <a:t>				</a:t>
            </a:r>
            <a:r>
              <a:rPr lang="cs-CZ" sz="2700" dirty="0"/>
              <a:t>prezentace 12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		Dr. Miroslava Čechová Závadská, BSc. MSc.</a:t>
            </a:r>
          </a:p>
        </p:txBody>
      </p:sp>
    </p:spTree>
    <p:extLst>
      <p:ext uri="{BB962C8B-B14F-4D97-AF65-F5344CB8AC3E}">
        <p14:creationId xmlns:p14="http://schemas.microsoft.com/office/powerpoint/2010/main" val="2883301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6CF9837-2CC5-E9C8-8843-7C02C1321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</p:spPr>
        <p:txBody>
          <a:bodyPr/>
          <a:lstStyle/>
          <a:p>
            <a:r>
              <a:rPr lang="pl-PL" dirty="0"/>
              <a:t>Vztah LC, TC a KC</a:t>
            </a:r>
            <a:endParaRPr lang="en-US" dirty="0"/>
          </a:p>
        </p:txBody>
      </p:sp>
      <p:pic>
        <p:nvPicPr>
          <p:cNvPr id="14" name="Zástupný obsah 13">
            <a:extLst>
              <a:ext uri="{FF2B5EF4-FFF2-40B4-BE49-F238E27FC236}">
                <a16:creationId xmlns:a16="http://schemas.microsoft.com/office/drawing/2014/main" id="{C4240AB2-583E-2B08-F596-7A245B50E7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7399" y="1825625"/>
            <a:ext cx="7030444" cy="4420192"/>
          </a:xfrm>
        </p:spPr>
      </p:pic>
    </p:spTree>
    <p:extLst>
      <p:ext uri="{BB962C8B-B14F-4D97-AF65-F5344CB8AC3E}">
        <p14:creationId xmlns:p14="http://schemas.microsoft.com/office/powerpoint/2010/main" val="2882886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54132"/>
            <a:ext cx="8254373" cy="1452737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lang="cs-CZ" sz="3627" dirty="0"/>
              <a:t>Ří</a:t>
            </a:r>
            <a:r>
              <a:rPr kumimoji="0" lang="cs-CZ" sz="4125" b="0" i="0" u="none" strike="noStrike" kern="1200" cap="none" spc="0" normalizeH="0" baseline="0" noProof="0" dirty="0">
                <a:ln>
                  <a:noFill/>
                </a:ln>
                <a:solidFill>
                  <a:srgbClr val="CF1F28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Řízení aktivit, činností a procesů</a:t>
            </a:r>
            <a:r>
              <a:rPr lang="cs-CZ" sz="3627" dirty="0" err="1"/>
              <a:t>zení</a:t>
            </a:r>
            <a:r>
              <a:rPr lang="cs-CZ" sz="3627" dirty="0"/>
              <a:t> aktivit, činností a procesů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7"/>
            <a:ext cx="3723243" cy="334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lang="cs-CZ" sz="2176" dirty="0">
                <a:latin typeface="Arial"/>
                <a:cs typeface="Arial"/>
              </a:rPr>
              <a:t>Informace o příčinách nákladů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813" y="2524169"/>
            <a:ext cx="4403861" cy="29722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marR="293091" indent="-308063">
              <a:lnSpc>
                <a:spcPts val="2022"/>
              </a:lnSpc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b="1" dirty="0">
                <a:latin typeface="Arial"/>
                <a:cs typeface="Arial"/>
              </a:rPr>
              <a:t>- Řízení dílčích aktivit </a:t>
            </a:r>
            <a:r>
              <a:rPr lang="cs-CZ" sz="1814" dirty="0">
                <a:latin typeface="Arial"/>
                <a:cs typeface="Arial"/>
              </a:rPr>
              <a:t>(</a:t>
            </a:r>
            <a:r>
              <a:rPr lang="cs-CZ" sz="1814" dirty="0" err="1">
                <a:latin typeface="Arial"/>
                <a:cs typeface="Arial"/>
              </a:rPr>
              <a:t>Activity</a:t>
            </a:r>
            <a:r>
              <a:rPr lang="cs-CZ" sz="1814" dirty="0">
                <a:latin typeface="Times New Roman"/>
                <a:cs typeface="Times New Roman"/>
              </a:rPr>
              <a:t> </a:t>
            </a:r>
            <a:r>
              <a:rPr lang="cs-CZ" sz="1814" dirty="0" err="1">
                <a:latin typeface="Arial"/>
                <a:cs typeface="Arial"/>
              </a:rPr>
              <a:t>Based</a:t>
            </a:r>
            <a:r>
              <a:rPr lang="cs-CZ" sz="1814" dirty="0">
                <a:latin typeface="Times New Roman"/>
                <a:cs typeface="Times New Roman"/>
              </a:rPr>
              <a:t> </a:t>
            </a:r>
            <a:r>
              <a:rPr lang="cs-CZ" sz="1814" dirty="0">
                <a:latin typeface="Arial"/>
                <a:cs typeface="Arial"/>
              </a:rPr>
              <a:t>Management)</a:t>
            </a:r>
          </a:p>
          <a:p>
            <a:pPr marL="319579" indent="-308063">
              <a:lnSpc>
                <a:spcPts val="2099"/>
              </a:lnSpc>
              <a:spcBef>
                <a:spcPts val="1070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b="1" dirty="0">
                <a:latin typeface="Arial"/>
                <a:cs typeface="Arial"/>
              </a:rPr>
              <a:t>- Řízení zaměřené na faktor času </a:t>
            </a:r>
            <a:r>
              <a:rPr lang="cs-CZ" sz="1814" dirty="0">
                <a:latin typeface="Arial"/>
                <a:cs typeface="Arial"/>
              </a:rPr>
              <a:t>(Time </a:t>
            </a:r>
            <a:r>
              <a:rPr lang="cs-CZ" sz="1814" dirty="0" err="1">
                <a:latin typeface="Arial"/>
                <a:cs typeface="Arial"/>
              </a:rPr>
              <a:t>Based</a:t>
            </a:r>
            <a:r>
              <a:rPr lang="cs-CZ" sz="1814" dirty="0">
                <a:latin typeface="Times New Roman"/>
                <a:cs typeface="Times New Roman"/>
              </a:rPr>
              <a:t> </a:t>
            </a:r>
            <a:r>
              <a:rPr lang="cs-CZ" sz="1814" dirty="0">
                <a:latin typeface="Arial"/>
                <a:cs typeface="Arial"/>
              </a:rPr>
              <a:t>Management)</a:t>
            </a:r>
          </a:p>
          <a:p>
            <a:pPr marL="319579" marR="48945" indent="-308063">
              <a:lnSpc>
                <a:spcPts val="2022"/>
              </a:lnSpc>
              <a:spcBef>
                <a:spcPts val="131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b="1" dirty="0">
                <a:latin typeface="Arial"/>
                <a:cs typeface="Arial"/>
              </a:rPr>
              <a:t>- Komplexní řízení kvality </a:t>
            </a:r>
            <a:r>
              <a:rPr lang="cs-CZ" sz="1814" dirty="0">
                <a:latin typeface="Arial"/>
                <a:cs typeface="Arial"/>
              </a:rPr>
              <a:t>(</a:t>
            </a:r>
            <a:r>
              <a:rPr lang="cs-CZ" sz="1814" dirty="0" err="1">
                <a:latin typeface="Arial"/>
                <a:cs typeface="Arial"/>
              </a:rPr>
              <a:t>Total</a:t>
            </a:r>
            <a:r>
              <a:rPr lang="cs-CZ" sz="1814" dirty="0">
                <a:latin typeface="Times New Roman"/>
                <a:cs typeface="Times New Roman"/>
              </a:rPr>
              <a:t> </a:t>
            </a:r>
            <a:r>
              <a:rPr lang="cs-CZ" sz="1814" dirty="0" err="1">
                <a:latin typeface="Arial"/>
                <a:cs typeface="Arial"/>
              </a:rPr>
              <a:t>Quality</a:t>
            </a:r>
            <a:r>
              <a:rPr lang="cs-CZ" sz="1814" dirty="0">
                <a:latin typeface="Times New Roman"/>
                <a:cs typeface="Times New Roman"/>
              </a:rPr>
              <a:t> </a:t>
            </a:r>
            <a:r>
              <a:rPr lang="cs-CZ" sz="1814" dirty="0">
                <a:latin typeface="Arial"/>
                <a:cs typeface="Arial"/>
              </a:rPr>
              <a:t>Management)</a:t>
            </a:r>
          </a:p>
          <a:p>
            <a:pPr marL="319579" indent="-308063">
              <a:spcBef>
                <a:spcPts val="1079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b="1" dirty="0">
                <a:latin typeface="Arial"/>
                <a:cs typeface="Arial"/>
              </a:rPr>
              <a:t>- Procesní řízení</a:t>
            </a:r>
            <a:endParaRPr lang="cs-CZ" sz="1814" dirty="0">
              <a:latin typeface="Arial"/>
              <a:cs typeface="Arial"/>
            </a:endParaRPr>
          </a:p>
          <a:p>
            <a:pPr marL="319579" indent="-308063">
              <a:lnSpc>
                <a:spcPts val="2099"/>
              </a:lnSpc>
              <a:spcBef>
                <a:spcPts val="1111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b="1" dirty="0">
                <a:latin typeface="Arial"/>
                <a:cs typeface="Arial"/>
              </a:rPr>
              <a:t>- Řízení zaměřené na vytváření hodnot v</a:t>
            </a:r>
            <a:r>
              <a:rPr lang="cs-CZ" sz="1814" b="1" dirty="0">
                <a:latin typeface="Times New Roman"/>
                <a:cs typeface="Times New Roman"/>
              </a:rPr>
              <a:t> </a:t>
            </a:r>
            <a:r>
              <a:rPr lang="cs-CZ" sz="1814" b="1" dirty="0">
                <a:latin typeface="Arial"/>
                <a:cs typeface="Arial"/>
              </a:rPr>
              <a:t>podniku</a:t>
            </a:r>
            <a:endParaRPr lang="cs-CZ" sz="1814" dirty="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98149" y="3901176"/>
            <a:ext cx="1101541" cy="1482733"/>
          </a:xfrm>
          <a:custGeom>
            <a:avLst/>
            <a:gdLst/>
            <a:ahLst/>
            <a:cxnLst/>
            <a:rect l="l" t="t" r="r" b="b"/>
            <a:pathLst>
              <a:path w="1214754" h="1635125">
                <a:moveTo>
                  <a:pt x="14996" y="1550660"/>
                </a:moveTo>
                <a:lnTo>
                  <a:pt x="0" y="1635123"/>
                </a:lnTo>
                <a:lnTo>
                  <a:pt x="76565" y="1596380"/>
                </a:lnTo>
                <a:lnTo>
                  <a:pt x="69895" y="1591427"/>
                </a:lnTo>
                <a:lnTo>
                  <a:pt x="48371" y="1591427"/>
                </a:lnTo>
                <a:lnTo>
                  <a:pt x="27950" y="1576187"/>
                </a:lnTo>
                <a:lnTo>
                  <a:pt x="35564" y="1565934"/>
                </a:lnTo>
                <a:lnTo>
                  <a:pt x="14996" y="1550660"/>
                </a:lnTo>
                <a:close/>
              </a:path>
              <a:path w="1214754" h="1635125">
                <a:moveTo>
                  <a:pt x="35564" y="1565934"/>
                </a:moveTo>
                <a:lnTo>
                  <a:pt x="27950" y="1576187"/>
                </a:lnTo>
                <a:lnTo>
                  <a:pt x="48371" y="1591427"/>
                </a:lnTo>
                <a:lnTo>
                  <a:pt x="56023" y="1581126"/>
                </a:lnTo>
                <a:lnTo>
                  <a:pt x="35564" y="1565934"/>
                </a:lnTo>
                <a:close/>
              </a:path>
              <a:path w="1214754" h="1635125">
                <a:moveTo>
                  <a:pt x="56023" y="1581126"/>
                </a:moveTo>
                <a:lnTo>
                  <a:pt x="48371" y="1591427"/>
                </a:lnTo>
                <a:lnTo>
                  <a:pt x="69895" y="1591427"/>
                </a:lnTo>
                <a:lnTo>
                  <a:pt x="56023" y="1581126"/>
                </a:lnTo>
                <a:close/>
              </a:path>
              <a:path w="1214754" h="1635125">
                <a:moveTo>
                  <a:pt x="1158478" y="53945"/>
                </a:moveTo>
                <a:lnTo>
                  <a:pt x="35564" y="1565934"/>
                </a:lnTo>
                <a:lnTo>
                  <a:pt x="56023" y="1581126"/>
                </a:lnTo>
                <a:lnTo>
                  <a:pt x="1179022" y="69224"/>
                </a:lnTo>
                <a:lnTo>
                  <a:pt x="1158478" y="53945"/>
                </a:lnTo>
                <a:close/>
              </a:path>
              <a:path w="1214754" h="1635125">
                <a:moveTo>
                  <a:pt x="1206750" y="43677"/>
                </a:moveTo>
                <a:lnTo>
                  <a:pt x="1166103" y="43677"/>
                </a:lnTo>
                <a:lnTo>
                  <a:pt x="1186677" y="58917"/>
                </a:lnTo>
                <a:lnTo>
                  <a:pt x="1179022" y="69224"/>
                </a:lnTo>
                <a:lnTo>
                  <a:pt x="1199509" y="84460"/>
                </a:lnTo>
                <a:lnTo>
                  <a:pt x="1206750" y="43677"/>
                </a:lnTo>
                <a:close/>
              </a:path>
              <a:path w="1214754" h="1635125">
                <a:moveTo>
                  <a:pt x="1166103" y="43677"/>
                </a:moveTo>
                <a:lnTo>
                  <a:pt x="1158478" y="53945"/>
                </a:lnTo>
                <a:lnTo>
                  <a:pt x="1179022" y="69224"/>
                </a:lnTo>
                <a:lnTo>
                  <a:pt x="1186677" y="58917"/>
                </a:lnTo>
                <a:lnTo>
                  <a:pt x="1166103" y="43677"/>
                </a:lnTo>
                <a:close/>
              </a:path>
              <a:path w="1214754" h="1635125">
                <a:moveTo>
                  <a:pt x="1214506" y="0"/>
                </a:moveTo>
                <a:lnTo>
                  <a:pt x="1138031" y="38740"/>
                </a:lnTo>
                <a:lnTo>
                  <a:pt x="1158478" y="53945"/>
                </a:lnTo>
                <a:lnTo>
                  <a:pt x="1166103" y="43677"/>
                </a:lnTo>
                <a:lnTo>
                  <a:pt x="1206750" y="43677"/>
                </a:lnTo>
                <a:lnTo>
                  <a:pt x="12145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sz="1632" dirty="0"/>
          </a:p>
        </p:txBody>
      </p:sp>
      <p:sp>
        <p:nvSpPr>
          <p:cNvPr id="11" name="object 11"/>
          <p:cNvSpPr/>
          <p:nvPr/>
        </p:nvSpPr>
        <p:spPr>
          <a:xfrm>
            <a:off x="7276845" y="3905433"/>
            <a:ext cx="1168912" cy="1475823"/>
          </a:xfrm>
          <a:custGeom>
            <a:avLst/>
            <a:gdLst/>
            <a:ahLst/>
            <a:cxnLst/>
            <a:rect l="l" t="t" r="r" b="b"/>
            <a:pathLst>
              <a:path w="1289050" h="1627504">
                <a:moveTo>
                  <a:pt x="1231465" y="1575064"/>
                </a:moveTo>
                <a:lnTo>
                  <a:pt x="1211458" y="1590924"/>
                </a:lnTo>
                <a:lnTo>
                  <a:pt x="1289060" y="1627250"/>
                </a:lnTo>
                <a:lnTo>
                  <a:pt x="1280258" y="1585091"/>
                </a:lnTo>
                <a:lnTo>
                  <a:pt x="1239408" y="1585091"/>
                </a:lnTo>
                <a:lnTo>
                  <a:pt x="1231465" y="1575064"/>
                </a:lnTo>
                <a:close/>
              </a:path>
              <a:path w="1289050" h="1627504">
                <a:moveTo>
                  <a:pt x="1251513" y="1559171"/>
                </a:moveTo>
                <a:lnTo>
                  <a:pt x="1231465" y="1575064"/>
                </a:lnTo>
                <a:lnTo>
                  <a:pt x="1239408" y="1585091"/>
                </a:lnTo>
                <a:lnTo>
                  <a:pt x="1259464" y="1569207"/>
                </a:lnTo>
                <a:lnTo>
                  <a:pt x="1251513" y="1559171"/>
                </a:lnTo>
                <a:close/>
              </a:path>
              <a:path w="1289050" h="1627504">
                <a:moveTo>
                  <a:pt x="1271534" y="1543299"/>
                </a:moveTo>
                <a:lnTo>
                  <a:pt x="1251513" y="1559171"/>
                </a:lnTo>
                <a:lnTo>
                  <a:pt x="1259464" y="1569207"/>
                </a:lnTo>
                <a:lnTo>
                  <a:pt x="1239408" y="1585091"/>
                </a:lnTo>
                <a:lnTo>
                  <a:pt x="1280258" y="1585091"/>
                </a:lnTo>
                <a:lnTo>
                  <a:pt x="1271534" y="1543299"/>
                </a:lnTo>
                <a:close/>
              </a:path>
              <a:path w="1289050" h="1627504">
                <a:moveTo>
                  <a:pt x="57738" y="52170"/>
                </a:moveTo>
                <a:lnTo>
                  <a:pt x="37671" y="68073"/>
                </a:lnTo>
                <a:lnTo>
                  <a:pt x="1231465" y="1575064"/>
                </a:lnTo>
                <a:lnTo>
                  <a:pt x="1251513" y="1559171"/>
                </a:lnTo>
                <a:lnTo>
                  <a:pt x="57738" y="52170"/>
                </a:lnTo>
                <a:close/>
              </a:path>
              <a:path w="1289050" h="1627504">
                <a:moveTo>
                  <a:pt x="0" y="0"/>
                </a:moveTo>
                <a:lnTo>
                  <a:pt x="17647" y="83941"/>
                </a:lnTo>
                <a:lnTo>
                  <a:pt x="37671" y="68073"/>
                </a:lnTo>
                <a:lnTo>
                  <a:pt x="29717" y="58033"/>
                </a:lnTo>
                <a:lnTo>
                  <a:pt x="49804" y="42153"/>
                </a:lnTo>
                <a:lnTo>
                  <a:pt x="70377" y="42153"/>
                </a:lnTo>
                <a:lnTo>
                  <a:pt x="77723" y="36332"/>
                </a:lnTo>
                <a:lnTo>
                  <a:pt x="0" y="0"/>
                </a:lnTo>
                <a:close/>
              </a:path>
              <a:path w="1289050" h="1627504">
                <a:moveTo>
                  <a:pt x="49804" y="42153"/>
                </a:moveTo>
                <a:lnTo>
                  <a:pt x="29717" y="58033"/>
                </a:lnTo>
                <a:lnTo>
                  <a:pt x="37671" y="68073"/>
                </a:lnTo>
                <a:lnTo>
                  <a:pt x="57738" y="52170"/>
                </a:lnTo>
                <a:lnTo>
                  <a:pt x="49804" y="42153"/>
                </a:lnTo>
                <a:close/>
              </a:path>
              <a:path w="1289050" h="1627504">
                <a:moveTo>
                  <a:pt x="70377" y="42153"/>
                </a:moveTo>
                <a:lnTo>
                  <a:pt x="49804" y="42153"/>
                </a:lnTo>
                <a:lnTo>
                  <a:pt x="57738" y="52170"/>
                </a:lnTo>
                <a:lnTo>
                  <a:pt x="70377" y="421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sz="1632" dirty="0"/>
          </a:p>
        </p:txBody>
      </p:sp>
      <p:sp>
        <p:nvSpPr>
          <p:cNvPr id="12" name="object 12"/>
          <p:cNvSpPr/>
          <p:nvPr/>
        </p:nvSpPr>
        <p:spPr>
          <a:xfrm>
            <a:off x="6748244" y="3924199"/>
            <a:ext cx="69674" cy="617853"/>
          </a:xfrm>
          <a:custGeom>
            <a:avLst/>
            <a:gdLst/>
            <a:ahLst/>
            <a:cxnLst/>
            <a:rect l="l" t="t" r="r" b="b"/>
            <a:pathLst>
              <a:path w="76834" h="681354">
                <a:moveTo>
                  <a:pt x="25513" y="76636"/>
                </a:moveTo>
                <a:lnTo>
                  <a:pt x="24140" y="680975"/>
                </a:lnTo>
                <a:lnTo>
                  <a:pt x="49651" y="681106"/>
                </a:lnTo>
                <a:lnTo>
                  <a:pt x="51024" y="76677"/>
                </a:lnTo>
                <a:lnTo>
                  <a:pt x="25513" y="76636"/>
                </a:lnTo>
                <a:close/>
              </a:path>
              <a:path w="76834" h="681354">
                <a:moveTo>
                  <a:pt x="70223" y="63886"/>
                </a:moveTo>
                <a:lnTo>
                  <a:pt x="51053" y="63886"/>
                </a:lnTo>
                <a:lnTo>
                  <a:pt x="51024" y="76677"/>
                </a:lnTo>
                <a:lnTo>
                  <a:pt x="76596" y="76718"/>
                </a:lnTo>
                <a:lnTo>
                  <a:pt x="70223" y="63886"/>
                </a:lnTo>
                <a:close/>
              </a:path>
              <a:path w="76834" h="681354">
                <a:moveTo>
                  <a:pt x="51053" y="63886"/>
                </a:moveTo>
                <a:lnTo>
                  <a:pt x="25542" y="63886"/>
                </a:lnTo>
                <a:lnTo>
                  <a:pt x="25513" y="76636"/>
                </a:lnTo>
                <a:lnTo>
                  <a:pt x="51024" y="76677"/>
                </a:lnTo>
                <a:lnTo>
                  <a:pt x="51053" y="63886"/>
                </a:lnTo>
                <a:close/>
              </a:path>
              <a:path w="76834" h="681354">
                <a:moveTo>
                  <a:pt x="38496" y="0"/>
                </a:moveTo>
                <a:lnTo>
                  <a:pt x="0" y="76596"/>
                </a:lnTo>
                <a:lnTo>
                  <a:pt x="25513" y="76636"/>
                </a:lnTo>
                <a:lnTo>
                  <a:pt x="25542" y="63886"/>
                </a:lnTo>
                <a:lnTo>
                  <a:pt x="70223" y="63886"/>
                </a:lnTo>
                <a:lnTo>
                  <a:pt x="3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sz="1632" dirty="0"/>
          </a:p>
        </p:txBody>
      </p:sp>
      <p:sp>
        <p:nvSpPr>
          <p:cNvPr id="13" name="object 13"/>
          <p:cNvSpPr/>
          <p:nvPr/>
        </p:nvSpPr>
        <p:spPr>
          <a:xfrm>
            <a:off x="5513458" y="4798992"/>
            <a:ext cx="727259" cy="582153"/>
          </a:xfrm>
          <a:custGeom>
            <a:avLst/>
            <a:gdLst/>
            <a:ahLst/>
            <a:cxnLst/>
            <a:rect l="l" t="t" r="r" b="b"/>
            <a:pathLst>
              <a:path w="802004" h="641985">
                <a:moveTo>
                  <a:pt x="36088" y="564129"/>
                </a:moveTo>
                <a:lnTo>
                  <a:pt x="0" y="641853"/>
                </a:lnTo>
                <a:lnTo>
                  <a:pt x="83819" y="624077"/>
                </a:lnTo>
                <a:lnTo>
                  <a:pt x="74207" y="612004"/>
                </a:lnTo>
                <a:lnTo>
                  <a:pt x="57911" y="612004"/>
                </a:lnTo>
                <a:lnTo>
                  <a:pt x="42031" y="592073"/>
                </a:lnTo>
                <a:lnTo>
                  <a:pt x="52011" y="584128"/>
                </a:lnTo>
                <a:lnTo>
                  <a:pt x="36088" y="564129"/>
                </a:lnTo>
                <a:close/>
              </a:path>
              <a:path w="802004" h="641985">
                <a:moveTo>
                  <a:pt x="52011" y="584128"/>
                </a:moveTo>
                <a:lnTo>
                  <a:pt x="42031" y="592073"/>
                </a:lnTo>
                <a:lnTo>
                  <a:pt x="57911" y="612004"/>
                </a:lnTo>
                <a:lnTo>
                  <a:pt x="67886" y="604066"/>
                </a:lnTo>
                <a:lnTo>
                  <a:pt x="52011" y="584128"/>
                </a:lnTo>
                <a:close/>
              </a:path>
              <a:path w="802004" h="641985">
                <a:moveTo>
                  <a:pt x="67886" y="604066"/>
                </a:moveTo>
                <a:lnTo>
                  <a:pt x="57911" y="612004"/>
                </a:lnTo>
                <a:lnTo>
                  <a:pt x="74207" y="612004"/>
                </a:lnTo>
                <a:lnTo>
                  <a:pt x="67886" y="604066"/>
                </a:lnTo>
                <a:close/>
              </a:path>
              <a:path w="802004" h="641985">
                <a:moveTo>
                  <a:pt x="785743" y="0"/>
                </a:moveTo>
                <a:lnTo>
                  <a:pt x="52011" y="584128"/>
                </a:lnTo>
                <a:lnTo>
                  <a:pt x="67886" y="604066"/>
                </a:lnTo>
                <a:lnTo>
                  <a:pt x="801745" y="20061"/>
                </a:lnTo>
                <a:lnTo>
                  <a:pt x="7857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sz="1632" dirty="0"/>
          </a:p>
        </p:txBody>
      </p:sp>
      <p:sp>
        <p:nvSpPr>
          <p:cNvPr id="14" name="object 14"/>
          <p:cNvSpPr/>
          <p:nvPr/>
        </p:nvSpPr>
        <p:spPr>
          <a:xfrm>
            <a:off x="7252080" y="4835613"/>
            <a:ext cx="877548" cy="545876"/>
          </a:xfrm>
          <a:custGeom>
            <a:avLst/>
            <a:gdLst/>
            <a:ahLst/>
            <a:cxnLst/>
            <a:rect l="l" t="t" r="r" b="b"/>
            <a:pathLst>
              <a:path w="967740" h="601979">
                <a:moveTo>
                  <a:pt x="895173" y="572190"/>
                </a:moveTo>
                <a:lnTo>
                  <a:pt x="881786" y="593978"/>
                </a:lnTo>
                <a:lnTo>
                  <a:pt x="967130" y="601467"/>
                </a:lnTo>
                <a:lnTo>
                  <a:pt x="953076" y="578857"/>
                </a:lnTo>
                <a:lnTo>
                  <a:pt x="906017" y="578857"/>
                </a:lnTo>
                <a:lnTo>
                  <a:pt x="895173" y="572190"/>
                </a:lnTo>
                <a:close/>
              </a:path>
              <a:path w="967740" h="601979">
                <a:moveTo>
                  <a:pt x="908553" y="550415"/>
                </a:moveTo>
                <a:lnTo>
                  <a:pt x="895173" y="572190"/>
                </a:lnTo>
                <a:lnTo>
                  <a:pt x="906017" y="578857"/>
                </a:lnTo>
                <a:lnTo>
                  <a:pt x="919490" y="557140"/>
                </a:lnTo>
                <a:lnTo>
                  <a:pt x="908553" y="550415"/>
                </a:lnTo>
                <a:close/>
              </a:path>
              <a:path w="967740" h="601979">
                <a:moveTo>
                  <a:pt x="921898" y="528696"/>
                </a:moveTo>
                <a:lnTo>
                  <a:pt x="908553" y="550415"/>
                </a:lnTo>
                <a:lnTo>
                  <a:pt x="919490" y="557140"/>
                </a:lnTo>
                <a:lnTo>
                  <a:pt x="906017" y="578857"/>
                </a:lnTo>
                <a:lnTo>
                  <a:pt x="953076" y="578857"/>
                </a:lnTo>
                <a:lnTo>
                  <a:pt x="921898" y="528696"/>
                </a:lnTo>
                <a:close/>
              </a:path>
              <a:path w="967740" h="601979">
                <a:moveTo>
                  <a:pt x="13472" y="0"/>
                </a:moveTo>
                <a:lnTo>
                  <a:pt x="0" y="21835"/>
                </a:lnTo>
                <a:lnTo>
                  <a:pt x="895173" y="572190"/>
                </a:lnTo>
                <a:lnTo>
                  <a:pt x="908553" y="550415"/>
                </a:lnTo>
                <a:lnTo>
                  <a:pt x="134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sz="1632" dirty="0"/>
          </a:p>
        </p:txBody>
      </p:sp>
      <p:sp>
        <p:nvSpPr>
          <p:cNvPr id="16" name="object 16"/>
          <p:cNvSpPr/>
          <p:nvPr/>
        </p:nvSpPr>
        <p:spPr>
          <a:xfrm>
            <a:off x="7810974" y="2856632"/>
            <a:ext cx="999621" cy="2546270"/>
          </a:xfrm>
          <a:custGeom>
            <a:avLst/>
            <a:gdLst/>
            <a:ahLst/>
            <a:cxnLst/>
            <a:rect l="l" t="t" r="r" b="b"/>
            <a:pathLst>
              <a:path w="1102359" h="2807970">
                <a:moveTo>
                  <a:pt x="77701" y="24856"/>
                </a:moveTo>
                <a:lnTo>
                  <a:pt x="71933" y="49779"/>
                </a:lnTo>
                <a:lnTo>
                  <a:pt x="168036" y="72633"/>
                </a:lnTo>
                <a:lnTo>
                  <a:pt x="252100" y="94122"/>
                </a:lnTo>
                <a:lnTo>
                  <a:pt x="334792" y="116982"/>
                </a:lnTo>
                <a:lnTo>
                  <a:pt x="375422" y="129174"/>
                </a:lnTo>
                <a:lnTo>
                  <a:pt x="415289" y="141975"/>
                </a:lnTo>
                <a:lnTo>
                  <a:pt x="454792" y="155447"/>
                </a:lnTo>
                <a:lnTo>
                  <a:pt x="493410" y="169560"/>
                </a:lnTo>
                <a:lnTo>
                  <a:pt x="531510" y="184403"/>
                </a:lnTo>
                <a:lnTo>
                  <a:pt x="568451" y="200040"/>
                </a:lnTo>
                <a:lnTo>
                  <a:pt x="604906" y="216804"/>
                </a:lnTo>
                <a:lnTo>
                  <a:pt x="640079" y="234330"/>
                </a:lnTo>
                <a:lnTo>
                  <a:pt x="674491" y="252862"/>
                </a:lnTo>
                <a:lnTo>
                  <a:pt x="707897" y="272552"/>
                </a:lnTo>
                <a:lnTo>
                  <a:pt x="740023" y="293369"/>
                </a:lnTo>
                <a:lnTo>
                  <a:pt x="771143" y="315467"/>
                </a:lnTo>
                <a:lnTo>
                  <a:pt x="829696" y="363352"/>
                </a:lnTo>
                <a:lnTo>
                  <a:pt x="882914" y="416935"/>
                </a:lnTo>
                <a:lnTo>
                  <a:pt x="930401" y="476493"/>
                </a:lnTo>
                <a:lnTo>
                  <a:pt x="951859" y="508894"/>
                </a:lnTo>
                <a:lnTo>
                  <a:pt x="971824" y="542940"/>
                </a:lnTo>
                <a:lnTo>
                  <a:pt x="990234" y="578876"/>
                </a:lnTo>
                <a:lnTo>
                  <a:pt x="1006723" y="616701"/>
                </a:lnTo>
                <a:lnTo>
                  <a:pt x="1021598" y="656478"/>
                </a:lnTo>
                <a:lnTo>
                  <a:pt x="1034674" y="698235"/>
                </a:lnTo>
                <a:lnTo>
                  <a:pt x="1045860" y="742187"/>
                </a:lnTo>
                <a:lnTo>
                  <a:pt x="1055248" y="788304"/>
                </a:lnTo>
                <a:lnTo>
                  <a:pt x="1062868" y="836157"/>
                </a:lnTo>
                <a:lnTo>
                  <a:pt x="1068720" y="886205"/>
                </a:lnTo>
                <a:lnTo>
                  <a:pt x="1072895" y="938143"/>
                </a:lnTo>
                <a:lnTo>
                  <a:pt x="1075578" y="991880"/>
                </a:lnTo>
                <a:lnTo>
                  <a:pt x="1076705" y="1047231"/>
                </a:lnTo>
                <a:lnTo>
                  <a:pt x="1076218" y="1104381"/>
                </a:lnTo>
                <a:lnTo>
                  <a:pt x="1074419" y="1163055"/>
                </a:lnTo>
                <a:lnTo>
                  <a:pt x="1071128" y="1223253"/>
                </a:lnTo>
                <a:lnTo>
                  <a:pt x="1060825" y="1348099"/>
                </a:lnTo>
                <a:lnTo>
                  <a:pt x="1045738" y="1478289"/>
                </a:lnTo>
                <a:lnTo>
                  <a:pt x="1026292" y="1613163"/>
                </a:lnTo>
                <a:lnTo>
                  <a:pt x="1002913" y="1752478"/>
                </a:lnTo>
                <a:lnTo>
                  <a:pt x="976396" y="1895353"/>
                </a:lnTo>
                <a:lnTo>
                  <a:pt x="946800" y="2041525"/>
                </a:lnTo>
                <a:lnTo>
                  <a:pt x="914918" y="2190378"/>
                </a:lnTo>
                <a:lnTo>
                  <a:pt x="881146" y="2341254"/>
                </a:lnTo>
                <a:lnTo>
                  <a:pt x="845819" y="2493772"/>
                </a:lnTo>
                <a:lnTo>
                  <a:pt x="772942" y="2801620"/>
                </a:lnTo>
                <a:lnTo>
                  <a:pt x="797692" y="2807467"/>
                </a:lnTo>
                <a:lnTo>
                  <a:pt x="870722" y="2499619"/>
                </a:lnTo>
                <a:lnTo>
                  <a:pt x="906017" y="2347087"/>
                </a:lnTo>
                <a:lnTo>
                  <a:pt x="939942" y="2195830"/>
                </a:lnTo>
                <a:lnTo>
                  <a:pt x="971824" y="2046859"/>
                </a:lnTo>
                <a:lnTo>
                  <a:pt x="1001389" y="1900437"/>
                </a:lnTo>
                <a:lnTo>
                  <a:pt x="1028059" y="1757050"/>
                </a:lnTo>
                <a:lnTo>
                  <a:pt x="1051438" y="1617472"/>
                </a:lnTo>
                <a:lnTo>
                  <a:pt x="1071006" y="1481836"/>
                </a:lnTo>
                <a:lnTo>
                  <a:pt x="1086246" y="1351025"/>
                </a:lnTo>
                <a:lnTo>
                  <a:pt x="1096639" y="1225417"/>
                </a:lnTo>
                <a:lnTo>
                  <a:pt x="1099962" y="1164457"/>
                </a:lnTo>
                <a:lnTo>
                  <a:pt x="1101730" y="1105143"/>
                </a:lnTo>
                <a:lnTo>
                  <a:pt x="1102248" y="1047506"/>
                </a:lnTo>
                <a:lnTo>
                  <a:pt x="1101089" y="991361"/>
                </a:lnTo>
                <a:lnTo>
                  <a:pt x="1098438" y="936894"/>
                </a:lnTo>
                <a:lnTo>
                  <a:pt x="1094231" y="884163"/>
                </a:lnTo>
                <a:lnTo>
                  <a:pt x="1088257" y="833262"/>
                </a:lnTo>
                <a:lnTo>
                  <a:pt x="1080394" y="784219"/>
                </a:lnTo>
                <a:lnTo>
                  <a:pt x="1070884" y="737097"/>
                </a:lnTo>
                <a:lnTo>
                  <a:pt x="1059454" y="691895"/>
                </a:lnTo>
                <a:lnTo>
                  <a:pt x="1045982" y="648858"/>
                </a:lnTo>
                <a:lnTo>
                  <a:pt x="1030742" y="607832"/>
                </a:lnTo>
                <a:lnTo>
                  <a:pt x="1013581" y="568573"/>
                </a:lnTo>
                <a:lnTo>
                  <a:pt x="994684" y="531357"/>
                </a:lnTo>
                <a:lnTo>
                  <a:pt x="973957" y="495940"/>
                </a:lnTo>
                <a:lnTo>
                  <a:pt x="951737" y="462412"/>
                </a:lnTo>
                <a:lnTo>
                  <a:pt x="927872" y="430529"/>
                </a:lnTo>
                <a:lnTo>
                  <a:pt x="902482" y="400446"/>
                </a:lnTo>
                <a:lnTo>
                  <a:pt x="875537" y="371855"/>
                </a:lnTo>
                <a:lnTo>
                  <a:pt x="847222" y="344820"/>
                </a:lnTo>
                <a:lnTo>
                  <a:pt x="817747" y="319399"/>
                </a:lnTo>
                <a:lnTo>
                  <a:pt x="786902" y="295290"/>
                </a:lnTo>
                <a:lnTo>
                  <a:pt x="754898" y="272552"/>
                </a:lnTo>
                <a:lnTo>
                  <a:pt x="721735" y="251094"/>
                </a:lnTo>
                <a:lnTo>
                  <a:pt x="687445" y="230885"/>
                </a:lnTo>
                <a:lnTo>
                  <a:pt x="652271" y="211835"/>
                </a:lnTo>
                <a:lnTo>
                  <a:pt x="616214" y="193944"/>
                </a:lnTo>
                <a:lnTo>
                  <a:pt x="579241" y="176905"/>
                </a:lnTo>
                <a:lnTo>
                  <a:pt x="541416" y="160903"/>
                </a:lnTo>
                <a:lnTo>
                  <a:pt x="502798" y="145663"/>
                </a:lnTo>
                <a:lnTo>
                  <a:pt x="463570" y="131460"/>
                </a:lnTo>
                <a:lnTo>
                  <a:pt x="423550" y="117744"/>
                </a:lnTo>
                <a:lnTo>
                  <a:pt x="383164" y="104912"/>
                </a:lnTo>
                <a:lnTo>
                  <a:pt x="342137" y="92445"/>
                </a:lnTo>
                <a:lnTo>
                  <a:pt x="258958" y="69463"/>
                </a:lnTo>
                <a:lnTo>
                  <a:pt x="174254" y="47884"/>
                </a:lnTo>
                <a:lnTo>
                  <a:pt x="77701" y="24856"/>
                </a:lnTo>
                <a:close/>
              </a:path>
              <a:path w="1102359" h="2807970">
                <a:moveTo>
                  <a:pt x="83454" y="0"/>
                </a:moveTo>
                <a:lnTo>
                  <a:pt x="0" y="20055"/>
                </a:lnTo>
                <a:lnTo>
                  <a:pt x="66172" y="74675"/>
                </a:lnTo>
                <a:lnTo>
                  <a:pt x="71933" y="49779"/>
                </a:lnTo>
                <a:lnTo>
                  <a:pt x="59435" y="46878"/>
                </a:lnTo>
                <a:lnTo>
                  <a:pt x="65166" y="21976"/>
                </a:lnTo>
                <a:lnTo>
                  <a:pt x="78368" y="21976"/>
                </a:lnTo>
                <a:lnTo>
                  <a:pt x="83454" y="0"/>
                </a:lnTo>
                <a:close/>
              </a:path>
              <a:path w="1102359" h="2807970">
                <a:moveTo>
                  <a:pt x="65166" y="21976"/>
                </a:moveTo>
                <a:lnTo>
                  <a:pt x="59435" y="46878"/>
                </a:lnTo>
                <a:lnTo>
                  <a:pt x="71933" y="49779"/>
                </a:lnTo>
                <a:lnTo>
                  <a:pt x="77701" y="24856"/>
                </a:lnTo>
                <a:lnTo>
                  <a:pt x="65166" y="21976"/>
                </a:lnTo>
                <a:close/>
              </a:path>
              <a:path w="1102359" h="2807970">
                <a:moveTo>
                  <a:pt x="78368" y="21976"/>
                </a:moveTo>
                <a:lnTo>
                  <a:pt x="65166" y="21976"/>
                </a:lnTo>
                <a:lnTo>
                  <a:pt x="77701" y="24856"/>
                </a:lnTo>
                <a:lnTo>
                  <a:pt x="78368" y="219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sz="1632" dirty="0"/>
          </a:p>
        </p:txBody>
      </p:sp>
      <p:sp>
        <p:nvSpPr>
          <p:cNvPr id="17" name="object 17"/>
          <p:cNvSpPr/>
          <p:nvPr/>
        </p:nvSpPr>
        <p:spPr>
          <a:xfrm>
            <a:off x="6748133" y="3100769"/>
            <a:ext cx="69674" cy="541845"/>
          </a:xfrm>
          <a:custGeom>
            <a:avLst/>
            <a:gdLst/>
            <a:ahLst/>
            <a:cxnLst/>
            <a:rect l="l" t="t" r="r" b="b"/>
            <a:pathLst>
              <a:path w="76834" h="597535">
                <a:moveTo>
                  <a:pt x="25630" y="76677"/>
                </a:moveTo>
                <a:lnTo>
                  <a:pt x="24262" y="596920"/>
                </a:lnTo>
                <a:lnTo>
                  <a:pt x="49773" y="596920"/>
                </a:lnTo>
                <a:lnTo>
                  <a:pt x="51142" y="76758"/>
                </a:lnTo>
                <a:lnTo>
                  <a:pt x="25630" y="76677"/>
                </a:lnTo>
                <a:close/>
              </a:path>
              <a:path w="76834" h="597535">
                <a:moveTo>
                  <a:pt x="70295" y="63886"/>
                </a:moveTo>
                <a:lnTo>
                  <a:pt x="51175" y="63886"/>
                </a:lnTo>
                <a:lnTo>
                  <a:pt x="51142" y="76758"/>
                </a:lnTo>
                <a:lnTo>
                  <a:pt x="76718" y="76840"/>
                </a:lnTo>
                <a:lnTo>
                  <a:pt x="70295" y="63886"/>
                </a:lnTo>
                <a:close/>
              </a:path>
              <a:path w="76834" h="597535">
                <a:moveTo>
                  <a:pt x="51175" y="63886"/>
                </a:moveTo>
                <a:lnTo>
                  <a:pt x="25664" y="63886"/>
                </a:lnTo>
                <a:lnTo>
                  <a:pt x="25630" y="76677"/>
                </a:lnTo>
                <a:lnTo>
                  <a:pt x="51142" y="76758"/>
                </a:lnTo>
                <a:lnTo>
                  <a:pt x="51175" y="63886"/>
                </a:lnTo>
                <a:close/>
              </a:path>
              <a:path w="76834" h="597535">
                <a:moveTo>
                  <a:pt x="38618" y="0"/>
                </a:moveTo>
                <a:lnTo>
                  <a:pt x="0" y="76596"/>
                </a:lnTo>
                <a:lnTo>
                  <a:pt x="25630" y="76677"/>
                </a:lnTo>
                <a:lnTo>
                  <a:pt x="25664" y="63886"/>
                </a:lnTo>
                <a:lnTo>
                  <a:pt x="70295" y="63886"/>
                </a:lnTo>
                <a:lnTo>
                  <a:pt x="386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sz="1632" dirty="0"/>
          </a:p>
        </p:txBody>
      </p:sp>
      <p:sp>
        <p:nvSpPr>
          <p:cNvPr id="18" name="object 18"/>
          <p:cNvSpPr/>
          <p:nvPr/>
        </p:nvSpPr>
        <p:spPr>
          <a:xfrm>
            <a:off x="4832150" y="2848008"/>
            <a:ext cx="999621" cy="2546270"/>
          </a:xfrm>
          <a:custGeom>
            <a:avLst/>
            <a:gdLst/>
            <a:ahLst/>
            <a:cxnLst/>
            <a:rect l="l" t="t" r="r" b="b"/>
            <a:pathLst>
              <a:path w="1102360" h="2807970">
                <a:moveTo>
                  <a:pt x="1024623" y="24839"/>
                </a:moveTo>
                <a:lnTo>
                  <a:pt x="927872" y="47853"/>
                </a:lnTo>
                <a:lnTo>
                  <a:pt x="843290" y="69463"/>
                </a:lnTo>
                <a:lnTo>
                  <a:pt x="760110" y="92445"/>
                </a:lnTo>
                <a:lnTo>
                  <a:pt x="719084" y="104881"/>
                </a:lnTo>
                <a:lnTo>
                  <a:pt x="678576" y="117835"/>
                </a:lnTo>
                <a:lnTo>
                  <a:pt x="638677" y="131429"/>
                </a:lnTo>
                <a:lnTo>
                  <a:pt x="599450" y="145663"/>
                </a:lnTo>
                <a:lnTo>
                  <a:pt x="560831" y="160903"/>
                </a:lnTo>
                <a:lnTo>
                  <a:pt x="523128" y="176905"/>
                </a:lnTo>
                <a:lnTo>
                  <a:pt x="486034" y="193913"/>
                </a:lnTo>
                <a:lnTo>
                  <a:pt x="449976" y="211835"/>
                </a:lnTo>
                <a:lnTo>
                  <a:pt x="414802" y="230885"/>
                </a:lnTo>
                <a:lnTo>
                  <a:pt x="380512" y="251063"/>
                </a:lnTo>
                <a:lnTo>
                  <a:pt x="347350" y="272521"/>
                </a:lnTo>
                <a:lnTo>
                  <a:pt x="315346" y="295259"/>
                </a:lnTo>
                <a:lnTo>
                  <a:pt x="284500" y="319399"/>
                </a:lnTo>
                <a:lnTo>
                  <a:pt x="255026" y="344789"/>
                </a:lnTo>
                <a:lnTo>
                  <a:pt x="226710" y="371855"/>
                </a:lnTo>
                <a:lnTo>
                  <a:pt x="199918" y="400415"/>
                </a:lnTo>
                <a:lnTo>
                  <a:pt x="174376" y="430529"/>
                </a:lnTo>
                <a:lnTo>
                  <a:pt x="150632" y="462381"/>
                </a:lnTo>
                <a:lnTo>
                  <a:pt x="128290" y="495909"/>
                </a:lnTo>
                <a:lnTo>
                  <a:pt x="107716" y="531357"/>
                </a:lnTo>
                <a:lnTo>
                  <a:pt x="88666" y="568573"/>
                </a:lnTo>
                <a:lnTo>
                  <a:pt x="71506" y="607801"/>
                </a:lnTo>
                <a:lnTo>
                  <a:pt x="56266" y="648827"/>
                </a:lnTo>
                <a:lnTo>
                  <a:pt x="42793" y="691895"/>
                </a:lnTo>
                <a:lnTo>
                  <a:pt x="31363" y="737097"/>
                </a:lnTo>
                <a:lnTo>
                  <a:pt x="21854" y="784219"/>
                </a:lnTo>
                <a:lnTo>
                  <a:pt x="14112" y="833231"/>
                </a:lnTo>
                <a:lnTo>
                  <a:pt x="8138" y="884163"/>
                </a:lnTo>
                <a:lnTo>
                  <a:pt x="3809" y="936863"/>
                </a:lnTo>
                <a:lnTo>
                  <a:pt x="1158" y="991361"/>
                </a:lnTo>
                <a:lnTo>
                  <a:pt x="0" y="1047353"/>
                </a:lnTo>
                <a:lnTo>
                  <a:pt x="396" y="1105143"/>
                </a:lnTo>
                <a:lnTo>
                  <a:pt x="2407" y="1164457"/>
                </a:lnTo>
                <a:lnTo>
                  <a:pt x="5608" y="1225417"/>
                </a:lnTo>
                <a:lnTo>
                  <a:pt x="16001" y="1351025"/>
                </a:lnTo>
                <a:lnTo>
                  <a:pt x="31241" y="1481821"/>
                </a:lnTo>
                <a:lnTo>
                  <a:pt x="50810" y="1617457"/>
                </a:lnTo>
                <a:lnTo>
                  <a:pt x="74035" y="1757034"/>
                </a:lnTo>
                <a:lnTo>
                  <a:pt x="100858" y="1900421"/>
                </a:lnTo>
                <a:lnTo>
                  <a:pt x="130301" y="2046844"/>
                </a:lnTo>
                <a:lnTo>
                  <a:pt x="162427" y="2195815"/>
                </a:lnTo>
                <a:lnTo>
                  <a:pt x="196230" y="2347072"/>
                </a:lnTo>
                <a:lnTo>
                  <a:pt x="231526" y="2499603"/>
                </a:lnTo>
                <a:lnTo>
                  <a:pt x="304556" y="2807451"/>
                </a:lnTo>
                <a:lnTo>
                  <a:pt x="329458" y="2801605"/>
                </a:lnTo>
                <a:lnTo>
                  <a:pt x="256428" y="2493757"/>
                </a:lnTo>
                <a:lnTo>
                  <a:pt x="221101" y="2341238"/>
                </a:lnTo>
                <a:lnTo>
                  <a:pt x="187330" y="2190362"/>
                </a:lnTo>
                <a:lnTo>
                  <a:pt x="155326" y="2041510"/>
                </a:lnTo>
                <a:lnTo>
                  <a:pt x="125851" y="1895337"/>
                </a:lnTo>
                <a:lnTo>
                  <a:pt x="99181" y="1752462"/>
                </a:lnTo>
                <a:lnTo>
                  <a:pt x="75956" y="1613147"/>
                </a:lnTo>
                <a:lnTo>
                  <a:pt x="56509" y="1478273"/>
                </a:lnTo>
                <a:lnTo>
                  <a:pt x="41422" y="1348099"/>
                </a:lnTo>
                <a:lnTo>
                  <a:pt x="31120" y="1223253"/>
                </a:lnTo>
                <a:lnTo>
                  <a:pt x="27828" y="1163055"/>
                </a:lnTo>
                <a:lnTo>
                  <a:pt x="26029" y="1104381"/>
                </a:lnTo>
                <a:lnTo>
                  <a:pt x="25664" y="1047231"/>
                </a:lnTo>
                <a:lnTo>
                  <a:pt x="26669" y="991849"/>
                </a:lnTo>
                <a:lnTo>
                  <a:pt x="29352" y="938143"/>
                </a:lnTo>
                <a:lnTo>
                  <a:pt x="33527" y="886205"/>
                </a:lnTo>
                <a:lnTo>
                  <a:pt x="39380" y="836157"/>
                </a:lnTo>
                <a:lnTo>
                  <a:pt x="47122" y="788273"/>
                </a:lnTo>
                <a:lnTo>
                  <a:pt x="56387" y="742187"/>
                </a:lnTo>
                <a:lnTo>
                  <a:pt x="67574" y="698235"/>
                </a:lnTo>
                <a:lnTo>
                  <a:pt x="80650" y="656447"/>
                </a:lnTo>
                <a:lnTo>
                  <a:pt x="95524" y="616701"/>
                </a:lnTo>
                <a:lnTo>
                  <a:pt x="112013" y="578845"/>
                </a:lnTo>
                <a:lnTo>
                  <a:pt x="130423" y="542909"/>
                </a:lnTo>
                <a:lnTo>
                  <a:pt x="150388" y="508863"/>
                </a:lnTo>
                <a:lnTo>
                  <a:pt x="171846" y="476493"/>
                </a:lnTo>
                <a:lnTo>
                  <a:pt x="194828" y="445891"/>
                </a:lnTo>
                <a:lnTo>
                  <a:pt x="245363" y="389381"/>
                </a:lnTo>
                <a:lnTo>
                  <a:pt x="301264" y="338693"/>
                </a:lnTo>
                <a:lnTo>
                  <a:pt x="362224" y="293369"/>
                </a:lnTo>
                <a:lnTo>
                  <a:pt x="394350" y="272521"/>
                </a:lnTo>
                <a:lnTo>
                  <a:pt x="427756" y="252831"/>
                </a:lnTo>
                <a:lnTo>
                  <a:pt x="462168" y="234299"/>
                </a:lnTo>
                <a:lnTo>
                  <a:pt x="497464" y="216773"/>
                </a:lnTo>
                <a:lnTo>
                  <a:pt x="533796" y="200009"/>
                </a:lnTo>
                <a:lnTo>
                  <a:pt x="570859" y="184403"/>
                </a:lnTo>
                <a:lnTo>
                  <a:pt x="608837" y="169529"/>
                </a:lnTo>
                <a:lnTo>
                  <a:pt x="647456" y="155447"/>
                </a:lnTo>
                <a:lnTo>
                  <a:pt x="686836" y="141975"/>
                </a:lnTo>
                <a:lnTo>
                  <a:pt x="726947" y="129143"/>
                </a:lnTo>
                <a:lnTo>
                  <a:pt x="767455" y="116951"/>
                </a:lnTo>
                <a:lnTo>
                  <a:pt x="850026" y="94091"/>
                </a:lnTo>
                <a:lnTo>
                  <a:pt x="934211" y="72633"/>
                </a:lnTo>
                <a:lnTo>
                  <a:pt x="1030346" y="49741"/>
                </a:lnTo>
                <a:lnTo>
                  <a:pt x="1024623" y="24839"/>
                </a:lnTo>
                <a:close/>
              </a:path>
              <a:path w="1102360" h="2807970">
                <a:moveTo>
                  <a:pt x="1099958" y="21945"/>
                </a:moveTo>
                <a:lnTo>
                  <a:pt x="1037081" y="21945"/>
                </a:lnTo>
                <a:lnTo>
                  <a:pt x="1042812" y="46847"/>
                </a:lnTo>
                <a:lnTo>
                  <a:pt x="1030346" y="49741"/>
                </a:lnTo>
                <a:lnTo>
                  <a:pt x="1036076" y="74675"/>
                </a:lnTo>
                <a:lnTo>
                  <a:pt x="1099958" y="21945"/>
                </a:lnTo>
                <a:close/>
              </a:path>
              <a:path w="1102360" h="2807970">
                <a:moveTo>
                  <a:pt x="1037081" y="21945"/>
                </a:moveTo>
                <a:lnTo>
                  <a:pt x="1024623" y="24839"/>
                </a:lnTo>
                <a:lnTo>
                  <a:pt x="1030346" y="49741"/>
                </a:lnTo>
                <a:lnTo>
                  <a:pt x="1042812" y="46847"/>
                </a:lnTo>
                <a:lnTo>
                  <a:pt x="1037081" y="21945"/>
                </a:lnTo>
                <a:close/>
              </a:path>
              <a:path w="1102360" h="2807970">
                <a:moveTo>
                  <a:pt x="1018915" y="0"/>
                </a:moveTo>
                <a:lnTo>
                  <a:pt x="1024623" y="24839"/>
                </a:lnTo>
                <a:lnTo>
                  <a:pt x="1037081" y="21945"/>
                </a:lnTo>
                <a:lnTo>
                  <a:pt x="1099958" y="21945"/>
                </a:lnTo>
                <a:lnTo>
                  <a:pt x="1102248" y="20055"/>
                </a:lnTo>
                <a:lnTo>
                  <a:pt x="10189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sz="1632" dirty="0"/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id="{C7BAEE73-B16C-164C-D8B0-52B72CA7F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9604" y="2069024"/>
            <a:ext cx="4665504" cy="380944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7835"/>
            <a:ext cx="8254373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lang="cs-CZ" sz="3627" dirty="0"/>
              <a:t>Význam vymezení aktivit, činností a</a:t>
            </a:r>
          </a:p>
          <a:p>
            <a:pPr marL="11516">
              <a:lnSpc>
                <a:spcPts val="4198"/>
              </a:lnSpc>
            </a:pPr>
            <a:r>
              <a:rPr lang="cs-CZ" sz="3627" dirty="0"/>
              <a:t>procesů pro řízení nákladů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941" y="1639846"/>
            <a:ext cx="6492930" cy="30386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0692">
              <a:lnSpc>
                <a:spcPts val="2521"/>
              </a:lnSpc>
            </a:pPr>
            <a:r>
              <a:rPr lang="cs-CZ" sz="2176" dirty="0">
                <a:latin typeface="Arial"/>
                <a:cs typeface="Arial"/>
              </a:rPr>
              <a:t>- Předpokladem procesního řízení je hierarchizace a systematizace procesů, činností a aktivit</a:t>
            </a:r>
          </a:p>
          <a:p>
            <a:pPr>
              <a:lnSpc>
                <a:spcPct val="100000"/>
              </a:lnSpc>
            </a:pPr>
            <a:endParaRPr lang="cs-CZ" sz="2176" dirty="0">
              <a:latin typeface="Times New Roman"/>
              <a:cs typeface="Times New Roman"/>
            </a:endParaRPr>
          </a:p>
          <a:p>
            <a:pPr>
              <a:spcBef>
                <a:spcPts val="43"/>
              </a:spcBef>
            </a:pPr>
            <a:endParaRPr lang="cs-CZ" sz="1950" dirty="0">
              <a:latin typeface="Times New Roman"/>
              <a:cs typeface="Times New Roman"/>
            </a:endParaRPr>
          </a:p>
          <a:p>
            <a:pPr marL="240692" indent="-229175">
              <a:buClr>
                <a:srgbClr val="FFFFFF"/>
              </a:buClr>
              <a:buFont typeface="Arial"/>
              <a:buChar char="•"/>
              <a:tabLst>
                <a:tab pos="241268" algn="l"/>
              </a:tabLst>
            </a:pPr>
            <a:r>
              <a:rPr lang="cs-CZ" sz="2176" dirty="0">
                <a:latin typeface="Arial"/>
                <a:cs typeface="Arial"/>
              </a:rPr>
              <a:t>Proces</a:t>
            </a:r>
          </a:p>
          <a:p>
            <a:pPr marL="240692" indent="-229175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241268" algn="l"/>
              </a:tabLst>
            </a:pPr>
            <a:r>
              <a:rPr lang="cs-CZ" sz="2176" dirty="0">
                <a:latin typeface="Arial"/>
                <a:cs typeface="Arial"/>
              </a:rPr>
              <a:t>Dílčí proces</a:t>
            </a:r>
          </a:p>
          <a:p>
            <a:pPr marL="240692" indent="-229175">
              <a:spcBef>
                <a:spcPts val="1075"/>
              </a:spcBef>
              <a:buClr>
                <a:srgbClr val="FFFFFF"/>
              </a:buClr>
              <a:buFont typeface="Arial"/>
              <a:buChar char="•"/>
              <a:tabLst>
                <a:tab pos="241268" algn="l"/>
              </a:tabLst>
            </a:pPr>
            <a:r>
              <a:rPr lang="cs-CZ" sz="2176" dirty="0">
                <a:latin typeface="Arial"/>
                <a:cs typeface="Arial"/>
              </a:rPr>
              <a:t>Činnost</a:t>
            </a:r>
          </a:p>
          <a:p>
            <a:pPr marL="240692" indent="-229175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241268" algn="l"/>
              </a:tabLst>
            </a:pPr>
            <a:r>
              <a:rPr lang="cs-CZ" sz="2176" dirty="0">
                <a:latin typeface="Arial"/>
                <a:cs typeface="Arial"/>
              </a:rPr>
              <a:t>Aktivita</a:t>
            </a:r>
          </a:p>
        </p:txBody>
      </p:sp>
      <p:sp>
        <p:nvSpPr>
          <p:cNvPr id="4" name="object 4"/>
          <p:cNvSpPr/>
          <p:nvPr/>
        </p:nvSpPr>
        <p:spPr>
          <a:xfrm>
            <a:off x="3264892" y="2773936"/>
            <a:ext cx="260846" cy="2155289"/>
          </a:xfrm>
          <a:custGeom>
            <a:avLst/>
            <a:gdLst/>
            <a:ahLst/>
            <a:cxnLst/>
            <a:rect l="l" t="t" r="r" b="b"/>
            <a:pathLst>
              <a:path w="287654" h="2376804">
                <a:moveTo>
                  <a:pt x="0" y="2232544"/>
                </a:moveTo>
                <a:lnTo>
                  <a:pt x="71871" y="2232544"/>
                </a:lnTo>
                <a:lnTo>
                  <a:pt x="71871" y="0"/>
                </a:lnTo>
                <a:lnTo>
                  <a:pt x="215524" y="0"/>
                </a:lnTo>
                <a:lnTo>
                  <a:pt x="215524" y="2232544"/>
                </a:lnTo>
                <a:lnTo>
                  <a:pt x="287395" y="2232544"/>
                </a:lnTo>
                <a:lnTo>
                  <a:pt x="143652" y="2376562"/>
                </a:lnTo>
                <a:lnTo>
                  <a:pt x="0" y="2232544"/>
                </a:lnTo>
                <a:close/>
              </a:path>
            </a:pathLst>
          </a:custGeom>
          <a:ln w="284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cs-CZ" sz="1632" dirty="0"/>
          </a:p>
        </p:txBody>
      </p:sp>
      <p:sp>
        <p:nvSpPr>
          <p:cNvPr id="5" name="Šipka: dolů 4">
            <a:extLst>
              <a:ext uri="{FF2B5EF4-FFF2-40B4-BE49-F238E27FC236}">
                <a16:creationId xmlns:a16="http://schemas.microsoft.com/office/drawing/2014/main" id="{F82DA7BC-6808-78AE-CE15-6907F53835FD}"/>
              </a:ext>
            </a:extLst>
          </p:cNvPr>
          <p:cNvSpPr/>
          <p:nvPr/>
        </p:nvSpPr>
        <p:spPr>
          <a:xfrm>
            <a:off x="2748450" y="2905932"/>
            <a:ext cx="123987" cy="162732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01784"/>
          </a:xfrm>
          <a:prstGeom prst="rect">
            <a:avLst/>
          </a:prstGeom>
        </p:spPr>
        <p:txBody>
          <a:bodyPr vert="horz" wrap="square" lIns="0" tIns="241262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/>
              <a:t>ABM</a:t>
            </a:r>
            <a:r>
              <a:rPr sz="3627" dirty="0">
                <a:latin typeface="Times New Roman"/>
                <a:cs typeface="Times New Roman"/>
              </a:rPr>
              <a:t> </a:t>
            </a:r>
            <a:r>
              <a:rPr sz="3627" dirty="0"/>
              <a:t>– </a:t>
            </a:r>
            <a:r>
              <a:rPr lang="cs-CZ" sz="3627" dirty="0"/>
              <a:t>ř</a:t>
            </a:r>
            <a:r>
              <a:rPr sz="3627" dirty="0" err="1"/>
              <a:t>ízení</a:t>
            </a:r>
            <a:r>
              <a:rPr sz="3627" dirty="0"/>
              <a:t> dle aktivit</a:t>
            </a:r>
            <a:endParaRPr sz="3627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813" y="1639847"/>
            <a:ext cx="6570666" cy="30491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2176" u="sng" dirty="0">
                <a:latin typeface="Arial"/>
                <a:cs typeface="Arial"/>
              </a:rPr>
              <a:t>Hledání odpovědí </a:t>
            </a:r>
            <a:r>
              <a:rPr sz="2176" u="sng" dirty="0" err="1">
                <a:latin typeface="Arial"/>
                <a:cs typeface="Arial"/>
              </a:rPr>
              <a:t>na</a:t>
            </a:r>
            <a:r>
              <a:rPr sz="2176" u="sng" dirty="0">
                <a:latin typeface="Arial"/>
                <a:cs typeface="Arial"/>
              </a:rPr>
              <a:t> </a:t>
            </a:r>
            <a:r>
              <a:rPr sz="2176" u="sng" dirty="0" err="1">
                <a:latin typeface="Arial"/>
                <a:cs typeface="Arial"/>
              </a:rPr>
              <a:t>otázky</a:t>
            </a:r>
            <a:r>
              <a:rPr lang="cs-CZ" sz="2176" u="sng" dirty="0">
                <a:latin typeface="Arial"/>
                <a:cs typeface="Arial"/>
              </a:rPr>
              <a:t>:</a:t>
            </a:r>
            <a:endParaRPr sz="2176" u="sng" dirty="0">
              <a:latin typeface="Arial"/>
              <a:cs typeface="Arial"/>
            </a:endParaRPr>
          </a:p>
          <a:p>
            <a:pPr marL="319579" indent="-308063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b="1" dirty="0">
                <a:latin typeface="Arial"/>
                <a:cs typeface="Arial"/>
              </a:rPr>
              <a:t>1. N</a:t>
            </a:r>
            <a:r>
              <a:rPr sz="2176" b="1" dirty="0">
                <a:latin typeface="Arial"/>
                <a:cs typeface="Arial"/>
              </a:rPr>
              <a:t>a jaké aktivity </a:t>
            </a:r>
            <a:r>
              <a:rPr sz="2176" dirty="0">
                <a:latin typeface="Arial"/>
                <a:cs typeface="Arial"/>
              </a:rPr>
              <a:t>podnik čerpá </a:t>
            </a:r>
            <a:r>
              <a:rPr sz="2176" dirty="0" err="1">
                <a:latin typeface="Arial"/>
                <a:cs typeface="Arial"/>
              </a:rPr>
              <a:t>ekonomické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		    </a:t>
            </a:r>
            <a:r>
              <a:rPr sz="2176" dirty="0" err="1">
                <a:latin typeface="Arial"/>
                <a:cs typeface="Arial"/>
              </a:rPr>
              <a:t>zdroje</a:t>
            </a:r>
            <a:r>
              <a:rPr lang="cs-CZ" sz="2176" dirty="0">
                <a:latin typeface="Arial"/>
                <a:cs typeface="Arial"/>
              </a:rPr>
              <a:t>?</a:t>
            </a:r>
            <a:endParaRPr sz="2176" dirty="0">
              <a:latin typeface="Arial"/>
              <a:cs typeface="Arial"/>
            </a:endParaRPr>
          </a:p>
          <a:p>
            <a:pPr marL="319579" indent="-308063">
              <a:spcBef>
                <a:spcPts val="107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b="1" dirty="0">
                <a:latin typeface="Arial"/>
                <a:cs typeface="Arial"/>
              </a:rPr>
              <a:t>2. J</a:t>
            </a:r>
            <a:r>
              <a:rPr sz="2176" b="1" dirty="0" err="1">
                <a:latin typeface="Arial"/>
                <a:cs typeface="Arial"/>
              </a:rPr>
              <a:t>aká</a:t>
            </a:r>
            <a:r>
              <a:rPr sz="2176" b="1" dirty="0">
                <a:latin typeface="Arial"/>
                <a:cs typeface="Arial"/>
              </a:rPr>
              <a:t> je nákladová náročnost </a:t>
            </a:r>
            <a:r>
              <a:rPr sz="2176" dirty="0" err="1">
                <a:latin typeface="Arial"/>
                <a:cs typeface="Arial"/>
              </a:rPr>
              <a:t>těchto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aktivit</a:t>
            </a:r>
            <a:r>
              <a:rPr lang="cs-CZ" sz="2176" dirty="0">
                <a:latin typeface="Arial"/>
                <a:cs typeface="Arial"/>
              </a:rPr>
              <a:t>?</a:t>
            </a:r>
            <a:endParaRPr sz="2176" dirty="0">
              <a:latin typeface="Arial"/>
              <a:cs typeface="Arial"/>
            </a:endParaRPr>
          </a:p>
          <a:p>
            <a:pPr marL="319579" indent="-308063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b="1" dirty="0">
                <a:latin typeface="Arial"/>
                <a:cs typeface="Arial"/>
              </a:rPr>
              <a:t>3. </a:t>
            </a:r>
            <a:r>
              <a:rPr lang="cs-CZ" sz="2176" dirty="0">
                <a:latin typeface="Arial"/>
                <a:cs typeface="Arial"/>
              </a:rPr>
              <a:t>C</a:t>
            </a:r>
            <a:r>
              <a:rPr sz="2176" dirty="0">
                <a:latin typeface="Arial"/>
                <a:cs typeface="Arial"/>
              </a:rPr>
              <a:t>o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je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účelem </a:t>
            </a:r>
            <a:r>
              <a:rPr sz="2176" dirty="0" err="1">
                <a:latin typeface="Arial"/>
                <a:cs typeface="Arial"/>
              </a:rPr>
              <a:t>těchto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aktivit</a:t>
            </a:r>
            <a:r>
              <a:rPr lang="cs-CZ" sz="2176" dirty="0">
                <a:latin typeface="Arial"/>
                <a:cs typeface="Arial"/>
              </a:rPr>
              <a:t>?</a:t>
            </a:r>
            <a:endParaRPr sz="2176" dirty="0">
              <a:latin typeface="Arial"/>
              <a:cs typeface="Arial"/>
            </a:endParaRPr>
          </a:p>
          <a:p>
            <a:pPr marL="319579" indent="-308063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b="1" dirty="0">
                <a:latin typeface="Arial"/>
                <a:cs typeface="Arial"/>
              </a:rPr>
              <a:t>4. J</a:t>
            </a:r>
            <a:r>
              <a:rPr sz="2176" b="1" dirty="0" err="1">
                <a:latin typeface="Arial"/>
                <a:cs typeface="Arial"/>
              </a:rPr>
              <a:t>akým</a:t>
            </a:r>
            <a:r>
              <a:rPr sz="2176" b="1" dirty="0">
                <a:latin typeface="Arial"/>
                <a:cs typeface="Arial"/>
              </a:rPr>
              <a:t> způsobem </a:t>
            </a:r>
            <a:r>
              <a:rPr sz="2176" dirty="0">
                <a:latin typeface="Arial"/>
                <a:cs typeface="Arial"/>
              </a:rPr>
              <a:t>lze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tyto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 err="1">
                <a:latin typeface="Arial"/>
                <a:cs typeface="Arial"/>
              </a:rPr>
              <a:t>aktivity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 err="1">
                <a:latin typeface="Arial"/>
                <a:cs typeface="Arial"/>
              </a:rPr>
              <a:t>zajistit</a:t>
            </a:r>
            <a:r>
              <a:rPr lang="cs-CZ" sz="2176" dirty="0">
                <a:latin typeface="Times New Roman"/>
                <a:cs typeface="Times New Roman"/>
              </a:rPr>
              <a:t>?</a:t>
            </a:r>
            <a:endParaRPr sz="2176" dirty="0">
              <a:latin typeface="Arial"/>
              <a:cs typeface="Arial"/>
            </a:endParaRPr>
          </a:p>
          <a:p>
            <a:pPr marL="319579" indent="-308063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b="1" dirty="0">
                <a:latin typeface="Arial"/>
                <a:cs typeface="Arial"/>
              </a:rPr>
              <a:t>5. </a:t>
            </a:r>
            <a:r>
              <a:rPr lang="cs-CZ" sz="2176" dirty="0">
                <a:latin typeface="Arial"/>
                <a:cs typeface="Arial"/>
              </a:rPr>
              <a:t>J</a:t>
            </a:r>
            <a:r>
              <a:rPr sz="2176" dirty="0" err="1">
                <a:latin typeface="Arial"/>
                <a:cs typeface="Arial"/>
              </a:rPr>
              <a:t>ak</a:t>
            </a:r>
            <a:r>
              <a:rPr sz="2176" dirty="0">
                <a:latin typeface="Arial"/>
                <a:cs typeface="Arial"/>
              </a:rPr>
              <a:t> by </a:t>
            </a:r>
            <a:r>
              <a:rPr sz="2176" dirty="0" err="1">
                <a:latin typeface="Arial"/>
                <a:cs typeface="Arial"/>
              </a:rPr>
              <a:t>bylo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mo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no </a:t>
            </a:r>
            <a:r>
              <a:rPr sz="2176" b="1" dirty="0">
                <a:latin typeface="Arial"/>
                <a:cs typeface="Arial"/>
              </a:rPr>
              <a:t>omezit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 err="1">
                <a:latin typeface="Arial"/>
                <a:cs typeface="Arial"/>
              </a:rPr>
              <a:t>jejich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 err="1">
                <a:latin typeface="Arial"/>
                <a:cs typeface="Arial"/>
              </a:rPr>
              <a:t>rozsah</a:t>
            </a:r>
            <a:r>
              <a:rPr lang="cs-CZ" sz="2176" b="1" dirty="0">
                <a:latin typeface="Arial"/>
                <a:cs typeface="Arial"/>
              </a:rPr>
              <a:t>?</a:t>
            </a:r>
            <a:endParaRPr sz="217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01784"/>
          </a:xfrm>
          <a:prstGeom prst="rect">
            <a:avLst/>
          </a:prstGeom>
        </p:spPr>
        <p:txBody>
          <a:bodyPr vert="horz" wrap="square" lIns="0" tIns="241262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/>
              <a:t>Aktivity a p</a:t>
            </a:r>
            <a:r>
              <a:rPr lang="cs-CZ" sz="3627" dirty="0"/>
              <a:t>ř</a:t>
            </a:r>
            <a:r>
              <a:rPr sz="3627" dirty="0" err="1"/>
              <a:t>idaná</a:t>
            </a:r>
            <a:r>
              <a:rPr sz="3627" dirty="0"/>
              <a:t> hodnota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8024033" cy="4244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indent="-308063">
              <a:lnSpc>
                <a:spcPts val="2521"/>
              </a:lnSpc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b="1" dirty="0">
                <a:latin typeface="Arial"/>
                <a:cs typeface="Arial"/>
              </a:rPr>
              <a:t>- </a:t>
            </a:r>
            <a:r>
              <a:rPr sz="2176" b="1" dirty="0" err="1">
                <a:latin typeface="Arial"/>
                <a:cs typeface="Arial"/>
              </a:rPr>
              <a:t>aktivity</a:t>
            </a:r>
            <a:r>
              <a:rPr sz="2176" b="1" dirty="0">
                <a:latin typeface="Arial"/>
                <a:cs typeface="Arial"/>
              </a:rPr>
              <a:t> p</a:t>
            </a:r>
            <a:r>
              <a:rPr lang="cs-CZ" sz="2176" b="1" dirty="0">
                <a:latin typeface="Arial"/>
                <a:cs typeface="Arial"/>
              </a:rPr>
              <a:t>ř</a:t>
            </a:r>
            <a:r>
              <a:rPr sz="2176" b="1" dirty="0" err="1">
                <a:latin typeface="Arial"/>
                <a:cs typeface="Arial"/>
              </a:rPr>
              <a:t>idávající</a:t>
            </a:r>
            <a:r>
              <a:rPr sz="2176" b="1" dirty="0">
                <a:latin typeface="Arial"/>
                <a:cs typeface="Arial"/>
              </a:rPr>
              <a:t> hodnotu výkonu</a:t>
            </a:r>
            <a:r>
              <a:rPr sz="2176" dirty="0">
                <a:latin typeface="Arial"/>
                <a:cs typeface="Arial"/>
              </a:rPr>
              <a:t>, které zahrnují výrobní</a:t>
            </a:r>
          </a:p>
          <a:p>
            <a:pPr marL="319579">
              <a:lnSpc>
                <a:spcPts val="2426"/>
              </a:lnSpc>
            </a:pPr>
            <a:r>
              <a:rPr sz="2176" dirty="0">
                <a:latin typeface="Arial"/>
                <a:cs typeface="Arial"/>
              </a:rPr>
              <a:t>činnosti, ale také výzkum, vývoj a další činnosti nutné</a:t>
            </a:r>
          </a:p>
          <a:p>
            <a:pPr marL="319579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k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provedení výkonu;</a:t>
            </a:r>
          </a:p>
          <a:p>
            <a:pPr marL="319579" marR="406527" indent="-308063">
              <a:lnSpc>
                <a:spcPct val="93000"/>
              </a:lnSpc>
              <a:spcBef>
                <a:spcPts val="1270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b="1" dirty="0">
                <a:latin typeface="Arial"/>
                <a:cs typeface="Arial"/>
              </a:rPr>
              <a:t>- </a:t>
            </a:r>
            <a:r>
              <a:rPr sz="2176" b="1" dirty="0" err="1">
                <a:latin typeface="Arial"/>
                <a:cs typeface="Arial"/>
              </a:rPr>
              <a:t>aktivity</a:t>
            </a:r>
            <a:r>
              <a:rPr sz="2176" b="1" dirty="0">
                <a:latin typeface="Arial"/>
                <a:cs typeface="Arial"/>
              </a:rPr>
              <a:t> p</a:t>
            </a:r>
            <a:r>
              <a:rPr lang="cs-CZ" sz="2176" b="1" dirty="0">
                <a:latin typeface="Arial"/>
                <a:cs typeface="Arial"/>
              </a:rPr>
              <a:t>ř</a:t>
            </a:r>
            <a:r>
              <a:rPr sz="2176" b="1" dirty="0" err="1">
                <a:latin typeface="Arial"/>
                <a:cs typeface="Arial"/>
              </a:rPr>
              <a:t>idávající</a:t>
            </a:r>
            <a:r>
              <a:rPr sz="2176" b="1" dirty="0">
                <a:latin typeface="Arial"/>
                <a:cs typeface="Arial"/>
              </a:rPr>
              <a:t> hodnotu pro zákazníka</a:t>
            </a:r>
            <a:r>
              <a:rPr sz="2176" dirty="0">
                <a:latin typeface="Arial"/>
                <a:cs typeface="Arial"/>
              </a:rPr>
              <a:t>, které zahrnují zejména způsoby prodeje, </a:t>
            </a:r>
            <a:r>
              <a:rPr sz="2176" dirty="0" err="1">
                <a:latin typeface="Arial"/>
                <a:cs typeface="Arial"/>
              </a:rPr>
              <a:t>slu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by spojené s prodejem a nabízené po uskutečnění prodeje (servis);</a:t>
            </a:r>
          </a:p>
          <a:p>
            <a:pPr marL="319579" marR="4607" indent="-308063">
              <a:lnSpc>
                <a:spcPct val="93100"/>
              </a:lnSpc>
              <a:spcBef>
                <a:spcPts val="126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b="1" dirty="0">
                <a:latin typeface="Arial"/>
                <a:cs typeface="Arial"/>
              </a:rPr>
              <a:t>- </a:t>
            </a:r>
            <a:r>
              <a:rPr sz="2176" b="1" dirty="0" err="1">
                <a:latin typeface="Arial"/>
                <a:cs typeface="Arial"/>
              </a:rPr>
              <a:t>hodnotu</a:t>
            </a:r>
            <a:r>
              <a:rPr sz="2176" b="1" dirty="0">
                <a:latin typeface="Arial"/>
                <a:cs typeface="Arial"/>
              </a:rPr>
              <a:t> nep</a:t>
            </a:r>
            <a:r>
              <a:rPr lang="cs-CZ" sz="2176" b="1" dirty="0">
                <a:latin typeface="Arial"/>
                <a:cs typeface="Arial"/>
              </a:rPr>
              <a:t>ř</a:t>
            </a:r>
            <a:r>
              <a:rPr sz="2176" b="1" dirty="0" err="1">
                <a:latin typeface="Arial"/>
                <a:cs typeface="Arial"/>
              </a:rPr>
              <a:t>idávající</a:t>
            </a:r>
            <a:r>
              <a:rPr sz="2176" b="1" dirty="0">
                <a:latin typeface="Arial"/>
                <a:cs typeface="Arial"/>
              </a:rPr>
              <a:t> aktivity, </a:t>
            </a:r>
            <a:r>
              <a:rPr sz="2176" dirty="0">
                <a:latin typeface="Arial"/>
                <a:cs typeface="Arial"/>
              </a:rPr>
              <a:t>tedy aktivity, </a:t>
            </a:r>
            <a:r>
              <a:rPr sz="2176" dirty="0" err="1">
                <a:latin typeface="Arial"/>
                <a:cs typeface="Arial"/>
              </a:rPr>
              <a:t>které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nevy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 err="1">
                <a:latin typeface="Arial"/>
                <a:cs typeface="Arial"/>
              </a:rPr>
              <a:t>aduje</a:t>
            </a:r>
            <a:r>
              <a:rPr sz="2176" dirty="0">
                <a:latin typeface="Arial"/>
                <a:cs typeface="Arial"/>
              </a:rPr>
              <a:t> zákazník ani nejsou nutné k provedení výkonu (skladování, doprava zásob z jednoho místa v podniku na jiné místo);</a:t>
            </a:r>
          </a:p>
          <a:p>
            <a:pPr marL="319579" marR="128983" indent="-308063">
              <a:lnSpc>
                <a:spcPts val="2430"/>
              </a:lnSpc>
              <a:spcBef>
                <a:spcPts val="1319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b="1" dirty="0">
                <a:latin typeface="Arial"/>
                <a:cs typeface="Arial"/>
              </a:rPr>
              <a:t>- </a:t>
            </a:r>
            <a:r>
              <a:rPr sz="2176" b="1" dirty="0" err="1">
                <a:latin typeface="Arial"/>
                <a:cs typeface="Arial"/>
              </a:rPr>
              <a:t>aktivity</a:t>
            </a:r>
            <a:r>
              <a:rPr sz="2176" b="1" dirty="0">
                <a:latin typeface="Arial"/>
                <a:cs typeface="Arial"/>
              </a:rPr>
              <a:t> se zápornou hodnotou</a:t>
            </a:r>
            <a:r>
              <a:rPr sz="2176" dirty="0">
                <a:latin typeface="Arial"/>
                <a:cs typeface="Arial"/>
              </a:rPr>
              <a:t>, </a:t>
            </a:r>
            <a:r>
              <a:rPr sz="2176" dirty="0" err="1">
                <a:latin typeface="Arial"/>
                <a:cs typeface="Arial"/>
              </a:rPr>
              <a:t>jejich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íkladem</a:t>
            </a:r>
            <a:r>
              <a:rPr sz="2176" dirty="0">
                <a:latin typeface="Arial"/>
                <a:cs typeface="Arial"/>
              </a:rPr>
              <a:t> jsou práce související s odstraňováním následků nekvalitní výroby.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01784"/>
          </a:xfrm>
          <a:prstGeom prst="rect">
            <a:avLst/>
          </a:prstGeom>
        </p:spPr>
        <p:txBody>
          <a:bodyPr vert="horz" wrap="square" lIns="0" tIns="241262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/>
              <a:t>Aktivity a vztah k výkonu</a:t>
            </a:r>
            <a:endParaRPr sz="3627"/>
          </a:p>
        </p:txBody>
      </p:sp>
      <p:sp>
        <p:nvSpPr>
          <p:cNvPr id="3" name="object 3"/>
          <p:cNvSpPr txBox="1"/>
          <p:nvPr/>
        </p:nvSpPr>
        <p:spPr>
          <a:xfrm>
            <a:off x="444814" y="1639846"/>
            <a:ext cx="8229024" cy="3603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indent="-308063">
              <a:lnSpc>
                <a:spcPts val="2521"/>
              </a:lnSpc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aktivity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nutné k výrobě výrobku</a:t>
            </a:r>
            <a:r>
              <a:rPr sz="2176" dirty="0">
                <a:latin typeface="Arial"/>
                <a:cs typeface="Arial"/>
              </a:rPr>
              <a:t>, </a:t>
            </a:r>
            <a:r>
              <a:rPr sz="2176" dirty="0" err="1">
                <a:latin typeface="Arial"/>
                <a:cs typeface="Arial"/>
              </a:rPr>
              <a:t>jejich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 náklady a </a:t>
            </a:r>
            <a:r>
              <a:rPr sz="2176" dirty="0" err="1">
                <a:latin typeface="Arial"/>
                <a:cs typeface="Arial"/>
              </a:rPr>
              <a:t>rozsah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však</a:t>
            </a:r>
            <a:r>
              <a:rPr lang="cs-CZ" sz="2176" dirty="0">
                <a:latin typeface="Arial"/>
                <a:cs typeface="Arial"/>
              </a:rPr>
              <a:t> </a:t>
            </a:r>
            <a:r>
              <a:rPr sz="2176" b="1" dirty="0" err="1">
                <a:latin typeface="Arial"/>
                <a:cs typeface="Arial"/>
              </a:rPr>
              <a:t>není</a:t>
            </a:r>
            <a:r>
              <a:rPr sz="2176" b="1" dirty="0">
                <a:latin typeface="Arial"/>
                <a:cs typeface="Arial"/>
              </a:rPr>
              <a:t> možné </a:t>
            </a:r>
            <a:r>
              <a:rPr sz="2176" b="1" dirty="0" err="1">
                <a:latin typeface="Arial"/>
                <a:cs typeface="Arial"/>
              </a:rPr>
              <a:t>snížit</a:t>
            </a:r>
            <a:r>
              <a:rPr sz="2176" b="1" dirty="0">
                <a:latin typeface="Arial"/>
                <a:cs typeface="Arial"/>
              </a:rPr>
              <a:t> </a:t>
            </a:r>
            <a:r>
              <a:rPr sz="2176" dirty="0">
                <a:latin typeface="Arial"/>
                <a:cs typeface="Arial"/>
              </a:rPr>
              <a:t>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</a:t>
            </a:r>
            <a:r>
              <a:rPr sz="2176" dirty="0">
                <a:latin typeface="Arial"/>
                <a:cs typeface="Arial"/>
              </a:rPr>
              <a:t> současné úrovni techniky a technologie;</a:t>
            </a:r>
          </a:p>
          <a:p>
            <a:pPr marL="319579" indent="-308063">
              <a:lnSpc>
                <a:spcPts val="2521"/>
              </a:lnSpc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aktivity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nutné k výrobě výrobku</a:t>
            </a:r>
            <a:r>
              <a:rPr sz="2176" dirty="0">
                <a:latin typeface="Arial"/>
                <a:cs typeface="Arial"/>
              </a:rPr>
              <a:t>, </a:t>
            </a:r>
            <a:r>
              <a:rPr sz="2176" dirty="0" err="1">
                <a:latin typeface="Arial"/>
                <a:cs typeface="Arial"/>
              </a:rPr>
              <a:t>jejich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 náklady nebo </a:t>
            </a:r>
            <a:r>
              <a:rPr sz="2176" dirty="0" err="1">
                <a:latin typeface="Arial"/>
                <a:cs typeface="Arial"/>
              </a:rPr>
              <a:t>rozsah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>
                <a:latin typeface="Arial"/>
                <a:cs typeface="Arial"/>
              </a:rPr>
              <a:t>je</a:t>
            </a:r>
            <a:r>
              <a:rPr lang="cs-CZ" sz="2176" b="1" dirty="0">
                <a:latin typeface="Arial"/>
                <a:cs typeface="Arial"/>
              </a:rPr>
              <a:t> </a:t>
            </a:r>
            <a:r>
              <a:rPr sz="2176" b="1" dirty="0" err="1">
                <a:latin typeface="Arial"/>
                <a:cs typeface="Arial"/>
              </a:rPr>
              <a:t>možné</a:t>
            </a:r>
            <a:r>
              <a:rPr sz="2176" b="1" dirty="0">
                <a:latin typeface="Arial"/>
                <a:cs typeface="Arial"/>
              </a:rPr>
              <a:t> </a:t>
            </a:r>
            <a:r>
              <a:rPr sz="2176" dirty="0">
                <a:latin typeface="Arial"/>
                <a:cs typeface="Arial"/>
              </a:rPr>
              <a:t>v současnosti </a:t>
            </a:r>
            <a:r>
              <a:rPr sz="2176" b="1" dirty="0">
                <a:latin typeface="Arial"/>
                <a:cs typeface="Arial"/>
              </a:rPr>
              <a:t>snížit;</a:t>
            </a:r>
            <a:endParaRPr sz="2176" dirty="0">
              <a:latin typeface="Arial"/>
              <a:cs typeface="Arial"/>
            </a:endParaRPr>
          </a:p>
          <a:p>
            <a:pPr marL="319579" marR="213053" indent="-308063" algn="just">
              <a:lnSpc>
                <a:spcPts val="2430"/>
              </a:lnSpc>
              <a:spcBef>
                <a:spcPts val="1324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aktivity</a:t>
            </a:r>
            <a:r>
              <a:rPr sz="2176" dirty="0">
                <a:latin typeface="Arial"/>
                <a:cs typeface="Arial"/>
              </a:rPr>
              <a:t>, které </a:t>
            </a:r>
            <a:r>
              <a:rPr sz="2176" b="1" dirty="0">
                <a:latin typeface="Arial"/>
                <a:cs typeface="Arial"/>
              </a:rPr>
              <a:t>nejsou nutné k zajištění výroby výrobku</a:t>
            </a:r>
            <a:r>
              <a:rPr sz="2176" dirty="0">
                <a:latin typeface="Arial"/>
                <a:cs typeface="Arial"/>
              </a:rPr>
              <a:t>,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ale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k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 err="1">
                <a:latin typeface="Arial"/>
                <a:cs typeface="Arial"/>
              </a:rPr>
              <a:t>jejich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>
                <a:latin typeface="Arial"/>
                <a:cs typeface="Arial"/>
              </a:rPr>
              <a:t>omezení nebo úplnému </a:t>
            </a:r>
            <a:r>
              <a:rPr sz="2176" b="1" dirty="0" err="1">
                <a:latin typeface="Arial"/>
                <a:cs typeface="Arial"/>
              </a:rPr>
              <a:t>eliminování</a:t>
            </a:r>
            <a:r>
              <a:rPr sz="2176" b="1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mů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e dojít pouze zásadní změnou </a:t>
            </a:r>
            <a:r>
              <a:rPr sz="2176" b="1" dirty="0">
                <a:latin typeface="Arial"/>
                <a:cs typeface="Arial"/>
              </a:rPr>
              <a:t>organizace,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techniky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a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technologie;</a:t>
            </a:r>
            <a:endParaRPr sz="2176" dirty="0">
              <a:latin typeface="Arial"/>
              <a:cs typeface="Arial"/>
            </a:endParaRPr>
          </a:p>
          <a:p>
            <a:pPr marL="319579" indent="-308063">
              <a:lnSpc>
                <a:spcPts val="2521"/>
              </a:lnSpc>
              <a:spcBef>
                <a:spcPts val="103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aktivity</a:t>
            </a:r>
            <a:r>
              <a:rPr sz="2176" dirty="0">
                <a:latin typeface="Arial"/>
                <a:cs typeface="Arial"/>
              </a:rPr>
              <a:t>, které </a:t>
            </a:r>
            <a:r>
              <a:rPr sz="2176" b="1" dirty="0">
                <a:latin typeface="Arial"/>
                <a:cs typeface="Arial"/>
              </a:rPr>
              <a:t>nejsou nutné k zajištění výroby výrobku </a:t>
            </a:r>
            <a:r>
              <a:rPr sz="2176" dirty="0">
                <a:latin typeface="Arial"/>
                <a:cs typeface="Arial"/>
              </a:rPr>
              <a:t>a</a:t>
            </a:r>
          </a:p>
          <a:p>
            <a:pPr marL="319579">
              <a:lnSpc>
                <a:spcPts val="2521"/>
              </a:lnSpc>
            </a:pPr>
            <a:r>
              <a:rPr sz="2176" b="1" dirty="0">
                <a:latin typeface="Arial"/>
                <a:cs typeface="Arial"/>
              </a:rPr>
              <a:t>mohou být eliminovány.</a:t>
            </a:r>
            <a:endParaRPr sz="217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17948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/>
              <a:t>Metoda</a:t>
            </a:r>
            <a:r>
              <a:rPr sz="3627" dirty="0">
                <a:latin typeface="Times New Roman"/>
                <a:cs typeface="Times New Roman"/>
              </a:rPr>
              <a:t> </a:t>
            </a:r>
            <a:r>
              <a:rPr sz="3627" dirty="0"/>
              <a:t>Just</a:t>
            </a:r>
            <a:r>
              <a:rPr sz="3627" dirty="0">
                <a:latin typeface="Times New Roman"/>
                <a:cs typeface="Times New Roman"/>
              </a:rPr>
              <a:t> </a:t>
            </a:r>
            <a:r>
              <a:rPr sz="3627" dirty="0"/>
              <a:t>In</a:t>
            </a:r>
            <a:r>
              <a:rPr sz="3627" dirty="0">
                <a:latin typeface="Times New Roman"/>
                <a:cs typeface="Times New Roman"/>
              </a:rPr>
              <a:t> </a:t>
            </a:r>
            <a:r>
              <a:rPr sz="3627" dirty="0"/>
              <a:t>Time</a:t>
            </a:r>
            <a:r>
              <a:rPr sz="3627" dirty="0">
                <a:latin typeface="Times New Roman"/>
                <a:cs typeface="Times New Roman"/>
              </a:rPr>
              <a:t> </a:t>
            </a:r>
            <a:r>
              <a:rPr sz="3627" dirty="0"/>
              <a:t>(JIT)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58558" y="1701544"/>
            <a:ext cx="7582380" cy="3678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416" marR="1308834" indent="-342900">
              <a:lnSpc>
                <a:spcPct val="141500"/>
              </a:lnSpc>
              <a:buFont typeface="Arial" panose="020B0604020202020204" pitchFamily="34" charset="0"/>
              <a:buChar char="•"/>
            </a:pPr>
            <a:r>
              <a:rPr sz="2176" dirty="0">
                <a:latin typeface="Arial"/>
                <a:cs typeface="Arial"/>
              </a:rPr>
              <a:t>Trvalé a </a:t>
            </a:r>
            <a:r>
              <a:rPr sz="2176" dirty="0" err="1">
                <a:latin typeface="Arial"/>
                <a:cs typeface="Arial"/>
              </a:rPr>
              <a:t>dlouhodobé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sni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 err="1">
                <a:latin typeface="Arial"/>
                <a:cs typeface="Arial"/>
              </a:rPr>
              <a:t>ování</a:t>
            </a:r>
            <a:r>
              <a:rPr sz="2176" dirty="0">
                <a:latin typeface="Arial"/>
                <a:cs typeface="Arial"/>
              </a:rPr>
              <a:t> a 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>
                <a:latin typeface="Arial"/>
                <a:cs typeface="Arial"/>
              </a:rPr>
              <a:t>ízení </a:t>
            </a:r>
            <a:r>
              <a:rPr sz="2176" dirty="0" err="1">
                <a:latin typeface="Arial"/>
                <a:cs typeface="Arial"/>
              </a:rPr>
              <a:t>nákladů</a:t>
            </a:r>
            <a:endParaRPr lang="cs-CZ" sz="2176" dirty="0">
              <a:latin typeface="Arial"/>
              <a:cs typeface="Arial"/>
            </a:endParaRPr>
          </a:p>
          <a:p>
            <a:pPr marL="354416" marR="1308834" indent="-342900">
              <a:lnSpc>
                <a:spcPct val="141500"/>
              </a:lnSpc>
              <a:buFont typeface="Arial" panose="020B0604020202020204" pitchFamily="34" charset="0"/>
              <a:buChar char="•"/>
            </a:pPr>
            <a:r>
              <a:rPr sz="2176" dirty="0" err="1">
                <a:latin typeface="Arial"/>
                <a:cs typeface="Arial"/>
              </a:rPr>
              <a:t>Orientace</a:t>
            </a:r>
            <a:r>
              <a:rPr sz="2176" dirty="0">
                <a:latin typeface="Arial"/>
                <a:cs typeface="Arial"/>
              </a:rPr>
              <a:t> na zkracování </a:t>
            </a:r>
            <a:r>
              <a:rPr sz="2176" dirty="0" err="1">
                <a:latin typeface="Arial"/>
                <a:cs typeface="Arial"/>
              </a:rPr>
              <a:t>doby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jednotlivých</a:t>
            </a:r>
            <a:r>
              <a:rPr lang="cs-CZ"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procesů</a:t>
            </a:r>
            <a:r>
              <a:rPr sz="2176" dirty="0">
                <a:latin typeface="Arial"/>
                <a:cs typeface="Arial"/>
              </a:rPr>
              <a:t> </a:t>
            </a:r>
            <a:endParaRPr lang="cs-CZ" sz="2176" dirty="0">
              <a:latin typeface="Arial"/>
              <a:cs typeface="Arial"/>
            </a:endParaRPr>
          </a:p>
          <a:p>
            <a:pPr marL="354416" marR="1308834" indent="-342900">
              <a:lnSpc>
                <a:spcPct val="141500"/>
              </a:lnSpc>
              <a:buFont typeface="Arial" panose="020B0604020202020204" pitchFamily="34" charset="0"/>
              <a:buChar char="•"/>
            </a:pPr>
            <a:r>
              <a:rPr sz="2176" u="sng" dirty="0" err="1">
                <a:latin typeface="Arial"/>
                <a:cs typeface="Arial"/>
              </a:rPr>
              <a:t>Základní</a:t>
            </a:r>
            <a:r>
              <a:rPr sz="2176" u="sng" dirty="0">
                <a:latin typeface="Arial"/>
                <a:cs typeface="Arial"/>
              </a:rPr>
              <a:t> </a:t>
            </a:r>
            <a:r>
              <a:rPr sz="2176" u="sng" dirty="0" err="1">
                <a:latin typeface="Arial"/>
                <a:cs typeface="Arial"/>
              </a:rPr>
              <a:t>principy</a:t>
            </a:r>
            <a:r>
              <a:rPr lang="cs-CZ" sz="2176" u="sng" dirty="0">
                <a:latin typeface="Arial"/>
                <a:cs typeface="Arial"/>
              </a:rPr>
              <a:t>:</a:t>
            </a:r>
            <a:endParaRPr sz="2176" u="sng" dirty="0">
              <a:latin typeface="Arial"/>
              <a:cs typeface="Arial"/>
            </a:endParaRPr>
          </a:p>
          <a:p>
            <a:pPr marL="354416" marR="4607" indent="-342900">
              <a:lnSpc>
                <a:spcPts val="2031"/>
              </a:lnSpc>
              <a:spcBef>
                <a:spcPts val="1324"/>
              </a:spcBef>
              <a:buClr>
                <a:srgbClr val="FFFFFF"/>
              </a:buClr>
              <a:buFont typeface="Wingdings" panose="05000000000000000000" pitchFamily="2" charset="2"/>
              <a:buChar char="Ø"/>
              <a:tabLst>
                <a:tab pos="320155" algn="l"/>
              </a:tabLst>
            </a:pPr>
            <a:r>
              <a:rPr lang="cs-CZ" sz="1814" b="1" dirty="0">
                <a:latin typeface="Arial"/>
                <a:cs typeface="Arial"/>
              </a:rPr>
              <a:t>1. D</a:t>
            </a:r>
            <a:r>
              <a:rPr sz="1814" b="1" dirty="0" err="1">
                <a:latin typeface="Arial"/>
                <a:cs typeface="Arial"/>
              </a:rPr>
              <a:t>odávky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sz="1814" b="1" dirty="0" err="1">
                <a:latin typeface="Arial"/>
                <a:cs typeface="Arial"/>
              </a:rPr>
              <a:t>materiálu</a:t>
            </a:r>
            <a:r>
              <a:rPr sz="1814" b="1" dirty="0">
                <a:latin typeface="Arial"/>
                <a:cs typeface="Arial"/>
              </a:rPr>
              <a:t> se </a:t>
            </a:r>
            <a:r>
              <a:rPr sz="1814" b="1" dirty="0" err="1">
                <a:latin typeface="Arial"/>
                <a:cs typeface="Arial"/>
              </a:rPr>
              <a:t>uskutečňují</a:t>
            </a:r>
            <a:r>
              <a:rPr sz="1814" b="1" dirty="0">
                <a:latin typeface="Arial"/>
                <a:cs typeface="Arial"/>
              </a:rPr>
              <a:t> v </a:t>
            </a:r>
            <a:r>
              <a:rPr sz="1814" b="1" dirty="0" err="1">
                <a:latin typeface="Arial"/>
                <a:cs typeface="Arial"/>
              </a:rPr>
              <a:t>takových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sz="1814" b="1" dirty="0" err="1">
                <a:latin typeface="Arial"/>
                <a:cs typeface="Arial"/>
              </a:rPr>
              <a:t>časových</a:t>
            </a:r>
            <a:r>
              <a:rPr lang="cs-CZ" sz="1814" b="1" dirty="0">
                <a:latin typeface="Arial"/>
                <a:cs typeface="Arial"/>
              </a:rPr>
              <a:t>     	</a:t>
            </a:r>
            <a:r>
              <a:rPr sz="1814" b="1" dirty="0" err="1">
                <a:latin typeface="Arial"/>
                <a:cs typeface="Arial"/>
              </a:rPr>
              <a:t>intervalech</a:t>
            </a:r>
            <a:r>
              <a:rPr sz="1814" b="1" dirty="0">
                <a:latin typeface="Arial"/>
                <a:cs typeface="Arial"/>
              </a:rPr>
              <a:t>, aby </a:t>
            </a:r>
            <a:r>
              <a:rPr sz="1814" b="1" dirty="0" err="1">
                <a:latin typeface="Arial"/>
                <a:cs typeface="Arial"/>
              </a:rPr>
              <a:t>dodaný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sz="1814" b="1" dirty="0" err="1">
                <a:latin typeface="Arial"/>
                <a:cs typeface="Arial"/>
              </a:rPr>
              <a:t>materiál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sz="1814" b="1" dirty="0" err="1">
                <a:latin typeface="Arial"/>
                <a:cs typeface="Arial"/>
              </a:rPr>
              <a:t>mohl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sz="1814" b="1" dirty="0" err="1">
                <a:latin typeface="Arial"/>
                <a:cs typeface="Arial"/>
              </a:rPr>
              <a:t>být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sz="1814" b="1" dirty="0" err="1">
                <a:latin typeface="Arial"/>
                <a:cs typeface="Arial"/>
              </a:rPr>
              <a:t>ihned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lang="cs-CZ" sz="1814" b="1" dirty="0">
                <a:latin typeface="Arial"/>
                <a:cs typeface="Arial"/>
              </a:rPr>
              <a:t>	</a:t>
            </a:r>
            <a:r>
              <a:rPr sz="1814" b="1" dirty="0">
                <a:latin typeface="Arial"/>
                <a:cs typeface="Arial"/>
              </a:rPr>
              <a:t>spot</a:t>
            </a:r>
            <a:r>
              <a:rPr lang="cs-CZ" sz="1814" b="1" dirty="0">
                <a:latin typeface="Arial"/>
                <a:cs typeface="Arial"/>
              </a:rPr>
              <a:t>ř</a:t>
            </a:r>
            <a:r>
              <a:rPr sz="1814" b="1" dirty="0" err="1">
                <a:latin typeface="Arial"/>
                <a:cs typeface="Arial"/>
              </a:rPr>
              <a:t>ebován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sz="1814" b="1" dirty="0" err="1">
                <a:latin typeface="Arial"/>
                <a:cs typeface="Arial"/>
              </a:rPr>
              <a:t>ve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sz="1814" b="1" dirty="0" err="1">
                <a:latin typeface="Arial"/>
                <a:cs typeface="Arial"/>
              </a:rPr>
              <a:t>výrobě</a:t>
            </a:r>
            <a:r>
              <a:rPr lang="cs-CZ" sz="1814" b="1" dirty="0">
                <a:latin typeface="Arial"/>
                <a:cs typeface="Arial"/>
              </a:rPr>
              <a:t>.</a:t>
            </a:r>
            <a:endParaRPr sz="1814" b="1" dirty="0">
              <a:latin typeface="Arial"/>
              <a:cs typeface="Arial"/>
            </a:endParaRPr>
          </a:p>
          <a:p>
            <a:pPr marL="319579" indent="-308063">
              <a:spcBef>
                <a:spcPts val="107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b="1" dirty="0">
                <a:latin typeface="Arial"/>
                <a:cs typeface="Arial"/>
              </a:rPr>
              <a:t>2. S</a:t>
            </a:r>
            <a:r>
              <a:rPr sz="1814" b="1" dirty="0" err="1">
                <a:latin typeface="Arial"/>
                <a:cs typeface="Arial"/>
              </a:rPr>
              <a:t>amotný</a:t>
            </a:r>
            <a:r>
              <a:rPr sz="1814" b="1" dirty="0">
                <a:latin typeface="Arial"/>
                <a:cs typeface="Arial"/>
              </a:rPr>
              <a:t> výrobní cyklus by měl být co </a:t>
            </a:r>
            <a:r>
              <a:rPr sz="1814" b="1" dirty="0" err="1">
                <a:latin typeface="Arial"/>
                <a:cs typeface="Arial"/>
              </a:rPr>
              <a:t>nejkratší</a:t>
            </a:r>
            <a:r>
              <a:rPr lang="cs-CZ" sz="1814" b="1" dirty="0">
                <a:latin typeface="Arial"/>
                <a:cs typeface="Arial"/>
              </a:rPr>
              <a:t>.</a:t>
            </a:r>
            <a:endParaRPr sz="1814" b="1" dirty="0">
              <a:latin typeface="Arial"/>
              <a:cs typeface="Arial"/>
            </a:endParaRPr>
          </a:p>
          <a:p>
            <a:pPr marL="319579" indent="-308063">
              <a:spcBef>
                <a:spcPts val="1111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b="1" dirty="0">
                <a:latin typeface="Arial"/>
                <a:cs typeface="Arial"/>
              </a:rPr>
              <a:t>3. V</a:t>
            </a:r>
            <a:r>
              <a:rPr sz="1814" b="1" dirty="0" err="1">
                <a:latin typeface="Arial"/>
                <a:cs typeface="Arial"/>
              </a:rPr>
              <a:t>yrobený</a:t>
            </a:r>
            <a:r>
              <a:rPr sz="1814" b="1" dirty="0">
                <a:latin typeface="Arial"/>
                <a:cs typeface="Arial"/>
              </a:rPr>
              <a:t> výrobek se </a:t>
            </a:r>
            <a:r>
              <a:rPr sz="1814" b="1" dirty="0" err="1">
                <a:latin typeface="Arial"/>
                <a:cs typeface="Arial"/>
              </a:rPr>
              <a:t>ihned</a:t>
            </a:r>
            <a:r>
              <a:rPr sz="1814" b="1" dirty="0">
                <a:latin typeface="Arial"/>
                <a:cs typeface="Arial"/>
              </a:rPr>
              <a:t> </a:t>
            </a:r>
            <a:r>
              <a:rPr sz="1814" b="1" dirty="0" err="1">
                <a:latin typeface="Arial"/>
                <a:cs typeface="Arial"/>
              </a:rPr>
              <a:t>prodá</a:t>
            </a:r>
            <a:r>
              <a:rPr lang="cs-CZ" sz="1814" b="1" dirty="0">
                <a:latin typeface="Arial"/>
                <a:cs typeface="Arial"/>
              </a:rPr>
              <a:t>.</a:t>
            </a:r>
            <a:endParaRPr sz="1814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88D167-09F4-3F02-FD16-A9F8991F4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Metoda</a:t>
            </a:r>
            <a:r>
              <a:rPr lang="en-US" dirty="0"/>
              <a:t> Just In Time (JIT)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7C5CB1-5F94-1731-0848-B0FA9A309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075"/>
              </a:spcBef>
              <a:buNone/>
            </a:pPr>
            <a:r>
              <a:rPr lang="cs-CZ" sz="2800" u="sng" dirty="0">
                <a:latin typeface="Arial"/>
                <a:cs typeface="Arial"/>
              </a:rPr>
              <a:t>JIT v širším pojetí:</a:t>
            </a:r>
          </a:p>
          <a:p>
            <a:pPr marL="0" indent="0">
              <a:spcBef>
                <a:spcPts val="1075"/>
              </a:spcBef>
              <a:buNone/>
            </a:pPr>
            <a:endParaRPr lang="cs-CZ" sz="2800" u="sng" dirty="0">
              <a:latin typeface="Arial"/>
              <a:cs typeface="Arial"/>
            </a:endParaRPr>
          </a:p>
          <a:p>
            <a:pPr marL="354416" indent="-342900">
              <a:spcBef>
                <a:spcPts val="1134"/>
              </a:spcBef>
              <a:buClr>
                <a:srgbClr val="FFFFFF"/>
              </a:buClr>
              <a:buFont typeface="Wingdings" panose="05000000000000000000" pitchFamily="2" charset="2"/>
              <a:buChar char="Ø"/>
              <a:tabLst>
                <a:tab pos="320155" algn="l"/>
              </a:tabLst>
            </a:pPr>
            <a:r>
              <a:rPr lang="cs-CZ" sz="2400" b="1" dirty="0">
                <a:latin typeface="Arial"/>
                <a:cs typeface="Arial"/>
              </a:rPr>
              <a:t>- má omezit činnosti, které nezvyšují hodnotu výrobků a   	služeb a</a:t>
            </a:r>
          </a:p>
          <a:p>
            <a:pPr marL="354416" indent="-342900">
              <a:spcBef>
                <a:spcPts val="1134"/>
              </a:spcBef>
              <a:buClr>
                <a:srgbClr val="FFFFFF"/>
              </a:buClr>
              <a:buFont typeface="Wingdings" panose="05000000000000000000" pitchFamily="2" charset="2"/>
              <a:buChar char="Ø"/>
              <a:tabLst>
                <a:tab pos="320155" algn="l"/>
              </a:tabLst>
            </a:pPr>
            <a:endParaRPr lang="cs-CZ" sz="2400" b="1" dirty="0">
              <a:latin typeface="Arial"/>
              <a:cs typeface="Arial"/>
            </a:endParaRPr>
          </a:p>
          <a:p>
            <a:pPr marL="319579" indent="-308063">
              <a:spcBef>
                <a:spcPts val="1111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400" b="1" dirty="0">
                <a:latin typeface="Arial"/>
                <a:cs typeface="Arial"/>
              </a:rPr>
              <a:t>- má zvyšovat efektivnost a produktivitu.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8049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17948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 err="1"/>
              <a:t>Hodnotové</a:t>
            </a:r>
            <a:r>
              <a:rPr sz="3627" dirty="0"/>
              <a:t> </a:t>
            </a:r>
            <a:r>
              <a:rPr lang="cs-CZ" sz="3627" dirty="0"/>
              <a:t>ř</a:t>
            </a:r>
            <a:r>
              <a:rPr sz="3627" dirty="0" err="1"/>
              <a:t>ízení</a:t>
            </a:r>
            <a:r>
              <a:rPr sz="3627" dirty="0"/>
              <a:t> kvality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8148985" cy="47581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2176" dirty="0" err="1">
                <a:latin typeface="Arial"/>
                <a:cs typeface="Arial"/>
              </a:rPr>
              <a:t>Kvalita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 err="1">
                <a:latin typeface="Arial"/>
                <a:cs typeface="Arial"/>
              </a:rPr>
              <a:t>jako</a:t>
            </a:r>
            <a:r>
              <a:rPr lang="cs-CZ" sz="2176" dirty="0">
                <a:latin typeface="Arial"/>
                <a:cs typeface="Arial"/>
              </a:rPr>
              <a:t>:</a:t>
            </a:r>
            <a:endParaRPr sz="2176" dirty="0">
              <a:latin typeface="Arial"/>
              <a:cs typeface="Arial"/>
            </a:endParaRPr>
          </a:p>
          <a:p>
            <a:pPr marL="319579" marR="434743" indent="-308063">
              <a:lnSpc>
                <a:spcPts val="2430"/>
              </a:lnSpc>
              <a:spcBef>
                <a:spcPts val="77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000" dirty="0">
                <a:latin typeface="Arial"/>
                <a:cs typeface="Arial"/>
              </a:rPr>
              <a:t>- </a:t>
            </a:r>
            <a:r>
              <a:rPr sz="2000" dirty="0" err="1">
                <a:latin typeface="Arial"/>
                <a:cs typeface="Arial"/>
              </a:rPr>
              <a:t>její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technická úroveň </a:t>
            </a:r>
            <a:r>
              <a:rPr sz="2000" dirty="0">
                <a:latin typeface="Arial"/>
                <a:cs typeface="Arial"/>
              </a:rPr>
              <a:t>– stupeň, s jakým je výrobek schopen </a:t>
            </a:r>
            <a:r>
              <a:rPr sz="2000" dirty="0" err="1">
                <a:latin typeface="Arial"/>
                <a:cs typeface="Arial"/>
              </a:rPr>
              <a:t>uspokojit</a:t>
            </a:r>
            <a:r>
              <a:rPr sz="2000" dirty="0">
                <a:latin typeface="Arial"/>
                <a:cs typeface="Arial"/>
              </a:rPr>
              <a:t> pot</a:t>
            </a:r>
            <a:r>
              <a:rPr lang="cs-CZ" sz="2000" dirty="0">
                <a:latin typeface="Arial"/>
                <a:cs typeface="Arial"/>
              </a:rPr>
              <a:t>ř</a:t>
            </a:r>
            <a:r>
              <a:rPr sz="2000" dirty="0" err="1">
                <a:latin typeface="Arial"/>
                <a:cs typeface="Arial"/>
              </a:rPr>
              <a:t>eby</a:t>
            </a:r>
            <a:r>
              <a:rPr sz="2000" dirty="0">
                <a:latin typeface="Arial"/>
                <a:cs typeface="Arial"/>
              </a:rPr>
              <a:t> a </a:t>
            </a:r>
            <a:r>
              <a:rPr sz="2000" dirty="0" err="1">
                <a:latin typeface="Arial"/>
                <a:cs typeface="Arial"/>
              </a:rPr>
              <a:t>po</a:t>
            </a:r>
            <a:r>
              <a:rPr lang="cs-CZ" sz="2000" dirty="0">
                <a:latin typeface="Arial"/>
                <a:cs typeface="Arial"/>
              </a:rPr>
              <a:t>ž</a:t>
            </a:r>
            <a:r>
              <a:rPr sz="2000" dirty="0" err="1">
                <a:latin typeface="Arial"/>
                <a:cs typeface="Arial"/>
              </a:rPr>
              <a:t>adavky</a:t>
            </a:r>
            <a:r>
              <a:rPr sz="2000" dirty="0">
                <a:latin typeface="Arial"/>
                <a:cs typeface="Arial"/>
              </a:rPr>
              <a:t> zákazníků (u</a:t>
            </a:r>
            <a:r>
              <a:rPr lang="cs-CZ" sz="2000" dirty="0">
                <a:latin typeface="Arial"/>
                <a:cs typeface="Arial"/>
              </a:rPr>
              <a:t>ž</a:t>
            </a:r>
            <a:r>
              <a:rPr sz="2000" dirty="0" err="1">
                <a:latin typeface="Arial"/>
                <a:cs typeface="Arial"/>
              </a:rPr>
              <a:t>itné</a:t>
            </a:r>
            <a:r>
              <a:rPr sz="2000" dirty="0">
                <a:latin typeface="Arial"/>
                <a:cs typeface="Arial"/>
              </a:rPr>
              <a:t> vlastnosti, design),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</a:p>
          <a:p>
            <a:pPr marL="319579" indent="-308063">
              <a:lnSpc>
                <a:spcPts val="2521"/>
              </a:lnSpc>
              <a:spcBef>
                <a:spcPts val="494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000" b="1" dirty="0">
                <a:latin typeface="Arial"/>
                <a:cs typeface="Arial"/>
              </a:rPr>
              <a:t>- </a:t>
            </a:r>
            <a:r>
              <a:rPr sz="2000" b="1" dirty="0" err="1">
                <a:latin typeface="Arial"/>
                <a:cs typeface="Arial"/>
              </a:rPr>
              <a:t>jakost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míra, ve které výrobek si </a:t>
            </a:r>
            <a:r>
              <a:rPr sz="2000" dirty="0" err="1">
                <a:latin typeface="Arial"/>
                <a:cs typeface="Arial"/>
              </a:rPr>
              <a:t>výrobek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udr</a:t>
            </a:r>
            <a:r>
              <a:rPr lang="cs-CZ" sz="2000" dirty="0">
                <a:latin typeface="Arial"/>
                <a:cs typeface="Arial"/>
              </a:rPr>
              <a:t>ž</a:t>
            </a:r>
            <a:r>
              <a:rPr sz="2000" dirty="0" err="1">
                <a:latin typeface="Arial"/>
                <a:cs typeface="Arial"/>
              </a:rPr>
              <a:t>uje</a:t>
            </a:r>
            <a:r>
              <a:rPr sz="2000" dirty="0">
                <a:latin typeface="Arial"/>
                <a:cs typeface="Arial"/>
              </a:rPr>
              <a:t> své vlastnosti</a:t>
            </a:r>
          </a:p>
          <a:p>
            <a:pPr marL="319579">
              <a:lnSpc>
                <a:spcPts val="2521"/>
              </a:lnSpc>
            </a:pPr>
            <a:r>
              <a:rPr sz="2000" dirty="0">
                <a:latin typeface="Arial"/>
                <a:cs typeface="Arial"/>
              </a:rPr>
              <a:t>(poruchovost, </a:t>
            </a:r>
            <a:r>
              <a:rPr lang="cs-CZ" sz="2000" dirty="0">
                <a:latin typeface="Arial"/>
                <a:cs typeface="Arial"/>
              </a:rPr>
              <a:t>ž</a:t>
            </a:r>
            <a:r>
              <a:rPr sz="2000" dirty="0" err="1">
                <a:latin typeface="Arial"/>
                <a:cs typeface="Arial"/>
              </a:rPr>
              <a:t>ivotnost</a:t>
            </a:r>
            <a:r>
              <a:rPr sz="2000" dirty="0">
                <a:latin typeface="Arial"/>
                <a:cs typeface="Arial"/>
              </a:rPr>
              <a:t> atd.).</a:t>
            </a:r>
          </a:p>
          <a:p>
            <a:pPr marL="85797">
              <a:spcBef>
                <a:spcPts val="544"/>
              </a:spcBef>
            </a:pPr>
            <a:r>
              <a:rPr sz="2176" b="1" dirty="0">
                <a:latin typeface="Arial"/>
                <a:cs typeface="Arial"/>
              </a:rPr>
              <a:t>Naturální ukazatele kvality</a:t>
            </a:r>
          </a:p>
          <a:p>
            <a:pPr marL="319579" indent="-308063">
              <a:spcBef>
                <a:spcPts val="580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 err="1">
                <a:latin typeface="Arial"/>
                <a:cs typeface="Arial"/>
              </a:rPr>
              <a:t>podíl</a:t>
            </a:r>
            <a:r>
              <a:rPr sz="1814" dirty="0">
                <a:latin typeface="Arial"/>
                <a:cs typeface="Arial"/>
              </a:rPr>
              <a:t> zmetků na celkovém objemu výroby nebo v rámci jednotlivých sérií;</a:t>
            </a:r>
          </a:p>
          <a:p>
            <a:pPr marL="319579" indent="-308063">
              <a:spcBef>
                <a:spcPts val="576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 err="1">
                <a:latin typeface="Arial"/>
                <a:cs typeface="Arial"/>
              </a:rPr>
              <a:t>podíl</a:t>
            </a:r>
            <a:r>
              <a:rPr sz="1814" dirty="0">
                <a:latin typeface="Arial"/>
                <a:cs typeface="Arial"/>
              </a:rPr>
              <a:t> vyhovujících výrobků na celkovém objemu výroby;</a:t>
            </a:r>
          </a:p>
          <a:p>
            <a:pPr marL="319579" indent="-308063">
              <a:spcBef>
                <a:spcPts val="576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 err="1">
                <a:latin typeface="Arial"/>
                <a:cs typeface="Arial"/>
              </a:rPr>
              <a:t>podíl</a:t>
            </a:r>
            <a:r>
              <a:rPr sz="1814" dirty="0">
                <a:latin typeface="Arial"/>
                <a:cs typeface="Arial"/>
              </a:rPr>
              <a:t> reklamovaných výrobků na celkovém objemu prodeje;</a:t>
            </a:r>
          </a:p>
          <a:p>
            <a:pPr marL="319579" indent="-308063">
              <a:spcBef>
                <a:spcPts val="567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 err="1">
                <a:latin typeface="Arial"/>
                <a:cs typeface="Arial"/>
              </a:rPr>
              <a:t>mno</a:t>
            </a:r>
            <a:r>
              <a:rPr lang="cs-CZ" sz="1814" dirty="0">
                <a:latin typeface="Arial"/>
                <a:cs typeface="Arial"/>
              </a:rPr>
              <a:t>ž</a:t>
            </a:r>
            <a:r>
              <a:rPr sz="1814" dirty="0" err="1">
                <a:latin typeface="Arial"/>
                <a:cs typeface="Arial"/>
              </a:rPr>
              <a:t>ství</a:t>
            </a:r>
            <a:r>
              <a:rPr sz="1814" dirty="0">
                <a:latin typeface="Arial"/>
                <a:cs typeface="Arial"/>
              </a:rPr>
              <a:t> </a:t>
            </a:r>
            <a:r>
              <a:rPr sz="1814" dirty="0" err="1">
                <a:latin typeface="Arial"/>
                <a:cs typeface="Arial"/>
              </a:rPr>
              <a:t>stí</a:t>
            </a:r>
            <a:r>
              <a:rPr lang="cs-CZ" sz="1814" dirty="0">
                <a:latin typeface="Arial"/>
                <a:cs typeface="Arial"/>
              </a:rPr>
              <a:t>ž</a:t>
            </a:r>
            <a:r>
              <a:rPr sz="1814" dirty="0" err="1">
                <a:latin typeface="Arial"/>
                <a:cs typeface="Arial"/>
              </a:rPr>
              <a:t>ností</a:t>
            </a:r>
            <a:r>
              <a:rPr sz="1814" dirty="0">
                <a:latin typeface="Arial"/>
                <a:cs typeface="Arial"/>
              </a:rPr>
              <a:t> zákazníků na vlastnosti a funkce výrobků;</a:t>
            </a:r>
          </a:p>
          <a:p>
            <a:pPr marL="319579" marR="234933" indent="-308063">
              <a:lnSpc>
                <a:spcPct val="93000"/>
              </a:lnSpc>
              <a:spcBef>
                <a:spcPts val="730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 err="1">
                <a:latin typeface="Arial"/>
                <a:cs typeface="Arial"/>
              </a:rPr>
              <a:t>dodr</a:t>
            </a:r>
            <a:r>
              <a:rPr lang="cs-CZ" sz="1814" dirty="0">
                <a:latin typeface="Arial"/>
                <a:cs typeface="Arial"/>
              </a:rPr>
              <a:t>ž</a:t>
            </a:r>
            <a:r>
              <a:rPr sz="1814" dirty="0" err="1">
                <a:latin typeface="Arial"/>
                <a:cs typeface="Arial"/>
              </a:rPr>
              <a:t>ování</a:t>
            </a:r>
            <a:r>
              <a:rPr sz="1814" dirty="0">
                <a:latin typeface="Arial"/>
                <a:cs typeface="Arial"/>
              </a:rPr>
              <a:t> dodacích lhůt, </a:t>
            </a:r>
            <a:r>
              <a:rPr sz="1814" dirty="0" err="1">
                <a:latin typeface="Arial"/>
                <a:cs typeface="Arial"/>
              </a:rPr>
              <a:t>mě</a:t>
            </a:r>
            <a:r>
              <a:rPr lang="cs-CZ" sz="1814" dirty="0">
                <a:latin typeface="Arial"/>
                <a:cs typeface="Arial"/>
              </a:rPr>
              <a:t>ř</a:t>
            </a:r>
            <a:r>
              <a:rPr sz="1814" dirty="0" err="1">
                <a:latin typeface="Arial"/>
                <a:cs typeface="Arial"/>
              </a:rPr>
              <a:t>eno</a:t>
            </a:r>
            <a:r>
              <a:rPr sz="1814" dirty="0">
                <a:latin typeface="Arial"/>
                <a:cs typeface="Arial"/>
              </a:rPr>
              <a:t> většinou jako podíl včas uskutečněných dodávek na všech dodávkách nebo podíl pozdních dodávek na celkových dodávkách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01784"/>
          </a:xfrm>
          <a:prstGeom prst="rect">
            <a:avLst/>
          </a:prstGeom>
        </p:spPr>
        <p:txBody>
          <a:bodyPr vert="horz" wrap="square" lIns="0" tIns="241262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/>
              <a:t>Náklady kvality</a:t>
            </a:r>
            <a:endParaRPr sz="3627"/>
          </a:p>
        </p:txBody>
      </p:sp>
      <p:sp>
        <p:nvSpPr>
          <p:cNvPr id="3" name="object 3"/>
          <p:cNvSpPr txBox="1"/>
          <p:nvPr/>
        </p:nvSpPr>
        <p:spPr>
          <a:xfrm>
            <a:off x="444814" y="1639846"/>
            <a:ext cx="8077008" cy="4702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marR="144530" indent="-308063">
              <a:lnSpc>
                <a:spcPts val="2430"/>
              </a:lnSpc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sz="2176" b="1" dirty="0">
                <a:latin typeface="Arial"/>
                <a:cs typeface="Arial"/>
              </a:rPr>
              <a:t>Náklady na prevenci </a:t>
            </a:r>
            <a:r>
              <a:rPr sz="2176" dirty="0">
                <a:latin typeface="Arial"/>
                <a:cs typeface="Arial"/>
              </a:rPr>
              <a:t>zahrnují náklady </a:t>
            </a:r>
            <a:r>
              <a:rPr sz="2176" dirty="0" err="1">
                <a:latin typeface="Arial"/>
                <a:cs typeface="Arial"/>
              </a:rPr>
              <a:t>na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opat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ení</a:t>
            </a:r>
            <a:r>
              <a:rPr sz="2176" dirty="0">
                <a:latin typeface="Arial"/>
                <a:cs typeface="Arial"/>
              </a:rPr>
              <a:t>, která mají zabránit </a:t>
            </a:r>
            <a:r>
              <a:rPr sz="2176" dirty="0" err="1">
                <a:latin typeface="Arial"/>
                <a:cs typeface="Arial"/>
              </a:rPr>
              <a:t>výrobě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zmetků</a:t>
            </a:r>
            <a:r>
              <a:rPr lang="cs-CZ" sz="2176" dirty="0">
                <a:latin typeface="Arial"/>
                <a:cs typeface="Arial"/>
              </a:rPr>
              <a:t>,</a:t>
            </a:r>
            <a:r>
              <a:rPr sz="2176" dirty="0">
                <a:latin typeface="Arial"/>
                <a:cs typeface="Arial"/>
              </a:rPr>
              <a:t> neboli která mají zajistit výrobu v po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 err="1">
                <a:latin typeface="Arial"/>
                <a:cs typeface="Arial"/>
              </a:rPr>
              <a:t>adované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kvalitě</a:t>
            </a:r>
            <a:r>
              <a:rPr lang="cs-CZ" sz="2176" dirty="0">
                <a:latin typeface="Arial"/>
                <a:cs typeface="Arial"/>
              </a:rPr>
              <a:t>.</a:t>
            </a:r>
            <a:endParaRPr sz="2176" dirty="0">
              <a:latin typeface="Arial"/>
              <a:cs typeface="Arial"/>
            </a:endParaRPr>
          </a:p>
          <a:p>
            <a:pPr marL="319579" marR="162956" indent="-308063">
              <a:lnSpc>
                <a:spcPts val="2430"/>
              </a:lnSpc>
              <a:spcBef>
                <a:spcPts val="72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sz="2176" b="1" dirty="0">
                <a:latin typeface="Arial"/>
                <a:cs typeface="Arial"/>
              </a:rPr>
              <a:t>Náklady na kontrolu kvality </a:t>
            </a:r>
            <a:r>
              <a:rPr sz="2176" dirty="0">
                <a:latin typeface="Arial"/>
                <a:cs typeface="Arial"/>
              </a:rPr>
              <a:t>zahrnují náklady na zajištění, 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e materiály a výrobky </a:t>
            </a:r>
            <a:r>
              <a:rPr sz="2176" dirty="0" err="1">
                <a:latin typeface="Arial"/>
                <a:cs typeface="Arial"/>
              </a:rPr>
              <a:t>dosahují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po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 err="1">
                <a:latin typeface="Arial"/>
                <a:cs typeface="Arial"/>
              </a:rPr>
              <a:t>adované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kvality</a:t>
            </a:r>
            <a:r>
              <a:rPr lang="cs-CZ" sz="2176" dirty="0">
                <a:latin typeface="Arial"/>
                <a:cs typeface="Arial"/>
              </a:rPr>
              <a:t>.</a:t>
            </a:r>
            <a:endParaRPr sz="2176" dirty="0">
              <a:latin typeface="Arial"/>
              <a:cs typeface="Arial"/>
            </a:endParaRPr>
          </a:p>
          <a:p>
            <a:pPr marL="319579" marR="337429" indent="-308063">
              <a:lnSpc>
                <a:spcPct val="93100"/>
              </a:lnSpc>
              <a:spcBef>
                <a:spcPts val="676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sz="2176" b="1" dirty="0">
                <a:latin typeface="Arial"/>
                <a:cs typeface="Arial"/>
              </a:rPr>
              <a:t>Náklady na škody </a:t>
            </a:r>
            <a:r>
              <a:rPr sz="2176" b="1" dirty="0" err="1">
                <a:latin typeface="Arial"/>
                <a:cs typeface="Arial"/>
              </a:rPr>
              <a:t>vzniklé</a:t>
            </a:r>
            <a:r>
              <a:rPr sz="2176" b="1" dirty="0">
                <a:latin typeface="Arial"/>
                <a:cs typeface="Arial"/>
              </a:rPr>
              <a:t> </a:t>
            </a:r>
            <a:r>
              <a:rPr sz="2176" b="1" dirty="0" err="1">
                <a:latin typeface="Arial"/>
                <a:cs typeface="Arial"/>
              </a:rPr>
              <a:t>uvnit</a:t>
            </a:r>
            <a:r>
              <a:rPr lang="cs-CZ" sz="2176" b="1" dirty="0">
                <a:latin typeface="Arial"/>
                <a:cs typeface="Arial"/>
              </a:rPr>
              <a:t>ř</a:t>
            </a:r>
            <a:r>
              <a:rPr sz="2176" b="1" dirty="0">
                <a:latin typeface="Arial"/>
                <a:cs typeface="Arial"/>
              </a:rPr>
              <a:t> podniku </a:t>
            </a:r>
            <a:r>
              <a:rPr sz="2176" dirty="0">
                <a:latin typeface="Arial"/>
                <a:cs typeface="Arial"/>
              </a:rPr>
              <a:t>zahrnují náklady spojené s výrobními ztrátami z materiálů a výrobků, které </a:t>
            </a:r>
            <a:r>
              <a:rPr sz="2176" dirty="0" err="1">
                <a:latin typeface="Arial"/>
                <a:cs typeface="Arial"/>
              </a:rPr>
              <a:t>neodpovídají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kvalitě</a:t>
            </a:r>
            <a:r>
              <a:rPr lang="cs-CZ" sz="2176" dirty="0">
                <a:latin typeface="Arial"/>
                <a:cs typeface="Arial"/>
              </a:rPr>
              <a:t>.</a:t>
            </a:r>
            <a:endParaRPr sz="2176" dirty="0">
              <a:latin typeface="Arial"/>
              <a:cs typeface="Arial"/>
            </a:endParaRPr>
          </a:p>
          <a:p>
            <a:pPr marL="319579" marR="38004" indent="-308063">
              <a:lnSpc>
                <a:spcPct val="93200"/>
              </a:lnSpc>
              <a:spcBef>
                <a:spcPts val="707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sz="2176" b="1" dirty="0">
                <a:latin typeface="Arial"/>
                <a:cs typeface="Arial"/>
              </a:rPr>
              <a:t>Náklady na škody vzniklé mimo podnik </a:t>
            </a:r>
            <a:r>
              <a:rPr sz="2176" dirty="0">
                <a:latin typeface="Arial"/>
                <a:cs typeface="Arial"/>
              </a:rPr>
              <a:t>zahrnují náklady vzniklé v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ípadě</a:t>
            </a:r>
            <a:r>
              <a:rPr sz="2176" dirty="0">
                <a:latin typeface="Arial"/>
                <a:cs typeface="Arial"/>
              </a:rPr>
              <a:t>, 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e se výrobek neodpovídající kvality dostane k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 err="1">
                <a:latin typeface="Arial"/>
                <a:cs typeface="Arial"/>
              </a:rPr>
              <a:t>zákazníkovi</a:t>
            </a:r>
            <a:r>
              <a:rPr lang="cs-CZ" sz="2176" dirty="0">
                <a:latin typeface="Arial"/>
                <a:cs typeface="Arial"/>
              </a:rPr>
              <a:t>.</a:t>
            </a:r>
            <a:endParaRPr sz="2176" dirty="0">
              <a:latin typeface="Arial"/>
              <a:cs typeface="Arial"/>
            </a:endParaRPr>
          </a:p>
          <a:p>
            <a:pPr marL="319579" marR="4607" indent="-308063">
              <a:lnSpc>
                <a:spcPts val="2430"/>
              </a:lnSpc>
              <a:spcBef>
                <a:spcPts val="77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sz="2176" dirty="0">
                <a:latin typeface="Arial"/>
                <a:cs typeface="Arial"/>
              </a:rPr>
              <a:t>Je t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eba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uva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 err="1">
                <a:latin typeface="Arial"/>
                <a:cs typeface="Arial"/>
              </a:rPr>
              <a:t>ovat</a:t>
            </a:r>
            <a:r>
              <a:rPr sz="2176" dirty="0">
                <a:latin typeface="Arial"/>
                <a:cs typeface="Arial"/>
              </a:rPr>
              <a:t> i náklady oportunitní, </a:t>
            </a:r>
            <a:r>
              <a:rPr sz="2176" dirty="0" err="1">
                <a:latin typeface="Arial"/>
                <a:cs typeface="Arial"/>
              </a:rPr>
              <a:t>které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edstavují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>
                <a:latin typeface="Arial"/>
                <a:cs typeface="Arial"/>
              </a:rPr>
              <a:t>ztráty z budoucího prodeje, </a:t>
            </a:r>
            <a:r>
              <a:rPr sz="2176" dirty="0">
                <a:latin typeface="Arial"/>
                <a:cs typeface="Arial"/>
              </a:rPr>
              <a:t>pokud zákazníci nebudou spokojeni</a:t>
            </a:r>
          </a:p>
          <a:p>
            <a:pPr marL="319579">
              <a:lnSpc>
                <a:spcPts val="2376"/>
              </a:lnSpc>
            </a:pPr>
            <a:r>
              <a:rPr sz="2176" dirty="0">
                <a:latin typeface="Arial"/>
                <a:cs typeface="Arial"/>
              </a:rPr>
              <a:t>s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 err="1">
                <a:latin typeface="Arial"/>
                <a:cs typeface="Arial"/>
              </a:rPr>
              <a:t>kvalitou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 err="1">
                <a:latin typeface="Arial"/>
                <a:cs typeface="Arial"/>
              </a:rPr>
              <a:t>výrobků</a:t>
            </a:r>
            <a:r>
              <a:rPr lang="cs-CZ" sz="2176" dirty="0">
                <a:latin typeface="Arial"/>
                <a:cs typeface="Arial"/>
              </a:rPr>
              <a:t>.</a:t>
            </a:r>
            <a:endParaRPr sz="217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200" b="1" dirty="0"/>
          </a:p>
          <a:p>
            <a:r>
              <a:rPr lang="cs-CZ" sz="3200" b="1" dirty="0"/>
              <a:t>Strategicky orientované manažerské účetnictví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7835"/>
            <a:ext cx="8254373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sz="3627" dirty="0" err="1"/>
              <a:t>Strategické</a:t>
            </a:r>
            <a:r>
              <a:rPr sz="3627" dirty="0"/>
              <a:t> </a:t>
            </a:r>
            <a:r>
              <a:rPr lang="cs-CZ" sz="3627" dirty="0"/>
              <a:t>ř</a:t>
            </a:r>
            <a:r>
              <a:rPr sz="3627" dirty="0" err="1"/>
              <a:t>ízení</a:t>
            </a:r>
            <a:r>
              <a:rPr sz="3627" dirty="0"/>
              <a:t> vnitropodnikových</a:t>
            </a:r>
          </a:p>
          <a:p>
            <a:pPr marL="11516">
              <a:lnSpc>
                <a:spcPts val="4198"/>
              </a:lnSpc>
            </a:pPr>
            <a:r>
              <a:rPr sz="3627" dirty="0"/>
              <a:t>útvarů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7"/>
            <a:ext cx="8185838" cy="29751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6316" indent="-404800">
              <a:lnSpc>
                <a:spcPts val="2521"/>
              </a:lnSpc>
              <a:buClr>
                <a:srgbClr val="FFFFFF"/>
              </a:buClr>
              <a:buFont typeface="Arial"/>
              <a:buChar char="•"/>
              <a:tabLst>
                <a:tab pos="416892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Vlastnické</a:t>
            </a:r>
            <a:r>
              <a:rPr sz="2176" dirty="0">
                <a:latin typeface="Arial"/>
                <a:cs typeface="Arial"/>
              </a:rPr>
              <a:t> transakce s podniky (akvizice, fúze) vedou </a:t>
            </a:r>
            <a:r>
              <a:rPr sz="2176" dirty="0" err="1">
                <a:latin typeface="Arial"/>
                <a:cs typeface="Arial"/>
              </a:rPr>
              <a:t>ke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vzniku</a:t>
            </a:r>
            <a:r>
              <a:rPr lang="cs-CZ"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hierarchicky</a:t>
            </a:r>
            <a:r>
              <a:rPr sz="2176" dirty="0">
                <a:latin typeface="Arial"/>
                <a:cs typeface="Arial"/>
              </a:rPr>
              <a:t> vyšších </a:t>
            </a:r>
            <a:r>
              <a:rPr sz="2176" dirty="0" err="1">
                <a:latin typeface="Arial"/>
                <a:cs typeface="Arial"/>
              </a:rPr>
              <a:t>ekonomických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celků</a:t>
            </a:r>
            <a:r>
              <a:rPr lang="cs-CZ" sz="2176" dirty="0">
                <a:latin typeface="Arial"/>
                <a:cs typeface="Arial"/>
              </a:rPr>
              <a:t>.</a:t>
            </a:r>
            <a:endParaRPr sz="2176" dirty="0">
              <a:latin typeface="Arial"/>
              <a:cs typeface="Arial"/>
            </a:endParaRPr>
          </a:p>
          <a:p>
            <a:pPr marL="416316" marR="695588" indent="-404800">
              <a:lnSpc>
                <a:spcPts val="2430"/>
              </a:lnSpc>
              <a:spcBef>
                <a:spcPts val="1319"/>
              </a:spcBef>
              <a:buClr>
                <a:srgbClr val="FFFFFF"/>
              </a:buClr>
              <a:buFont typeface="Arial"/>
              <a:buChar char="•"/>
              <a:tabLst>
                <a:tab pos="416892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Původně</a:t>
            </a:r>
            <a:r>
              <a:rPr sz="2176" dirty="0">
                <a:latin typeface="Arial"/>
                <a:cs typeface="Arial"/>
              </a:rPr>
              <a:t> samostatné podniky nyní v roli </a:t>
            </a:r>
            <a:r>
              <a:rPr sz="2176" dirty="0" err="1">
                <a:latin typeface="Arial"/>
                <a:cs typeface="Arial"/>
              </a:rPr>
              <a:t>odpovědnostních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st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edisek</a:t>
            </a:r>
            <a:r>
              <a:rPr lang="cs-CZ" sz="2176" dirty="0">
                <a:latin typeface="Arial"/>
                <a:cs typeface="Arial"/>
              </a:rPr>
              <a:t>.</a:t>
            </a:r>
            <a:endParaRPr sz="2176" dirty="0">
              <a:latin typeface="Arial"/>
              <a:cs typeface="Arial"/>
            </a:endParaRPr>
          </a:p>
          <a:p>
            <a:pPr marL="416316" indent="-404800">
              <a:lnSpc>
                <a:spcPts val="2521"/>
              </a:lnSpc>
              <a:spcBef>
                <a:spcPts val="1038"/>
              </a:spcBef>
              <a:buClr>
                <a:srgbClr val="FFFFFF"/>
              </a:buClr>
              <a:buFont typeface="Arial"/>
              <a:buChar char="•"/>
              <a:tabLst>
                <a:tab pos="416892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Spíše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decentralizovaný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ístup</a:t>
            </a:r>
            <a:r>
              <a:rPr sz="2176" dirty="0">
                <a:latin typeface="Arial"/>
                <a:cs typeface="Arial"/>
              </a:rPr>
              <a:t> s centralizací ve strategických</a:t>
            </a:r>
          </a:p>
          <a:p>
            <a:pPr marL="416316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oblastech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(finance,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VaV, …)</a:t>
            </a:r>
            <a:r>
              <a:rPr lang="cs-CZ" sz="2176" dirty="0">
                <a:latin typeface="Arial"/>
                <a:cs typeface="Arial"/>
              </a:rPr>
              <a:t>.</a:t>
            </a:r>
            <a:endParaRPr sz="2176" dirty="0">
              <a:latin typeface="Arial"/>
              <a:cs typeface="Arial"/>
            </a:endParaRPr>
          </a:p>
          <a:p>
            <a:pPr marL="416316" marR="292516" indent="-404800">
              <a:lnSpc>
                <a:spcPts val="2430"/>
              </a:lnSpc>
              <a:spcBef>
                <a:spcPts val="1319"/>
              </a:spcBef>
              <a:buClr>
                <a:srgbClr val="FFFFFF"/>
              </a:buClr>
              <a:buFont typeface="Arial"/>
              <a:buChar char="•"/>
              <a:tabLst>
                <a:tab pos="416892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Nutnost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komplexního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>
                <a:latin typeface="Arial"/>
                <a:cs typeface="Arial"/>
              </a:rPr>
              <a:t>ízení, orientace i na naturální </a:t>
            </a:r>
            <a:r>
              <a:rPr sz="2176" dirty="0" err="1">
                <a:latin typeface="Arial"/>
                <a:cs typeface="Arial"/>
              </a:rPr>
              <a:t>kritéria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		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 err="1">
                <a:latin typeface="Arial"/>
                <a:cs typeface="Arial"/>
              </a:rPr>
              <a:t>vyu</a:t>
            </a:r>
            <a:r>
              <a:rPr lang="cs-CZ" sz="2176" b="1" dirty="0">
                <a:latin typeface="Arial"/>
                <a:cs typeface="Arial"/>
              </a:rPr>
              <a:t>ž</a:t>
            </a:r>
            <a:r>
              <a:rPr sz="2176" b="1" dirty="0" err="1">
                <a:latin typeface="Arial"/>
                <a:cs typeface="Arial"/>
              </a:rPr>
              <a:t>ití</a:t>
            </a:r>
            <a:r>
              <a:rPr sz="2176" b="1" dirty="0">
                <a:latin typeface="Arial"/>
                <a:cs typeface="Arial"/>
              </a:rPr>
              <a:t> tzv. BSC</a:t>
            </a:r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9CAAF2F3-3EF3-E18B-2EBC-2A7C26FE1CBD}"/>
              </a:ext>
            </a:extLst>
          </p:cNvPr>
          <p:cNvSpPr/>
          <p:nvPr/>
        </p:nvSpPr>
        <p:spPr>
          <a:xfrm>
            <a:off x="1053885" y="4417017"/>
            <a:ext cx="325464" cy="4571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9673" y="531218"/>
            <a:ext cx="7312443" cy="801784"/>
          </a:xfrm>
          <a:prstGeom prst="rect">
            <a:avLst/>
          </a:prstGeom>
        </p:spPr>
        <p:txBody>
          <a:bodyPr vert="horz" wrap="square" lIns="0" tIns="241262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spc="-27" dirty="0">
                <a:latin typeface="Arial"/>
                <a:cs typeface="Arial"/>
              </a:rPr>
              <a:t>BSC</a:t>
            </a:r>
            <a:r>
              <a:rPr sz="3627" spc="86" dirty="0">
                <a:latin typeface="Times New Roman"/>
                <a:cs typeface="Times New Roman"/>
              </a:rPr>
              <a:t> </a:t>
            </a:r>
            <a:r>
              <a:rPr sz="3627" spc="-23" dirty="0"/>
              <a:t>–</a:t>
            </a:r>
            <a:r>
              <a:rPr sz="3627" dirty="0"/>
              <a:t> </a:t>
            </a:r>
            <a:r>
              <a:rPr sz="3627" spc="-23" dirty="0">
                <a:latin typeface="Arial"/>
                <a:cs typeface="Arial"/>
              </a:rPr>
              <a:t>Balancedscorecard</a:t>
            </a:r>
            <a:endParaRPr sz="3627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00473" y="1380583"/>
            <a:ext cx="4481711" cy="13764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" name="object 4"/>
          <p:cNvSpPr txBox="1"/>
          <p:nvPr/>
        </p:nvSpPr>
        <p:spPr>
          <a:xfrm>
            <a:off x="3082474" y="1596423"/>
            <a:ext cx="3018441" cy="9341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 marR="4607" indent="576" algn="ctr">
              <a:lnSpc>
                <a:spcPct val="93000"/>
              </a:lnSpc>
            </a:pP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176" spc="-9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dn</a:t>
            </a:r>
            <a:r>
              <a:rPr sz="2176" spc="-9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tové</a:t>
            </a:r>
            <a:r>
              <a:rPr sz="2176" spc="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ukazate</a:t>
            </a:r>
            <a:r>
              <a:rPr sz="2176" spc="-9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Jak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usp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ko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2176" i="1" spc="2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pož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davky vl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stníků?</a:t>
            </a:r>
            <a:endParaRPr sz="2176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292" y="3345737"/>
            <a:ext cx="2765311" cy="157129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" name="object 6"/>
          <p:cNvSpPr txBox="1"/>
          <p:nvPr/>
        </p:nvSpPr>
        <p:spPr>
          <a:xfrm>
            <a:off x="222317" y="3560542"/>
            <a:ext cx="2237631" cy="948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6" algn="ctr">
              <a:lnSpc>
                <a:spcPts val="2521"/>
              </a:lnSpc>
            </a:pP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Zákazn</a:t>
            </a:r>
            <a:r>
              <a:rPr sz="2176" spc="5" dirty="0">
                <a:solidFill>
                  <a:srgbClr val="FFFFFF"/>
                </a:solidFill>
                <a:latin typeface="Arial"/>
                <a:cs typeface="Arial"/>
              </a:rPr>
              <a:t>í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ci</a:t>
            </a:r>
            <a:endParaRPr sz="2176">
              <a:latin typeface="Arial"/>
              <a:cs typeface="Arial"/>
            </a:endParaRPr>
          </a:p>
          <a:p>
            <a:pPr algn="ctr">
              <a:lnSpc>
                <a:spcPts val="2426"/>
              </a:lnSpc>
            </a:pP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Jak</a:t>
            </a:r>
            <a:r>
              <a:rPr sz="2176" i="1" spc="5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vypadat</a:t>
            </a:r>
            <a:r>
              <a:rPr sz="2176" i="1" spc="63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endParaRPr sz="2176">
              <a:latin typeface="Arial"/>
              <a:cs typeface="Arial"/>
            </a:endParaRPr>
          </a:p>
          <a:p>
            <a:pPr algn="ctr">
              <a:lnSpc>
                <a:spcPts val="2521"/>
              </a:lnSpc>
            </a:pP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očích</a:t>
            </a:r>
            <a:r>
              <a:rPr sz="2176" i="1" spc="-1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zákazn</a:t>
            </a:r>
            <a:r>
              <a:rPr sz="2176" i="1" spc="5" dirty="0">
                <a:solidFill>
                  <a:srgbClr val="FFFFFF"/>
                </a:solidFill>
                <a:latin typeface="Arial"/>
                <a:cs typeface="Arial"/>
              </a:rPr>
              <a:t>í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ků</a:t>
            </a:r>
            <a:r>
              <a:rPr sz="2176" i="1" spc="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2176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592812" y="3134297"/>
            <a:ext cx="3511571" cy="196100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" name="object 8"/>
          <p:cNvSpPr txBox="1"/>
          <p:nvPr/>
        </p:nvSpPr>
        <p:spPr>
          <a:xfrm>
            <a:off x="5787788" y="3350138"/>
            <a:ext cx="3019016" cy="12675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6" algn="ctr">
              <a:lnSpc>
                <a:spcPts val="2521"/>
              </a:lnSpc>
            </a:pP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176" spc="-9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dn</a:t>
            </a:r>
            <a:r>
              <a:rPr sz="2176" spc="-9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kové</a:t>
            </a:r>
            <a:r>
              <a:rPr sz="2176" spc="1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procesy</a:t>
            </a:r>
            <a:endParaRPr sz="2176">
              <a:latin typeface="Arial"/>
              <a:cs typeface="Arial"/>
            </a:endParaRPr>
          </a:p>
          <a:p>
            <a:pPr marL="11516" marR="4607" indent="576" algn="ctr">
              <a:lnSpc>
                <a:spcPct val="93000"/>
              </a:lnSpc>
              <a:spcBef>
                <a:spcPts val="91"/>
              </a:spcBef>
            </a:pP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 k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teré procesy</a:t>
            </a:r>
            <a:r>
              <a:rPr sz="2176" i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se za</a:t>
            </a:r>
            <a:r>
              <a:rPr sz="2176" i="1" spc="-27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ěřit,</a:t>
            </a:r>
            <a:r>
              <a:rPr sz="2176" i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y záka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níci a akci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náři</a:t>
            </a:r>
            <a:r>
              <a:rPr sz="2176" i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byli</a:t>
            </a:r>
            <a:r>
              <a:rPr sz="2176" i="1" spc="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spok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ni?</a:t>
            </a:r>
            <a:endParaRPr sz="2176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027341" y="5244554"/>
            <a:ext cx="5256994" cy="149666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0" name="object 10"/>
          <p:cNvSpPr txBox="1"/>
          <p:nvPr/>
        </p:nvSpPr>
        <p:spPr>
          <a:xfrm>
            <a:off x="2229805" y="5459593"/>
            <a:ext cx="4756262" cy="948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6" algn="ctr">
              <a:lnSpc>
                <a:spcPts val="2521"/>
              </a:lnSpc>
            </a:pPr>
            <a:r>
              <a:rPr sz="2176" dirty="0">
                <a:solidFill>
                  <a:srgbClr val="FFFFFF"/>
                </a:solidFill>
                <a:latin typeface="Arial"/>
                <a:cs typeface="Arial"/>
              </a:rPr>
              <a:t>Zaměstnanci</a:t>
            </a:r>
            <a:endParaRPr sz="2176">
              <a:latin typeface="Arial"/>
              <a:cs typeface="Arial"/>
            </a:endParaRPr>
          </a:p>
          <a:p>
            <a:pPr algn="ctr">
              <a:lnSpc>
                <a:spcPts val="2426"/>
              </a:lnSpc>
            </a:pP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Jak</a:t>
            </a:r>
            <a:r>
              <a:rPr sz="2176" i="1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76" i="1" spc="-5" dirty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176" i="1" spc="-5" dirty="0">
                <a:solidFill>
                  <a:srgbClr val="FFFFFF"/>
                </a:solidFill>
                <a:latin typeface="Arial"/>
                <a:cs typeface="Arial"/>
              </a:rPr>
              <a:t>porova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176" i="1" spc="73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176" i="1" spc="5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176" i="1" spc="-18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176" i="1" spc="-5" dirty="0">
                <a:solidFill>
                  <a:srgbClr val="FFFFFF"/>
                </a:solidFill>
                <a:latin typeface="Arial"/>
                <a:cs typeface="Arial"/>
              </a:rPr>
              <a:t>otivov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endParaRPr sz="2176">
              <a:latin typeface="Arial"/>
              <a:cs typeface="Arial"/>
            </a:endParaRPr>
          </a:p>
          <a:p>
            <a:pPr algn="ctr">
              <a:lnSpc>
                <a:spcPts val="2521"/>
              </a:lnSpc>
            </a:pP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za</a:t>
            </a:r>
            <a:r>
              <a:rPr sz="2176" i="1" spc="-23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ěstnance</a:t>
            </a:r>
            <a:r>
              <a:rPr sz="2176" i="1" spc="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pším</a:t>
            </a:r>
            <a:r>
              <a:rPr sz="2176" i="1" spc="27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výsle</a:t>
            </a:r>
            <a:r>
              <a:rPr sz="2176" i="1" spc="-9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kům</a:t>
            </a:r>
            <a:r>
              <a:rPr sz="2176" i="1" spc="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76" i="1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2176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906272" y="3266965"/>
            <a:ext cx="2541432" cy="157129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2" name="object 12"/>
          <p:cNvSpPr txBox="1"/>
          <p:nvPr/>
        </p:nvSpPr>
        <p:spPr>
          <a:xfrm>
            <a:off x="3467467" y="3484317"/>
            <a:ext cx="1314018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7218" marR="338005" algn="ctr">
              <a:lnSpc>
                <a:spcPts val="2838"/>
              </a:lnSpc>
            </a:pPr>
            <a:r>
              <a:rPr sz="2539" spc="-68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2539" spc="-14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539" spc="-9" dirty="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sz="2539" spc="-18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539" spc="-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39" spc="-18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2539">
              <a:latin typeface="Arial"/>
              <a:cs typeface="Arial"/>
            </a:endParaRPr>
          </a:p>
          <a:p>
            <a:pPr algn="ctr">
              <a:lnSpc>
                <a:spcPts val="2770"/>
              </a:lnSpc>
            </a:pPr>
            <a:r>
              <a:rPr sz="2539" spc="-14" dirty="0">
                <a:solidFill>
                  <a:srgbClr val="FFFFFF"/>
                </a:solidFill>
                <a:latin typeface="Arial"/>
                <a:cs typeface="Arial"/>
              </a:rPr>
              <a:t>Stra</a:t>
            </a:r>
            <a:r>
              <a:rPr sz="2539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539" spc="-23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539" spc="-14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539" spc="-18" dirty="0">
                <a:solidFill>
                  <a:srgbClr val="FFFFFF"/>
                </a:solidFill>
                <a:latin typeface="Arial"/>
                <a:cs typeface="Arial"/>
              </a:rPr>
              <a:t>ie</a:t>
            </a:r>
            <a:endParaRPr sz="2539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114133" y="5031507"/>
            <a:ext cx="1719394" cy="1544346"/>
          </a:xfrm>
          <a:custGeom>
            <a:avLst/>
            <a:gdLst/>
            <a:ahLst/>
            <a:cxnLst/>
            <a:rect l="l" t="t" r="r" b="b"/>
            <a:pathLst>
              <a:path w="1896109" h="1703070">
                <a:moveTo>
                  <a:pt x="75803" y="1626394"/>
                </a:moveTo>
                <a:lnTo>
                  <a:pt x="0" y="1666551"/>
                </a:lnTo>
                <a:lnTo>
                  <a:pt x="77602" y="1703057"/>
                </a:lnTo>
                <a:lnTo>
                  <a:pt x="77009" y="1677805"/>
                </a:lnTo>
                <a:lnTo>
                  <a:pt x="64251" y="1677805"/>
                </a:lnTo>
                <a:lnTo>
                  <a:pt x="63611" y="1652253"/>
                </a:lnTo>
                <a:lnTo>
                  <a:pt x="76403" y="1651940"/>
                </a:lnTo>
                <a:lnTo>
                  <a:pt x="75803" y="1626394"/>
                </a:lnTo>
                <a:close/>
              </a:path>
              <a:path w="1896109" h="1703070">
                <a:moveTo>
                  <a:pt x="76403" y="1651940"/>
                </a:moveTo>
                <a:lnTo>
                  <a:pt x="63611" y="1652253"/>
                </a:lnTo>
                <a:lnTo>
                  <a:pt x="64251" y="1677805"/>
                </a:lnTo>
                <a:lnTo>
                  <a:pt x="77002" y="1677500"/>
                </a:lnTo>
                <a:lnTo>
                  <a:pt x="76403" y="1651940"/>
                </a:lnTo>
                <a:close/>
              </a:path>
              <a:path w="1896109" h="1703070">
                <a:moveTo>
                  <a:pt x="77002" y="1677500"/>
                </a:moveTo>
                <a:lnTo>
                  <a:pt x="64251" y="1677805"/>
                </a:lnTo>
                <a:lnTo>
                  <a:pt x="77009" y="1677805"/>
                </a:lnTo>
                <a:lnTo>
                  <a:pt x="77002" y="1677500"/>
                </a:lnTo>
                <a:close/>
              </a:path>
              <a:path w="1896109" h="1703070">
                <a:moveTo>
                  <a:pt x="1845666" y="72120"/>
                </a:moveTo>
                <a:lnTo>
                  <a:pt x="1818893" y="175640"/>
                </a:lnTo>
                <a:lnTo>
                  <a:pt x="1792102" y="262127"/>
                </a:lnTo>
                <a:lnTo>
                  <a:pt x="1762231" y="346828"/>
                </a:lnTo>
                <a:lnTo>
                  <a:pt x="1729465" y="429505"/>
                </a:lnTo>
                <a:lnTo>
                  <a:pt x="1693651" y="510158"/>
                </a:lnTo>
                <a:lnTo>
                  <a:pt x="1654942" y="588644"/>
                </a:lnTo>
                <a:lnTo>
                  <a:pt x="1613519" y="665094"/>
                </a:lnTo>
                <a:lnTo>
                  <a:pt x="1569323" y="739258"/>
                </a:lnTo>
                <a:lnTo>
                  <a:pt x="1522475" y="811042"/>
                </a:lnTo>
                <a:lnTo>
                  <a:pt x="1473189" y="880539"/>
                </a:lnTo>
                <a:lnTo>
                  <a:pt x="1421373" y="947476"/>
                </a:lnTo>
                <a:lnTo>
                  <a:pt x="1367271" y="1011853"/>
                </a:lnTo>
                <a:lnTo>
                  <a:pt x="1310883" y="1073670"/>
                </a:lnTo>
                <a:lnTo>
                  <a:pt x="1252209" y="1132737"/>
                </a:lnTo>
                <a:lnTo>
                  <a:pt x="1191371" y="1189052"/>
                </a:lnTo>
                <a:lnTo>
                  <a:pt x="1128765" y="1242620"/>
                </a:lnTo>
                <a:lnTo>
                  <a:pt x="1063995" y="1293162"/>
                </a:lnTo>
                <a:lnTo>
                  <a:pt x="997457" y="1340751"/>
                </a:lnTo>
                <a:lnTo>
                  <a:pt x="928999" y="1385221"/>
                </a:lnTo>
                <a:lnTo>
                  <a:pt x="858895" y="1426677"/>
                </a:lnTo>
                <a:lnTo>
                  <a:pt x="787267" y="1464801"/>
                </a:lnTo>
                <a:lnTo>
                  <a:pt x="714115" y="1499710"/>
                </a:lnTo>
                <a:lnTo>
                  <a:pt x="639439" y="1531226"/>
                </a:lnTo>
                <a:lnTo>
                  <a:pt x="563483" y="1559314"/>
                </a:lnTo>
                <a:lnTo>
                  <a:pt x="486155" y="1583911"/>
                </a:lnTo>
                <a:lnTo>
                  <a:pt x="407791" y="1604915"/>
                </a:lnTo>
                <a:lnTo>
                  <a:pt x="328147" y="1622334"/>
                </a:lnTo>
                <a:lnTo>
                  <a:pt x="247528" y="1635953"/>
                </a:lnTo>
                <a:lnTo>
                  <a:pt x="165994" y="1645801"/>
                </a:lnTo>
                <a:lnTo>
                  <a:pt x="83545" y="1651766"/>
                </a:lnTo>
                <a:lnTo>
                  <a:pt x="76403" y="1651940"/>
                </a:lnTo>
                <a:lnTo>
                  <a:pt x="77002" y="1677500"/>
                </a:lnTo>
                <a:lnTo>
                  <a:pt x="167883" y="1671291"/>
                </a:lnTo>
                <a:lnTo>
                  <a:pt x="250576" y="1661339"/>
                </a:lnTo>
                <a:lnTo>
                  <a:pt x="332353" y="1647526"/>
                </a:lnTo>
                <a:lnTo>
                  <a:pt x="413247" y="1629893"/>
                </a:lnTo>
                <a:lnTo>
                  <a:pt x="492739" y="1608606"/>
                </a:lnTo>
                <a:lnTo>
                  <a:pt x="571225" y="1583673"/>
                </a:lnTo>
                <a:lnTo>
                  <a:pt x="648340" y="1555181"/>
                </a:lnTo>
                <a:lnTo>
                  <a:pt x="724021" y="1523262"/>
                </a:lnTo>
                <a:lnTo>
                  <a:pt x="798301" y="1487875"/>
                </a:lnTo>
                <a:lnTo>
                  <a:pt x="870965" y="1449229"/>
                </a:lnTo>
                <a:lnTo>
                  <a:pt x="941953" y="1407234"/>
                </a:lnTo>
                <a:lnTo>
                  <a:pt x="1011295" y="1362169"/>
                </a:lnTo>
                <a:lnTo>
                  <a:pt x="1078870" y="1313950"/>
                </a:lnTo>
                <a:lnTo>
                  <a:pt x="1144402" y="1262765"/>
                </a:lnTo>
                <a:lnTo>
                  <a:pt x="1208013" y="1208507"/>
                </a:lnTo>
                <a:lnTo>
                  <a:pt x="1269613" y="1151476"/>
                </a:lnTo>
                <a:lnTo>
                  <a:pt x="1329049" y="1091671"/>
                </a:lnTo>
                <a:lnTo>
                  <a:pt x="1386199" y="1029093"/>
                </a:lnTo>
                <a:lnTo>
                  <a:pt x="1440941" y="963929"/>
                </a:lnTo>
                <a:lnTo>
                  <a:pt x="1493398" y="896182"/>
                </a:lnTo>
                <a:lnTo>
                  <a:pt x="1543293" y="825840"/>
                </a:lnTo>
                <a:lnTo>
                  <a:pt x="1590781" y="753236"/>
                </a:lnTo>
                <a:lnTo>
                  <a:pt x="1635373" y="678179"/>
                </a:lnTo>
                <a:lnTo>
                  <a:pt x="1677405" y="600836"/>
                </a:lnTo>
                <a:lnTo>
                  <a:pt x="1716511" y="521457"/>
                </a:lnTo>
                <a:lnTo>
                  <a:pt x="1752843" y="439923"/>
                </a:lnTo>
                <a:lnTo>
                  <a:pt x="1786006" y="356234"/>
                </a:lnTo>
                <a:lnTo>
                  <a:pt x="1816211" y="270628"/>
                </a:lnTo>
                <a:lnTo>
                  <a:pt x="1843277" y="183129"/>
                </a:lnTo>
                <a:lnTo>
                  <a:pt x="1867021" y="93975"/>
                </a:lnTo>
                <a:lnTo>
                  <a:pt x="1870665" y="77723"/>
                </a:lnTo>
                <a:lnTo>
                  <a:pt x="1845666" y="72120"/>
                </a:lnTo>
                <a:close/>
              </a:path>
              <a:path w="1896109" h="1703070">
                <a:moveTo>
                  <a:pt x="1889680" y="59554"/>
                </a:moveTo>
                <a:lnTo>
                  <a:pt x="1848490" y="59554"/>
                </a:lnTo>
                <a:lnTo>
                  <a:pt x="1873483" y="65150"/>
                </a:lnTo>
                <a:lnTo>
                  <a:pt x="1870665" y="77723"/>
                </a:lnTo>
                <a:lnTo>
                  <a:pt x="1895581" y="83307"/>
                </a:lnTo>
                <a:lnTo>
                  <a:pt x="1889680" y="59554"/>
                </a:lnTo>
                <a:close/>
              </a:path>
              <a:path w="1896109" h="1703070">
                <a:moveTo>
                  <a:pt x="1848490" y="59554"/>
                </a:moveTo>
                <a:lnTo>
                  <a:pt x="1845666" y="72120"/>
                </a:lnTo>
                <a:lnTo>
                  <a:pt x="1870665" y="77723"/>
                </a:lnTo>
                <a:lnTo>
                  <a:pt x="1873483" y="65150"/>
                </a:lnTo>
                <a:lnTo>
                  <a:pt x="1848490" y="59554"/>
                </a:lnTo>
                <a:close/>
              </a:path>
              <a:path w="1896109" h="1703070">
                <a:moveTo>
                  <a:pt x="1874885" y="0"/>
                </a:moveTo>
                <a:lnTo>
                  <a:pt x="1820783" y="66543"/>
                </a:lnTo>
                <a:lnTo>
                  <a:pt x="1845666" y="72120"/>
                </a:lnTo>
                <a:lnTo>
                  <a:pt x="1848490" y="59554"/>
                </a:lnTo>
                <a:lnTo>
                  <a:pt x="1889680" y="59554"/>
                </a:lnTo>
                <a:lnTo>
                  <a:pt x="18748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4" name="object 14"/>
          <p:cNvSpPr/>
          <p:nvPr/>
        </p:nvSpPr>
        <p:spPr>
          <a:xfrm>
            <a:off x="6703910" y="1504158"/>
            <a:ext cx="2206537" cy="1755670"/>
          </a:xfrm>
          <a:custGeom>
            <a:avLst/>
            <a:gdLst/>
            <a:ahLst/>
            <a:cxnLst/>
            <a:rect l="l" t="t" r="r" b="b"/>
            <a:pathLst>
              <a:path w="2433320" h="1936114">
                <a:moveTo>
                  <a:pt x="2382258" y="1860273"/>
                </a:moveTo>
                <a:lnTo>
                  <a:pt x="2356744" y="1862053"/>
                </a:lnTo>
                <a:lnTo>
                  <a:pt x="2400421" y="1935845"/>
                </a:lnTo>
                <a:lnTo>
                  <a:pt x="2426447" y="1872995"/>
                </a:lnTo>
                <a:lnTo>
                  <a:pt x="2383170" y="1872995"/>
                </a:lnTo>
                <a:lnTo>
                  <a:pt x="2382258" y="1860273"/>
                </a:lnTo>
                <a:close/>
              </a:path>
              <a:path w="2433320" h="1936114">
                <a:moveTo>
                  <a:pt x="2407777" y="1858492"/>
                </a:moveTo>
                <a:lnTo>
                  <a:pt x="2382258" y="1860273"/>
                </a:lnTo>
                <a:lnTo>
                  <a:pt x="2383170" y="1872995"/>
                </a:lnTo>
                <a:lnTo>
                  <a:pt x="2408681" y="1871197"/>
                </a:lnTo>
                <a:lnTo>
                  <a:pt x="2407777" y="1858492"/>
                </a:lnTo>
                <a:close/>
              </a:path>
              <a:path w="2433320" h="1936114">
                <a:moveTo>
                  <a:pt x="2433187" y="1856719"/>
                </a:moveTo>
                <a:lnTo>
                  <a:pt x="2407777" y="1858492"/>
                </a:lnTo>
                <a:lnTo>
                  <a:pt x="2408681" y="1871197"/>
                </a:lnTo>
                <a:lnTo>
                  <a:pt x="2383170" y="1872995"/>
                </a:lnTo>
                <a:lnTo>
                  <a:pt x="2426447" y="1872995"/>
                </a:lnTo>
                <a:lnTo>
                  <a:pt x="2433187" y="1856719"/>
                </a:lnTo>
                <a:close/>
              </a:path>
              <a:path w="2433320" h="1936114">
                <a:moveTo>
                  <a:pt x="76931" y="25521"/>
                </a:moveTo>
                <a:lnTo>
                  <a:pt x="76382" y="51039"/>
                </a:lnTo>
                <a:lnTo>
                  <a:pt x="120517" y="51937"/>
                </a:lnTo>
                <a:lnTo>
                  <a:pt x="239267" y="59161"/>
                </a:lnTo>
                <a:lnTo>
                  <a:pt x="356250" y="70987"/>
                </a:lnTo>
                <a:lnTo>
                  <a:pt x="471556" y="87508"/>
                </a:lnTo>
                <a:lnTo>
                  <a:pt x="584972" y="108447"/>
                </a:lnTo>
                <a:lnTo>
                  <a:pt x="696224" y="133715"/>
                </a:lnTo>
                <a:lnTo>
                  <a:pt x="805312" y="163189"/>
                </a:lnTo>
                <a:lnTo>
                  <a:pt x="911870" y="196717"/>
                </a:lnTo>
                <a:lnTo>
                  <a:pt x="1015989" y="234299"/>
                </a:lnTo>
                <a:lnTo>
                  <a:pt x="1117488" y="275843"/>
                </a:lnTo>
                <a:lnTo>
                  <a:pt x="1216151" y="320923"/>
                </a:lnTo>
                <a:lnTo>
                  <a:pt x="1311920" y="369813"/>
                </a:lnTo>
                <a:lnTo>
                  <a:pt x="1404487" y="422269"/>
                </a:lnTo>
                <a:lnTo>
                  <a:pt x="1493916" y="478017"/>
                </a:lnTo>
                <a:lnTo>
                  <a:pt x="1579869" y="537088"/>
                </a:lnTo>
                <a:lnTo>
                  <a:pt x="1662440" y="599419"/>
                </a:lnTo>
                <a:lnTo>
                  <a:pt x="1741169" y="664829"/>
                </a:lnTo>
                <a:lnTo>
                  <a:pt x="1816242" y="733165"/>
                </a:lnTo>
                <a:lnTo>
                  <a:pt x="1887352" y="804275"/>
                </a:lnTo>
                <a:lnTo>
                  <a:pt x="1954408" y="878189"/>
                </a:lnTo>
                <a:lnTo>
                  <a:pt x="2017135" y="954785"/>
                </a:lnTo>
                <a:lnTo>
                  <a:pt x="2075566" y="1033912"/>
                </a:lnTo>
                <a:lnTo>
                  <a:pt x="2129271" y="1115171"/>
                </a:lnTo>
                <a:lnTo>
                  <a:pt x="2178557" y="1198991"/>
                </a:lnTo>
                <a:lnTo>
                  <a:pt x="2222875" y="1284853"/>
                </a:lnTo>
                <a:lnTo>
                  <a:pt x="2262377" y="1372727"/>
                </a:lnTo>
                <a:lnTo>
                  <a:pt x="2296789" y="1462521"/>
                </a:lnTo>
                <a:lnTo>
                  <a:pt x="2326020" y="1554205"/>
                </a:lnTo>
                <a:lnTo>
                  <a:pt x="2349764" y="1647443"/>
                </a:lnTo>
                <a:lnTo>
                  <a:pt x="2368174" y="1742419"/>
                </a:lnTo>
                <a:lnTo>
                  <a:pt x="2380731" y="1838949"/>
                </a:lnTo>
                <a:lnTo>
                  <a:pt x="2382258" y="1860273"/>
                </a:lnTo>
                <a:lnTo>
                  <a:pt x="2407777" y="1858492"/>
                </a:lnTo>
                <a:lnTo>
                  <a:pt x="2393198" y="1737603"/>
                </a:lnTo>
                <a:lnTo>
                  <a:pt x="2374513" y="1641226"/>
                </a:lnTo>
                <a:lnTo>
                  <a:pt x="2350404" y="1546463"/>
                </a:lnTo>
                <a:lnTo>
                  <a:pt x="2320686" y="1453377"/>
                </a:lnTo>
                <a:lnTo>
                  <a:pt x="2285756" y="1362181"/>
                </a:lnTo>
                <a:lnTo>
                  <a:pt x="2245613" y="1273027"/>
                </a:lnTo>
                <a:lnTo>
                  <a:pt x="2200655" y="1185915"/>
                </a:lnTo>
                <a:lnTo>
                  <a:pt x="2150607" y="1101089"/>
                </a:lnTo>
                <a:lnTo>
                  <a:pt x="2096018" y="1018672"/>
                </a:lnTo>
                <a:lnTo>
                  <a:pt x="2036947" y="938662"/>
                </a:lnTo>
                <a:lnTo>
                  <a:pt x="1973336" y="861059"/>
                </a:lnTo>
                <a:lnTo>
                  <a:pt x="1905518" y="786262"/>
                </a:lnTo>
                <a:lnTo>
                  <a:pt x="1833493" y="714237"/>
                </a:lnTo>
                <a:lnTo>
                  <a:pt x="1757568" y="645139"/>
                </a:lnTo>
                <a:lnTo>
                  <a:pt x="1677802" y="578998"/>
                </a:lnTo>
                <a:lnTo>
                  <a:pt x="1594347" y="515995"/>
                </a:lnTo>
                <a:lnTo>
                  <a:pt x="1507479" y="456437"/>
                </a:lnTo>
                <a:lnTo>
                  <a:pt x="1417076" y="400049"/>
                </a:lnTo>
                <a:lnTo>
                  <a:pt x="1323472" y="347075"/>
                </a:lnTo>
                <a:lnTo>
                  <a:pt x="1226819" y="297667"/>
                </a:lnTo>
                <a:lnTo>
                  <a:pt x="1127119" y="252100"/>
                </a:lnTo>
                <a:lnTo>
                  <a:pt x="1024646" y="210190"/>
                </a:lnTo>
                <a:lnTo>
                  <a:pt x="919612" y="172333"/>
                </a:lnTo>
                <a:lnTo>
                  <a:pt x="811926" y="138409"/>
                </a:lnTo>
                <a:lnTo>
                  <a:pt x="701923" y="108844"/>
                </a:lnTo>
                <a:lnTo>
                  <a:pt x="589544" y="83301"/>
                </a:lnTo>
                <a:lnTo>
                  <a:pt x="475244" y="62209"/>
                </a:lnTo>
                <a:lnTo>
                  <a:pt x="358901" y="45598"/>
                </a:lnTo>
                <a:lnTo>
                  <a:pt x="240791" y="33649"/>
                </a:lnTo>
                <a:lnTo>
                  <a:pt x="121036" y="26395"/>
                </a:lnTo>
                <a:lnTo>
                  <a:pt x="76931" y="25521"/>
                </a:lnTo>
                <a:close/>
              </a:path>
              <a:path w="2433320" h="1936114">
                <a:moveTo>
                  <a:pt x="77480" y="0"/>
                </a:moveTo>
                <a:lnTo>
                  <a:pt x="0" y="36697"/>
                </a:lnTo>
                <a:lnTo>
                  <a:pt x="75834" y="76565"/>
                </a:lnTo>
                <a:lnTo>
                  <a:pt x="76382" y="51039"/>
                </a:lnTo>
                <a:lnTo>
                  <a:pt x="63642" y="50779"/>
                </a:lnTo>
                <a:lnTo>
                  <a:pt x="64129" y="25267"/>
                </a:lnTo>
                <a:lnTo>
                  <a:pt x="76936" y="25267"/>
                </a:lnTo>
                <a:lnTo>
                  <a:pt x="77480" y="0"/>
                </a:lnTo>
                <a:close/>
              </a:path>
              <a:path w="2433320" h="1936114">
                <a:moveTo>
                  <a:pt x="64129" y="25267"/>
                </a:moveTo>
                <a:lnTo>
                  <a:pt x="63642" y="50779"/>
                </a:lnTo>
                <a:lnTo>
                  <a:pt x="76382" y="51039"/>
                </a:lnTo>
                <a:lnTo>
                  <a:pt x="76931" y="25521"/>
                </a:lnTo>
                <a:lnTo>
                  <a:pt x="64129" y="25267"/>
                </a:lnTo>
                <a:close/>
              </a:path>
              <a:path w="2433320" h="1936114">
                <a:moveTo>
                  <a:pt x="76936" y="25267"/>
                </a:moveTo>
                <a:lnTo>
                  <a:pt x="64129" y="25267"/>
                </a:lnTo>
                <a:lnTo>
                  <a:pt x="76931" y="25521"/>
                </a:lnTo>
                <a:lnTo>
                  <a:pt x="76936" y="252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5" name="object 15"/>
          <p:cNvSpPr/>
          <p:nvPr/>
        </p:nvSpPr>
        <p:spPr>
          <a:xfrm>
            <a:off x="162553" y="1519001"/>
            <a:ext cx="2330914" cy="1973330"/>
          </a:xfrm>
          <a:custGeom>
            <a:avLst/>
            <a:gdLst/>
            <a:ahLst/>
            <a:cxnLst/>
            <a:rect l="l" t="t" r="r" b="b"/>
            <a:pathLst>
              <a:path w="2570480" h="2176145">
                <a:moveTo>
                  <a:pt x="0" y="2098669"/>
                </a:moveTo>
                <a:lnTo>
                  <a:pt x="36659" y="2176150"/>
                </a:lnTo>
                <a:lnTo>
                  <a:pt x="70091" y="2112782"/>
                </a:lnTo>
                <a:lnTo>
                  <a:pt x="50827" y="2112782"/>
                </a:lnTo>
                <a:lnTo>
                  <a:pt x="25277" y="2111898"/>
                </a:lnTo>
                <a:lnTo>
                  <a:pt x="25740" y="2099232"/>
                </a:lnTo>
                <a:lnTo>
                  <a:pt x="0" y="2098669"/>
                </a:lnTo>
                <a:close/>
              </a:path>
              <a:path w="2570480" h="2176145">
                <a:moveTo>
                  <a:pt x="25740" y="2099232"/>
                </a:moveTo>
                <a:lnTo>
                  <a:pt x="25277" y="2111898"/>
                </a:lnTo>
                <a:lnTo>
                  <a:pt x="50827" y="2112782"/>
                </a:lnTo>
                <a:lnTo>
                  <a:pt x="51289" y="2099791"/>
                </a:lnTo>
                <a:lnTo>
                  <a:pt x="25740" y="2099232"/>
                </a:lnTo>
                <a:close/>
              </a:path>
              <a:path w="2570480" h="2176145">
                <a:moveTo>
                  <a:pt x="51289" y="2099791"/>
                </a:moveTo>
                <a:lnTo>
                  <a:pt x="50827" y="2112782"/>
                </a:lnTo>
                <a:lnTo>
                  <a:pt x="70091" y="2112782"/>
                </a:lnTo>
                <a:lnTo>
                  <a:pt x="76652" y="2100346"/>
                </a:lnTo>
                <a:lnTo>
                  <a:pt x="51289" y="2099791"/>
                </a:lnTo>
                <a:close/>
              </a:path>
              <a:path w="2570480" h="2176145">
                <a:moveTo>
                  <a:pt x="2392489" y="23500"/>
                </a:moveTo>
                <a:lnTo>
                  <a:pt x="2270819" y="26182"/>
                </a:lnTo>
                <a:lnTo>
                  <a:pt x="2150685" y="34564"/>
                </a:lnTo>
                <a:lnTo>
                  <a:pt x="2032194" y="48280"/>
                </a:lnTo>
                <a:lnTo>
                  <a:pt x="1915608" y="67055"/>
                </a:lnTo>
                <a:lnTo>
                  <a:pt x="1801046" y="91074"/>
                </a:lnTo>
                <a:lnTo>
                  <a:pt x="1688651" y="120030"/>
                </a:lnTo>
                <a:lnTo>
                  <a:pt x="1578673" y="153802"/>
                </a:lnTo>
                <a:lnTo>
                  <a:pt x="1471100" y="192298"/>
                </a:lnTo>
                <a:lnTo>
                  <a:pt x="1366206" y="235336"/>
                </a:lnTo>
                <a:lnTo>
                  <a:pt x="1264098" y="282823"/>
                </a:lnTo>
                <a:lnTo>
                  <a:pt x="1165038" y="334639"/>
                </a:lnTo>
                <a:lnTo>
                  <a:pt x="1068846" y="390662"/>
                </a:lnTo>
                <a:lnTo>
                  <a:pt x="975955" y="450616"/>
                </a:lnTo>
                <a:lnTo>
                  <a:pt x="886503" y="514471"/>
                </a:lnTo>
                <a:lnTo>
                  <a:pt x="800589" y="582046"/>
                </a:lnTo>
                <a:lnTo>
                  <a:pt x="718305" y="653308"/>
                </a:lnTo>
                <a:lnTo>
                  <a:pt x="639840" y="727984"/>
                </a:lnTo>
                <a:lnTo>
                  <a:pt x="565393" y="806195"/>
                </a:lnTo>
                <a:lnTo>
                  <a:pt x="494978" y="887364"/>
                </a:lnTo>
                <a:lnTo>
                  <a:pt x="428946" y="971824"/>
                </a:lnTo>
                <a:lnTo>
                  <a:pt x="367319" y="1059179"/>
                </a:lnTo>
                <a:lnTo>
                  <a:pt x="310193" y="1149370"/>
                </a:lnTo>
                <a:lnTo>
                  <a:pt x="257865" y="1242059"/>
                </a:lnTo>
                <a:lnTo>
                  <a:pt x="210395" y="1337431"/>
                </a:lnTo>
                <a:lnTo>
                  <a:pt x="167912" y="1435364"/>
                </a:lnTo>
                <a:lnTo>
                  <a:pt x="130623" y="1535429"/>
                </a:lnTo>
                <a:lnTo>
                  <a:pt x="98667" y="1637537"/>
                </a:lnTo>
                <a:lnTo>
                  <a:pt x="72092" y="1741810"/>
                </a:lnTo>
                <a:lnTo>
                  <a:pt x="51280" y="1847849"/>
                </a:lnTo>
                <a:lnTo>
                  <a:pt x="36206" y="1955688"/>
                </a:lnTo>
                <a:lnTo>
                  <a:pt x="26991" y="2065019"/>
                </a:lnTo>
                <a:lnTo>
                  <a:pt x="25740" y="2099232"/>
                </a:lnTo>
                <a:lnTo>
                  <a:pt x="51289" y="2099791"/>
                </a:lnTo>
                <a:lnTo>
                  <a:pt x="52446" y="2067184"/>
                </a:lnTo>
                <a:lnTo>
                  <a:pt x="61519" y="1959223"/>
                </a:lnTo>
                <a:lnTo>
                  <a:pt x="76354" y="1852696"/>
                </a:lnTo>
                <a:lnTo>
                  <a:pt x="96881" y="1748027"/>
                </a:lnTo>
                <a:lnTo>
                  <a:pt x="123074" y="1645157"/>
                </a:lnTo>
                <a:lnTo>
                  <a:pt x="154556" y="1544330"/>
                </a:lnTo>
                <a:lnTo>
                  <a:pt x="191370" y="1445513"/>
                </a:lnTo>
                <a:lnTo>
                  <a:pt x="233280" y="1348861"/>
                </a:lnTo>
                <a:lnTo>
                  <a:pt x="280106" y="1254648"/>
                </a:lnTo>
                <a:lnTo>
                  <a:pt x="331791" y="1163086"/>
                </a:lnTo>
                <a:lnTo>
                  <a:pt x="388203" y="1073932"/>
                </a:lnTo>
                <a:lnTo>
                  <a:pt x="449069" y="987551"/>
                </a:lnTo>
                <a:lnTo>
                  <a:pt x="514290" y="904128"/>
                </a:lnTo>
                <a:lnTo>
                  <a:pt x="583894" y="823843"/>
                </a:lnTo>
                <a:lnTo>
                  <a:pt x="657464" y="746516"/>
                </a:lnTo>
                <a:lnTo>
                  <a:pt x="735020" y="672602"/>
                </a:lnTo>
                <a:lnTo>
                  <a:pt x="816374" y="602101"/>
                </a:lnTo>
                <a:lnTo>
                  <a:pt x="901337" y="535320"/>
                </a:lnTo>
                <a:lnTo>
                  <a:pt x="989815" y="472074"/>
                </a:lnTo>
                <a:lnTo>
                  <a:pt x="1081706" y="412760"/>
                </a:lnTo>
                <a:lnTo>
                  <a:pt x="1176849" y="357256"/>
                </a:lnTo>
                <a:lnTo>
                  <a:pt x="1274885" y="306080"/>
                </a:lnTo>
                <a:lnTo>
                  <a:pt x="1375981" y="259079"/>
                </a:lnTo>
                <a:lnTo>
                  <a:pt x="1479744" y="216407"/>
                </a:lnTo>
                <a:lnTo>
                  <a:pt x="1586162" y="178307"/>
                </a:lnTo>
                <a:lnTo>
                  <a:pt x="1695009" y="144779"/>
                </a:lnTo>
                <a:lnTo>
                  <a:pt x="1806261" y="116098"/>
                </a:lnTo>
                <a:lnTo>
                  <a:pt x="1919668" y="92323"/>
                </a:lnTo>
                <a:lnTo>
                  <a:pt x="2035111" y="73548"/>
                </a:lnTo>
                <a:lnTo>
                  <a:pt x="2152328" y="60076"/>
                </a:lnTo>
                <a:lnTo>
                  <a:pt x="2271462" y="51815"/>
                </a:lnTo>
                <a:lnTo>
                  <a:pt x="2392239" y="49042"/>
                </a:lnTo>
                <a:lnTo>
                  <a:pt x="2493264" y="49042"/>
                </a:lnTo>
                <a:lnTo>
                  <a:pt x="2494510" y="25599"/>
                </a:lnTo>
                <a:lnTo>
                  <a:pt x="2482024" y="25024"/>
                </a:lnTo>
                <a:lnTo>
                  <a:pt x="2437316" y="23896"/>
                </a:lnTo>
                <a:lnTo>
                  <a:pt x="2392489" y="23500"/>
                </a:lnTo>
                <a:close/>
              </a:path>
              <a:path w="2570480" h="2176145">
                <a:moveTo>
                  <a:pt x="2495871" y="0"/>
                </a:moveTo>
                <a:lnTo>
                  <a:pt x="2494510" y="25599"/>
                </a:lnTo>
                <a:lnTo>
                  <a:pt x="2507170" y="26182"/>
                </a:lnTo>
                <a:lnTo>
                  <a:pt x="2506027" y="51694"/>
                </a:lnTo>
                <a:lnTo>
                  <a:pt x="2493123" y="51694"/>
                </a:lnTo>
                <a:lnTo>
                  <a:pt x="2491799" y="76596"/>
                </a:lnTo>
                <a:lnTo>
                  <a:pt x="2548892" y="51694"/>
                </a:lnTo>
                <a:lnTo>
                  <a:pt x="2506027" y="51694"/>
                </a:lnTo>
                <a:lnTo>
                  <a:pt x="2493153" y="51116"/>
                </a:lnTo>
                <a:lnTo>
                  <a:pt x="2550216" y="51116"/>
                </a:lnTo>
                <a:lnTo>
                  <a:pt x="2570416" y="42306"/>
                </a:lnTo>
                <a:lnTo>
                  <a:pt x="2495871" y="0"/>
                </a:lnTo>
                <a:close/>
              </a:path>
              <a:path w="2570480" h="2176145">
                <a:moveTo>
                  <a:pt x="2494510" y="25599"/>
                </a:moveTo>
                <a:lnTo>
                  <a:pt x="2493153" y="51116"/>
                </a:lnTo>
                <a:lnTo>
                  <a:pt x="2506027" y="51694"/>
                </a:lnTo>
                <a:lnTo>
                  <a:pt x="2507170" y="26182"/>
                </a:lnTo>
                <a:lnTo>
                  <a:pt x="2494510" y="25599"/>
                </a:lnTo>
                <a:close/>
              </a:path>
              <a:path w="2570480" h="2176145">
                <a:moveTo>
                  <a:pt x="2493264" y="49042"/>
                </a:moveTo>
                <a:lnTo>
                  <a:pt x="2392239" y="49042"/>
                </a:lnTo>
                <a:lnTo>
                  <a:pt x="2436685" y="49408"/>
                </a:lnTo>
                <a:lnTo>
                  <a:pt x="2480881" y="50566"/>
                </a:lnTo>
                <a:lnTo>
                  <a:pt x="2493153" y="51116"/>
                </a:lnTo>
                <a:lnTo>
                  <a:pt x="2493264" y="490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6" name="object 16"/>
          <p:cNvSpPr/>
          <p:nvPr/>
        </p:nvSpPr>
        <p:spPr>
          <a:xfrm>
            <a:off x="175845" y="4865326"/>
            <a:ext cx="1913445" cy="1790796"/>
          </a:xfrm>
          <a:custGeom>
            <a:avLst/>
            <a:gdLst/>
            <a:ahLst/>
            <a:cxnLst/>
            <a:rect l="l" t="t" r="r" b="b"/>
            <a:pathLst>
              <a:path w="2110105" h="1974850">
                <a:moveTo>
                  <a:pt x="2095656" y="1922085"/>
                </a:moveTo>
                <a:lnTo>
                  <a:pt x="2044838" y="1922085"/>
                </a:lnTo>
                <a:lnTo>
                  <a:pt x="2047505" y="1947529"/>
                </a:lnTo>
                <a:lnTo>
                  <a:pt x="2034990" y="1948804"/>
                </a:lnTo>
                <a:lnTo>
                  <a:pt x="2038111" y="1974413"/>
                </a:lnTo>
                <a:lnTo>
                  <a:pt x="2109608" y="1927050"/>
                </a:lnTo>
                <a:lnTo>
                  <a:pt x="2095656" y="1922085"/>
                </a:lnTo>
                <a:close/>
              </a:path>
              <a:path w="2110105" h="1974850">
                <a:moveTo>
                  <a:pt x="50065" y="72470"/>
                </a:moveTo>
                <a:lnTo>
                  <a:pt x="25023" y="77634"/>
                </a:lnTo>
                <a:lnTo>
                  <a:pt x="31491" y="109084"/>
                </a:lnTo>
                <a:lnTo>
                  <a:pt x="56649" y="213478"/>
                </a:lnTo>
                <a:lnTo>
                  <a:pt x="84867" y="315848"/>
                </a:lnTo>
                <a:lnTo>
                  <a:pt x="116061" y="415789"/>
                </a:lnTo>
                <a:lnTo>
                  <a:pt x="150317" y="513456"/>
                </a:lnTo>
                <a:lnTo>
                  <a:pt x="187332" y="608706"/>
                </a:lnTo>
                <a:lnTo>
                  <a:pt x="227148" y="701420"/>
                </a:lnTo>
                <a:lnTo>
                  <a:pt x="269641" y="791586"/>
                </a:lnTo>
                <a:lnTo>
                  <a:pt x="314824" y="879085"/>
                </a:lnTo>
                <a:lnTo>
                  <a:pt x="362498" y="963811"/>
                </a:lnTo>
                <a:lnTo>
                  <a:pt x="412659" y="1045652"/>
                </a:lnTo>
                <a:lnTo>
                  <a:pt x="465142" y="1124544"/>
                </a:lnTo>
                <a:lnTo>
                  <a:pt x="520015" y="1200460"/>
                </a:lnTo>
                <a:lnTo>
                  <a:pt x="577013" y="1273350"/>
                </a:lnTo>
                <a:lnTo>
                  <a:pt x="636233" y="1343000"/>
                </a:lnTo>
                <a:lnTo>
                  <a:pt x="697455" y="1409270"/>
                </a:lnTo>
                <a:lnTo>
                  <a:pt x="760713" y="1472327"/>
                </a:lnTo>
                <a:lnTo>
                  <a:pt x="825818" y="1531952"/>
                </a:lnTo>
                <a:lnTo>
                  <a:pt x="892755" y="1587937"/>
                </a:lnTo>
                <a:lnTo>
                  <a:pt x="961512" y="1640384"/>
                </a:lnTo>
                <a:lnTo>
                  <a:pt x="1031829" y="1689104"/>
                </a:lnTo>
                <a:lnTo>
                  <a:pt x="1103768" y="1734098"/>
                </a:lnTo>
                <a:lnTo>
                  <a:pt x="1177170" y="1775149"/>
                </a:lnTo>
                <a:lnTo>
                  <a:pt x="1251977" y="1812298"/>
                </a:lnTo>
                <a:lnTo>
                  <a:pt x="1328308" y="1845301"/>
                </a:lnTo>
                <a:lnTo>
                  <a:pt x="1405651" y="1874282"/>
                </a:lnTo>
                <a:lnTo>
                  <a:pt x="1484256" y="1899046"/>
                </a:lnTo>
                <a:lnTo>
                  <a:pt x="1564016" y="1919394"/>
                </a:lnTo>
                <a:lnTo>
                  <a:pt x="1644657" y="1935420"/>
                </a:lnTo>
                <a:lnTo>
                  <a:pt x="1726322" y="1947028"/>
                </a:lnTo>
                <a:lnTo>
                  <a:pt x="1808749" y="1954029"/>
                </a:lnTo>
                <a:lnTo>
                  <a:pt x="1891807" y="1956315"/>
                </a:lnTo>
                <a:lnTo>
                  <a:pt x="1947052" y="1955339"/>
                </a:lnTo>
                <a:lnTo>
                  <a:pt x="2002166" y="1952148"/>
                </a:lnTo>
                <a:lnTo>
                  <a:pt x="2034990" y="1948804"/>
                </a:lnTo>
                <a:lnTo>
                  <a:pt x="2032792" y="1930765"/>
                </a:lnTo>
                <a:lnTo>
                  <a:pt x="1891295" y="1930765"/>
                </a:lnTo>
                <a:lnTo>
                  <a:pt x="1809511" y="1928479"/>
                </a:lnTo>
                <a:lnTo>
                  <a:pt x="1728477" y="1921573"/>
                </a:lnTo>
                <a:lnTo>
                  <a:pt x="1648348" y="1910131"/>
                </a:lnTo>
                <a:lnTo>
                  <a:pt x="1568969" y="1894331"/>
                </a:lnTo>
                <a:lnTo>
                  <a:pt x="1490614" y="1874282"/>
                </a:lnTo>
                <a:lnTo>
                  <a:pt x="1413390" y="1849922"/>
                </a:lnTo>
                <a:lnTo>
                  <a:pt x="1337190" y="1821368"/>
                </a:lnTo>
                <a:lnTo>
                  <a:pt x="1262264" y="1788843"/>
                </a:lnTo>
                <a:lnTo>
                  <a:pt x="1188600" y="1752267"/>
                </a:lnTo>
                <a:lnTo>
                  <a:pt x="1116341" y="1711784"/>
                </a:lnTo>
                <a:lnTo>
                  <a:pt x="1045405" y="1667435"/>
                </a:lnTo>
                <a:lnTo>
                  <a:pt x="976085" y="1619368"/>
                </a:lnTo>
                <a:lnTo>
                  <a:pt x="908254" y="1567622"/>
                </a:lnTo>
                <a:lnTo>
                  <a:pt x="842223" y="1512356"/>
                </a:lnTo>
                <a:lnTo>
                  <a:pt x="777977" y="1453490"/>
                </a:lnTo>
                <a:lnTo>
                  <a:pt x="715505" y="1391174"/>
                </a:lnTo>
                <a:lnTo>
                  <a:pt x="654999" y="1325642"/>
                </a:lnTo>
                <a:lnTo>
                  <a:pt x="596490" y="1256800"/>
                </a:lnTo>
                <a:lnTo>
                  <a:pt x="540138" y="1184717"/>
                </a:lnTo>
                <a:lnTo>
                  <a:pt x="485856" y="1109566"/>
                </a:lnTo>
                <a:lnTo>
                  <a:pt x="433946" y="1031485"/>
                </a:lnTo>
                <a:lnTo>
                  <a:pt x="384285" y="950451"/>
                </a:lnTo>
                <a:lnTo>
                  <a:pt x="337090" y="866512"/>
                </a:lnTo>
                <a:lnTo>
                  <a:pt x="292357" y="779906"/>
                </a:lnTo>
                <a:lnTo>
                  <a:pt x="250267" y="690490"/>
                </a:lnTo>
                <a:lnTo>
                  <a:pt x="210835" y="598669"/>
                </a:lnTo>
                <a:lnTo>
                  <a:pt x="174128" y="504181"/>
                </a:lnTo>
                <a:lnTo>
                  <a:pt x="140183" y="407288"/>
                </a:lnTo>
                <a:lnTo>
                  <a:pt x="109275" y="308228"/>
                </a:lnTo>
                <a:lnTo>
                  <a:pt x="81295" y="206620"/>
                </a:lnTo>
                <a:lnTo>
                  <a:pt x="56352" y="103119"/>
                </a:lnTo>
                <a:lnTo>
                  <a:pt x="50065" y="72470"/>
                </a:lnTo>
                <a:close/>
              </a:path>
              <a:path w="2110105" h="1974850">
                <a:moveTo>
                  <a:pt x="2044838" y="1922085"/>
                </a:moveTo>
                <a:lnTo>
                  <a:pt x="2031896" y="1923410"/>
                </a:lnTo>
                <a:lnTo>
                  <a:pt x="2034990" y="1948804"/>
                </a:lnTo>
                <a:lnTo>
                  <a:pt x="2047505" y="1947529"/>
                </a:lnTo>
                <a:lnTo>
                  <a:pt x="2044838" y="1922085"/>
                </a:lnTo>
                <a:close/>
              </a:path>
              <a:path w="2110105" h="1974850">
                <a:moveTo>
                  <a:pt x="2031896" y="1923410"/>
                </a:moveTo>
                <a:lnTo>
                  <a:pt x="1999499" y="1926728"/>
                </a:lnTo>
                <a:lnTo>
                  <a:pt x="1945528" y="1929824"/>
                </a:lnTo>
                <a:lnTo>
                  <a:pt x="1891295" y="1930765"/>
                </a:lnTo>
                <a:lnTo>
                  <a:pt x="2032792" y="1930765"/>
                </a:lnTo>
                <a:lnTo>
                  <a:pt x="2031896" y="1923410"/>
                </a:lnTo>
                <a:close/>
              </a:path>
              <a:path w="2110105" h="1974850">
                <a:moveTo>
                  <a:pt x="2028836" y="1898308"/>
                </a:moveTo>
                <a:lnTo>
                  <a:pt x="2031896" y="1923410"/>
                </a:lnTo>
                <a:lnTo>
                  <a:pt x="2044838" y="1922085"/>
                </a:lnTo>
                <a:lnTo>
                  <a:pt x="2095656" y="1922085"/>
                </a:lnTo>
                <a:lnTo>
                  <a:pt x="2028836" y="1898308"/>
                </a:lnTo>
                <a:close/>
              </a:path>
              <a:path w="2110105" h="1974850">
                <a:moveTo>
                  <a:pt x="22109" y="0"/>
                </a:moveTo>
                <a:lnTo>
                  <a:pt x="0" y="82795"/>
                </a:lnTo>
                <a:lnTo>
                  <a:pt x="25023" y="77634"/>
                </a:lnTo>
                <a:lnTo>
                  <a:pt x="22455" y="65150"/>
                </a:lnTo>
                <a:lnTo>
                  <a:pt x="47493" y="59935"/>
                </a:lnTo>
                <a:lnTo>
                  <a:pt x="69301" y="59935"/>
                </a:lnTo>
                <a:lnTo>
                  <a:pt x="22109" y="0"/>
                </a:lnTo>
                <a:close/>
              </a:path>
              <a:path w="2110105" h="1974850">
                <a:moveTo>
                  <a:pt x="47493" y="59935"/>
                </a:moveTo>
                <a:lnTo>
                  <a:pt x="22455" y="65150"/>
                </a:lnTo>
                <a:lnTo>
                  <a:pt x="25023" y="77634"/>
                </a:lnTo>
                <a:lnTo>
                  <a:pt x="50065" y="72470"/>
                </a:lnTo>
                <a:lnTo>
                  <a:pt x="47493" y="59935"/>
                </a:lnTo>
                <a:close/>
              </a:path>
              <a:path w="2110105" h="1974850">
                <a:moveTo>
                  <a:pt x="69301" y="59935"/>
                </a:moveTo>
                <a:lnTo>
                  <a:pt x="47493" y="59935"/>
                </a:lnTo>
                <a:lnTo>
                  <a:pt x="50065" y="72470"/>
                </a:lnTo>
                <a:lnTo>
                  <a:pt x="75104" y="67305"/>
                </a:lnTo>
                <a:lnTo>
                  <a:pt x="69301" y="599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7" name="object 17"/>
          <p:cNvSpPr/>
          <p:nvPr/>
        </p:nvSpPr>
        <p:spPr>
          <a:xfrm>
            <a:off x="2543626" y="4047554"/>
            <a:ext cx="462382" cy="69674"/>
          </a:xfrm>
          <a:custGeom>
            <a:avLst/>
            <a:gdLst/>
            <a:ahLst/>
            <a:cxnLst/>
            <a:rect l="l" t="t" r="r" b="b"/>
            <a:pathLst>
              <a:path w="509904" h="76835">
                <a:moveTo>
                  <a:pt x="76580" y="0"/>
                </a:moveTo>
                <a:lnTo>
                  <a:pt x="0" y="38587"/>
                </a:lnTo>
                <a:lnTo>
                  <a:pt x="76830" y="76693"/>
                </a:lnTo>
                <a:lnTo>
                  <a:pt x="76747" y="51166"/>
                </a:lnTo>
                <a:lnTo>
                  <a:pt x="64007" y="51166"/>
                </a:lnTo>
                <a:lnTo>
                  <a:pt x="63876" y="25633"/>
                </a:lnTo>
                <a:lnTo>
                  <a:pt x="76664" y="25593"/>
                </a:lnTo>
                <a:lnTo>
                  <a:pt x="76580" y="0"/>
                </a:lnTo>
                <a:close/>
              </a:path>
              <a:path w="509904" h="76835">
                <a:moveTo>
                  <a:pt x="76664" y="25593"/>
                </a:moveTo>
                <a:lnTo>
                  <a:pt x="63876" y="25633"/>
                </a:lnTo>
                <a:lnTo>
                  <a:pt x="64007" y="51166"/>
                </a:lnTo>
                <a:lnTo>
                  <a:pt x="76747" y="51126"/>
                </a:lnTo>
                <a:lnTo>
                  <a:pt x="76664" y="25593"/>
                </a:lnTo>
                <a:close/>
              </a:path>
              <a:path w="509904" h="76835">
                <a:moveTo>
                  <a:pt x="76747" y="51126"/>
                </a:moveTo>
                <a:lnTo>
                  <a:pt x="64007" y="51166"/>
                </a:lnTo>
                <a:lnTo>
                  <a:pt x="76747" y="51166"/>
                </a:lnTo>
                <a:close/>
              </a:path>
              <a:path w="509904" h="76835">
                <a:moveTo>
                  <a:pt x="509646" y="24231"/>
                </a:moveTo>
                <a:lnTo>
                  <a:pt x="76664" y="25593"/>
                </a:lnTo>
                <a:lnTo>
                  <a:pt x="76747" y="51126"/>
                </a:lnTo>
                <a:lnTo>
                  <a:pt x="509646" y="49773"/>
                </a:lnTo>
                <a:lnTo>
                  <a:pt x="509646" y="24231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632" dirty="0">
              <a:highlight>
                <a:srgbClr val="0000FF"/>
              </a:highlight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283141" y="4047416"/>
            <a:ext cx="327065" cy="69674"/>
          </a:xfrm>
          <a:custGeom>
            <a:avLst/>
            <a:gdLst/>
            <a:ahLst/>
            <a:cxnLst/>
            <a:rect l="l" t="t" r="r" b="b"/>
            <a:pathLst>
              <a:path w="360679" h="76835">
                <a:moveTo>
                  <a:pt x="283829" y="0"/>
                </a:moveTo>
                <a:lnTo>
                  <a:pt x="283707" y="25608"/>
                </a:lnTo>
                <a:lnTo>
                  <a:pt x="296539" y="25664"/>
                </a:lnTo>
                <a:lnTo>
                  <a:pt x="296417" y="51200"/>
                </a:lnTo>
                <a:lnTo>
                  <a:pt x="283585" y="51200"/>
                </a:lnTo>
                <a:lnTo>
                  <a:pt x="283463" y="76727"/>
                </a:lnTo>
                <a:lnTo>
                  <a:pt x="335099" y="51200"/>
                </a:lnTo>
                <a:lnTo>
                  <a:pt x="296417" y="51200"/>
                </a:lnTo>
                <a:lnTo>
                  <a:pt x="335211" y="51145"/>
                </a:lnTo>
                <a:lnTo>
                  <a:pt x="360304" y="38740"/>
                </a:lnTo>
                <a:lnTo>
                  <a:pt x="283829" y="0"/>
                </a:lnTo>
                <a:close/>
              </a:path>
              <a:path w="360679" h="76835">
                <a:moveTo>
                  <a:pt x="283707" y="25608"/>
                </a:moveTo>
                <a:lnTo>
                  <a:pt x="283585" y="51145"/>
                </a:lnTo>
                <a:lnTo>
                  <a:pt x="296417" y="51200"/>
                </a:lnTo>
                <a:lnTo>
                  <a:pt x="296539" y="25664"/>
                </a:lnTo>
                <a:lnTo>
                  <a:pt x="283707" y="25608"/>
                </a:lnTo>
                <a:close/>
              </a:path>
              <a:path w="360679" h="76835">
                <a:moveTo>
                  <a:pt x="0" y="24383"/>
                </a:moveTo>
                <a:lnTo>
                  <a:pt x="0" y="49926"/>
                </a:lnTo>
                <a:lnTo>
                  <a:pt x="283585" y="51145"/>
                </a:lnTo>
                <a:lnTo>
                  <a:pt x="283707" y="25608"/>
                </a:lnTo>
                <a:lnTo>
                  <a:pt x="0" y="24383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9" name="object 19"/>
          <p:cNvSpPr/>
          <p:nvPr/>
        </p:nvSpPr>
        <p:spPr>
          <a:xfrm>
            <a:off x="4145563" y="2771061"/>
            <a:ext cx="69674" cy="594821"/>
          </a:xfrm>
          <a:custGeom>
            <a:avLst/>
            <a:gdLst/>
            <a:ahLst/>
            <a:cxnLst/>
            <a:rect l="l" t="t" r="r" b="b"/>
            <a:pathLst>
              <a:path w="76835" h="655954">
                <a:moveTo>
                  <a:pt x="25481" y="76758"/>
                </a:moveTo>
                <a:lnTo>
                  <a:pt x="24109" y="655716"/>
                </a:lnTo>
                <a:lnTo>
                  <a:pt x="49651" y="655716"/>
                </a:lnTo>
                <a:lnTo>
                  <a:pt x="51023" y="76799"/>
                </a:lnTo>
                <a:lnTo>
                  <a:pt x="25481" y="76758"/>
                </a:lnTo>
                <a:close/>
              </a:path>
              <a:path w="76835" h="655954">
                <a:moveTo>
                  <a:pt x="70142" y="63886"/>
                </a:moveTo>
                <a:lnTo>
                  <a:pt x="25511" y="63886"/>
                </a:lnTo>
                <a:lnTo>
                  <a:pt x="51053" y="64007"/>
                </a:lnTo>
                <a:lnTo>
                  <a:pt x="51023" y="76799"/>
                </a:lnTo>
                <a:lnTo>
                  <a:pt x="76565" y="76840"/>
                </a:lnTo>
                <a:lnTo>
                  <a:pt x="70142" y="63886"/>
                </a:lnTo>
                <a:close/>
              </a:path>
              <a:path w="76835" h="655954">
                <a:moveTo>
                  <a:pt x="25511" y="63886"/>
                </a:moveTo>
                <a:lnTo>
                  <a:pt x="25481" y="76758"/>
                </a:lnTo>
                <a:lnTo>
                  <a:pt x="51023" y="76799"/>
                </a:lnTo>
                <a:lnTo>
                  <a:pt x="51053" y="64007"/>
                </a:lnTo>
                <a:lnTo>
                  <a:pt x="25511" y="63886"/>
                </a:lnTo>
                <a:close/>
              </a:path>
              <a:path w="76835" h="655954">
                <a:moveTo>
                  <a:pt x="38465" y="0"/>
                </a:moveTo>
                <a:lnTo>
                  <a:pt x="0" y="76718"/>
                </a:lnTo>
                <a:lnTo>
                  <a:pt x="25481" y="76758"/>
                </a:lnTo>
                <a:lnTo>
                  <a:pt x="25511" y="63886"/>
                </a:lnTo>
                <a:lnTo>
                  <a:pt x="70142" y="63886"/>
                </a:lnTo>
                <a:lnTo>
                  <a:pt x="38465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0" name="object 20"/>
          <p:cNvSpPr/>
          <p:nvPr/>
        </p:nvSpPr>
        <p:spPr>
          <a:xfrm>
            <a:off x="4112396" y="4799445"/>
            <a:ext cx="69674" cy="521116"/>
          </a:xfrm>
          <a:custGeom>
            <a:avLst/>
            <a:gdLst/>
            <a:ahLst/>
            <a:cxnLst/>
            <a:rect l="l" t="t" r="r" b="b"/>
            <a:pathLst>
              <a:path w="76835" h="574675">
                <a:moveTo>
                  <a:pt x="25476" y="498015"/>
                </a:moveTo>
                <a:lnTo>
                  <a:pt x="0" y="498098"/>
                </a:lnTo>
                <a:lnTo>
                  <a:pt x="38465" y="574679"/>
                </a:lnTo>
                <a:lnTo>
                  <a:pt x="70243" y="510802"/>
                </a:lnTo>
                <a:lnTo>
                  <a:pt x="25511" y="510802"/>
                </a:lnTo>
                <a:lnTo>
                  <a:pt x="25476" y="498015"/>
                </a:lnTo>
                <a:close/>
              </a:path>
              <a:path w="76835" h="574675">
                <a:moveTo>
                  <a:pt x="51140" y="497931"/>
                </a:moveTo>
                <a:lnTo>
                  <a:pt x="25476" y="498015"/>
                </a:lnTo>
                <a:lnTo>
                  <a:pt x="25511" y="510802"/>
                </a:lnTo>
                <a:lnTo>
                  <a:pt x="51175" y="510802"/>
                </a:lnTo>
                <a:lnTo>
                  <a:pt x="51140" y="497931"/>
                </a:lnTo>
                <a:close/>
              </a:path>
              <a:path w="76835" h="574675">
                <a:moveTo>
                  <a:pt x="76687" y="497848"/>
                </a:moveTo>
                <a:lnTo>
                  <a:pt x="51140" y="497931"/>
                </a:lnTo>
                <a:lnTo>
                  <a:pt x="51175" y="510802"/>
                </a:lnTo>
                <a:lnTo>
                  <a:pt x="70243" y="510802"/>
                </a:lnTo>
                <a:lnTo>
                  <a:pt x="76687" y="497848"/>
                </a:lnTo>
                <a:close/>
              </a:path>
              <a:path w="76835" h="574675">
                <a:moveTo>
                  <a:pt x="49773" y="0"/>
                </a:moveTo>
                <a:lnTo>
                  <a:pt x="24109" y="0"/>
                </a:lnTo>
                <a:lnTo>
                  <a:pt x="25476" y="498015"/>
                </a:lnTo>
                <a:lnTo>
                  <a:pt x="51140" y="497931"/>
                </a:lnTo>
                <a:lnTo>
                  <a:pt x="4977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853AB7B7-DFEF-B35C-30B5-BFE7F16FE6E3}"/>
              </a:ext>
            </a:extLst>
          </p:cNvPr>
          <p:cNvCxnSpPr>
            <a:cxnSpLocks/>
          </p:cNvCxnSpPr>
          <p:nvPr/>
        </p:nvCxnSpPr>
        <p:spPr>
          <a:xfrm flipH="1">
            <a:off x="570127" y="1596423"/>
            <a:ext cx="1766283" cy="17493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E10DA3C1-AA54-06CF-4D06-B5F9709DA018}"/>
              </a:ext>
            </a:extLst>
          </p:cNvPr>
          <p:cNvCxnSpPr>
            <a:cxnSpLocks/>
          </p:cNvCxnSpPr>
          <p:nvPr/>
        </p:nvCxnSpPr>
        <p:spPr>
          <a:xfrm flipH="1">
            <a:off x="7258293" y="5071970"/>
            <a:ext cx="1462827" cy="12787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>
            <a:extLst>
              <a:ext uri="{FF2B5EF4-FFF2-40B4-BE49-F238E27FC236}">
                <a16:creationId xmlns:a16="http://schemas.microsoft.com/office/drawing/2014/main" id="{0E749F6B-7470-17F1-75ED-9F7CB2FD769F}"/>
              </a:ext>
            </a:extLst>
          </p:cNvPr>
          <p:cNvCxnSpPr/>
          <p:nvPr/>
        </p:nvCxnSpPr>
        <p:spPr>
          <a:xfrm>
            <a:off x="6882184" y="1596423"/>
            <a:ext cx="1951343" cy="15082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>
            <a:extLst>
              <a:ext uri="{FF2B5EF4-FFF2-40B4-BE49-F238E27FC236}">
                <a16:creationId xmlns:a16="http://schemas.microsoft.com/office/drawing/2014/main" id="{7F95222D-805C-2281-57C5-0AD2F0BFBED1}"/>
              </a:ext>
            </a:extLst>
          </p:cNvPr>
          <p:cNvCxnSpPr>
            <a:cxnSpLocks/>
          </p:cNvCxnSpPr>
          <p:nvPr/>
        </p:nvCxnSpPr>
        <p:spPr>
          <a:xfrm>
            <a:off x="330216" y="5031507"/>
            <a:ext cx="1633092" cy="131917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17948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/>
              <a:t>Hodnotová oblast</a:t>
            </a:r>
            <a:endParaRPr sz="3627"/>
          </a:p>
        </p:txBody>
      </p:sp>
      <p:sp>
        <p:nvSpPr>
          <p:cNvPr id="3" name="object 3"/>
          <p:cNvSpPr txBox="1"/>
          <p:nvPr/>
        </p:nvSpPr>
        <p:spPr>
          <a:xfrm>
            <a:off x="444813" y="1439686"/>
            <a:ext cx="8155895" cy="43442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indent="-308063"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výnosnost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aktiv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>
                <a:latin typeface="Arial"/>
                <a:cs typeface="Arial"/>
              </a:rPr>
              <a:t>(Return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on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Assets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– ROA)</a:t>
            </a:r>
            <a:endParaRPr sz="2176" dirty="0">
              <a:latin typeface="Arial"/>
              <a:cs typeface="Arial"/>
            </a:endParaRPr>
          </a:p>
          <a:p>
            <a:pPr marL="319579" marR="4607" indent="-308063">
              <a:lnSpc>
                <a:spcPts val="2430"/>
              </a:lnSpc>
              <a:spcBef>
                <a:spcPts val="1324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výnosnost</a:t>
            </a:r>
            <a:r>
              <a:rPr sz="2176" dirty="0">
                <a:latin typeface="Arial"/>
                <a:cs typeface="Arial"/>
              </a:rPr>
              <a:t> dlouhodobě vázaného </a:t>
            </a:r>
            <a:r>
              <a:rPr sz="2176" dirty="0" err="1">
                <a:latin typeface="Arial"/>
                <a:cs typeface="Arial"/>
              </a:rPr>
              <a:t>kapitálu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>
                <a:latin typeface="Arial"/>
                <a:cs typeface="Arial"/>
              </a:rPr>
              <a:t>(Return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on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Capital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Employed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– ROCE)</a:t>
            </a:r>
            <a:endParaRPr sz="2176" dirty="0">
              <a:latin typeface="Arial"/>
              <a:cs typeface="Arial"/>
            </a:endParaRPr>
          </a:p>
          <a:p>
            <a:pPr marL="319579" indent="-308063">
              <a:lnSpc>
                <a:spcPts val="2521"/>
              </a:lnSpc>
              <a:spcBef>
                <a:spcPts val="103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>
                <a:latin typeface="Arial"/>
                <a:cs typeface="Arial"/>
              </a:rPr>
              <a:t>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idaná</a:t>
            </a:r>
            <a:r>
              <a:rPr sz="2176" dirty="0">
                <a:latin typeface="Arial"/>
                <a:cs typeface="Arial"/>
              </a:rPr>
              <a:t> ekonomická </a:t>
            </a:r>
            <a:r>
              <a:rPr sz="2176" dirty="0" err="1">
                <a:latin typeface="Arial"/>
                <a:cs typeface="Arial"/>
              </a:rPr>
              <a:t>hodnota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>
                <a:latin typeface="Arial"/>
                <a:cs typeface="Arial"/>
              </a:rPr>
              <a:t>(Economic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Value</a:t>
            </a:r>
            <a:endParaRPr sz="2176" dirty="0">
              <a:latin typeface="Arial"/>
              <a:cs typeface="Arial"/>
            </a:endParaRPr>
          </a:p>
          <a:p>
            <a:pPr marL="319579">
              <a:lnSpc>
                <a:spcPts val="2521"/>
              </a:lnSpc>
            </a:pPr>
            <a:r>
              <a:rPr sz="2176" b="1" dirty="0">
                <a:latin typeface="Arial"/>
                <a:cs typeface="Arial"/>
              </a:rPr>
              <a:t>Added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-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EVA)</a:t>
            </a:r>
            <a:endParaRPr sz="2176" dirty="0">
              <a:latin typeface="Arial"/>
              <a:cs typeface="Arial"/>
            </a:endParaRPr>
          </a:p>
          <a:p>
            <a:pPr>
              <a:spcBef>
                <a:spcPts val="21"/>
              </a:spcBef>
            </a:pPr>
            <a:endParaRPr sz="2584" dirty="0">
              <a:latin typeface="Times New Roman"/>
              <a:cs typeface="Times New Roman"/>
            </a:endParaRPr>
          </a:p>
          <a:p>
            <a:pPr marL="11516"/>
            <a:r>
              <a:rPr sz="3627" u="sng" dirty="0">
                <a:latin typeface="Arial"/>
                <a:cs typeface="Arial"/>
              </a:rPr>
              <a:t>Oblast </a:t>
            </a:r>
            <a:r>
              <a:rPr sz="3627" u="sng" dirty="0" err="1">
                <a:latin typeface="Arial"/>
                <a:cs typeface="Arial"/>
              </a:rPr>
              <a:t>vnit</a:t>
            </a:r>
            <a:r>
              <a:rPr lang="cs-CZ" sz="3627" u="sng" dirty="0">
                <a:latin typeface="Arial"/>
                <a:cs typeface="Arial"/>
              </a:rPr>
              <a:t>ř</a:t>
            </a:r>
            <a:r>
              <a:rPr sz="3627" u="sng" dirty="0" err="1">
                <a:latin typeface="Arial"/>
                <a:cs typeface="Arial"/>
              </a:rPr>
              <a:t>ních</a:t>
            </a:r>
            <a:r>
              <a:rPr sz="3627" u="sng" dirty="0">
                <a:latin typeface="Arial"/>
                <a:cs typeface="Arial"/>
              </a:rPr>
              <a:t> </a:t>
            </a:r>
            <a:r>
              <a:rPr sz="3627" u="sng" dirty="0" err="1">
                <a:latin typeface="Arial"/>
                <a:cs typeface="Arial"/>
              </a:rPr>
              <a:t>procesů</a:t>
            </a:r>
            <a:r>
              <a:rPr lang="cs-CZ" sz="3627" u="sng" dirty="0">
                <a:latin typeface="Arial"/>
                <a:cs typeface="Arial"/>
              </a:rPr>
              <a:t>:</a:t>
            </a:r>
            <a:endParaRPr sz="3627" u="sng" dirty="0">
              <a:latin typeface="Arial"/>
              <a:cs typeface="Arial"/>
            </a:endParaRPr>
          </a:p>
          <a:p>
            <a:pPr marL="319579" indent="-308063">
              <a:spcBef>
                <a:spcPts val="2979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aplikace</a:t>
            </a:r>
            <a:r>
              <a:rPr sz="2176" dirty="0">
                <a:latin typeface="Arial"/>
                <a:cs typeface="Arial"/>
              </a:rPr>
              <a:t> principů </a:t>
            </a:r>
            <a:r>
              <a:rPr sz="2176" dirty="0" err="1">
                <a:latin typeface="Arial"/>
                <a:cs typeface="Arial"/>
              </a:rPr>
              <a:t>procesního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ízení</a:t>
            </a:r>
            <a:endParaRPr sz="2176" dirty="0">
              <a:latin typeface="Arial"/>
              <a:cs typeface="Arial"/>
            </a:endParaRPr>
          </a:p>
          <a:p>
            <a:pPr marL="319579" marR="644916" indent="-308063">
              <a:lnSpc>
                <a:spcPts val="2430"/>
              </a:lnSpc>
              <a:spcBef>
                <a:spcPts val="1319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>
                <a:latin typeface="Arial"/>
                <a:cs typeface="Arial"/>
              </a:rPr>
              <a:t>jak</a:t>
            </a:r>
            <a:r>
              <a:rPr sz="2176" dirty="0">
                <a:latin typeface="Times New Roman"/>
                <a:cs typeface="Times New Roman"/>
              </a:rPr>
              <a:t> </a:t>
            </a:r>
            <a:r>
              <a:rPr sz="2176" dirty="0">
                <a:latin typeface="Arial"/>
                <a:cs typeface="Arial"/>
              </a:rPr>
              <a:t>r</a:t>
            </a:r>
            <a:r>
              <a:rPr sz="2176" b="1" dirty="0">
                <a:latin typeface="Arial"/>
                <a:cs typeface="Arial"/>
              </a:rPr>
              <a:t>ychle, kvalitně a s jakými náklady je útvar schopen zajišťovat své aktivity, činnosti a procesy?</a:t>
            </a:r>
            <a:endParaRPr sz="2176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4894"/>
            <a:ext cx="8254373" cy="822844"/>
          </a:xfrm>
          <a:prstGeom prst="rect">
            <a:avLst/>
          </a:prstGeom>
        </p:spPr>
        <p:txBody>
          <a:bodyPr vert="horz" wrap="square" lIns="0" tIns="268786" rIns="0" bIns="0" rtlCol="0" anchor="ctr">
            <a:spAutoFit/>
          </a:bodyPr>
          <a:lstStyle/>
          <a:p>
            <a:pPr marL="11516">
              <a:lnSpc>
                <a:spcPts val="4316"/>
              </a:lnSpc>
            </a:pPr>
            <a:r>
              <a:rPr sz="3627" dirty="0"/>
              <a:t>Zákaznická oblast</a:t>
            </a:r>
          </a:p>
        </p:txBody>
      </p:sp>
      <p:sp>
        <p:nvSpPr>
          <p:cNvPr id="3" name="object 3"/>
          <p:cNvSpPr/>
          <p:nvPr/>
        </p:nvSpPr>
        <p:spPr>
          <a:xfrm>
            <a:off x="2503429" y="2837285"/>
            <a:ext cx="4091191" cy="3167578"/>
          </a:xfrm>
          <a:custGeom>
            <a:avLst/>
            <a:gdLst/>
            <a:ahLst/>
            <a:cxnLst/>
            <a:rect l="l" t="t" r="r" b="b"/>
            <a:pathLst>
              <a:path w="4511675" h="3493134">
                <a:moveTo>
                  <a:pt x="0" y="3492565"/>
                </a:moveTo>
                <a:lnTo>
                  <a:pt x="4511679" y="0"/>
                </a:lnTo>
              </a:path>
            </a:pathLst>
          </a:custGeom>
          <a:ln w="2556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" name="object 4"/>
          <p:cNvSpPr/>
          <p:nvPr/>
        </p:nvSpPr>
        <p:spPr>
          <a:xfrm>
            <a:off x="2468879" y="4541709"/>
            <a:ext cx="4144743" cy="33397"/>
          </a:xfrm>
          <a:custGeom>
            <a:avLst/>
            <a:gdLst/>
            <a:ahLst/>
            <a:cxnLst/>
            <a:rect l="l" t="t" r="r" b="b"/>
            <a:pathLst>
              <a:path w="4570730" h="36829">
                <a:moveTo>
                  <a:pt x="0" y="36575"/>
                </a:moveTo>
                <a:lnTo>
                  <a:pt x="4570353" y="0"/>
                </a:lnTo>
              </a:path>
            </a:pathLst>
          </a:custGeom>
          <a:ln w="25560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" name="object 5"/>
          <p:cNvSpPr/>
          <p:nvPr/>
        </p:nvSpPr>
        <p:spPr>
          <a:xfrm>
            <a:off x="2478672" y="2837285"/>
            <a:ext cx="71402" cy="3167578"/>
          </a:xfrm>
          <a:custGeom>
            <a:avLst/>
            <a:gdLst/>
            <a:ahLst/>
            <a:cxnLst/>
            <a:rect l="l" t="t" r="r" b="b"/>
            <a:pathLst>
              <a:path w="78739" h="3493134">
                <a:moveTo>
                  <a:pt x="0" y="3415875"/>
                </a:moveTo>
                <a:lnTo>
                  <a:pt x="38349" y="3492565"/>
                </a:lnTo>
                <a:lnTo>
                  <a:pt x="70308" y="3428676"/>
                </a:lnTo>
                <a:lnTo>
                  <a:pt x="25645" y="3428676"/>
                </a:lnTo>
                <a:lnTo>
                  <a:pt x="25651" y="3415883"/>
                </a:lnTo>
                <a:lnTo>
                  <a:pt x="0" y="3415875"/>
                </a:lnTo>
                <a:close/>
              </a:path>
              <a:path w="78739" h="3493134">
                <a:moveTo>
                  <a:pt x="25651" y="3415883"/>
                </a:moveTo>
                <a:lnTo>
                  <a:pt x="25645" y="3428676"/>
                </a:lnTo>
                <a:lnTo>
                  <a:pt x="51172" y="3428676"/>
                </a:lnTo>
                <a:lnTo>
                  <a:pt x="51178" y="3415891"/>
                </a:lnTo>
                <a:lnTo>
                  <a:pt x="25651" y="3415883"/>
                </a:lnTo>
                <a:close/>
              </a:path>
              <a:path w="78739" h="3493134">
                <a:moveTo>
                  <a:pt x="51178" y="3415891"/>
                </a:moveTo>
                <a:lnTo>
                  <a:pt x="51172" y="3428676"/>
                </a:lnTo>
                <a:lnTo>
                  <a:pt x="70308" y="3428676"/>
                </a:lnTo>
                <a:lnTo>
                  <a:pt x="76699" y="3415899"/>
                </a:lnTo>
                <a:lnTo>
                  <a:pt x="51178" y="3415891"/>
                </a:lnTo>
                <a:close/>
              </a:path>
              <a:path w="78739" h="3493134">
                <a:moveTo>
                  <a:pt x="52696" y="64007"/>
                </a:moveTo>
                <a:lnTo>
                  <a:pt x="27169" y="64007"/>
                </a:lnTo>
                <a:lnTo>
                  <a:pt x="25651" y="3415883"/>
                </a:lnTo>
                <a:lnTo>
                  <a:pt x="51178" y="3415891"/>
                </a:lnTo>
                <a:lnTo>
                  <a:pt x="52696" y="64007"/>
                </a:lnTo>
                <a:close/>
              </a:path>
              <a:path w="78739" h="3493134">
                <a:moveTo>
                  <a:pt x="39873" y="0"/>
                </a:moveTo>
                <a:lnTo>
                  <a:pt x="1523" y="76718"/>
                </a:lnTo>
                <a:lnTo>
                  <a:pt x="27164" y="76718"/>
                </a:lnTo>
                <a:lnTo>
                  <a:pt x="27169" y="64007"/>
                </a:lnTo>
                <a:lnTo>
                  <a:pt x="71870" y="64007"/>
                </a:lnTo>
                <a:lnTo>
                  <a:pt x="39873" y="0"/>
                </a:lnTo>
                <a:close/>
              </a:path>
              <a:path w="78739" h="3493134">
                <a:moveTo>
                  <a:pt x="71870" y="64007"/>
                </a:moveTo>
                <a:lnTo>
                  <a:pt x="52696" y="64007"/>
                </a:lnTo>
                <a:lnTo>
                  <a:pt x="52691" y="76718"/>
                </a:lnTo>
                <a:lnTo>
                  <a:pt x="78223" y="76718"/>
                </a:lnTo>
                <a:lnTo>
                  <a:pt x="71870" y="640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6" name="object 6"/>
          <p:cNvSpPr/>
          <p:nvPr/>
        </p:nvSpPr>
        <p:spPr>
          <a:xfrm>
            <a:off x="2513449" y="5939371"/>
            <a:ext cx="4146470" cy="71402"/>
          </a:xfrm>
          <a:custGeom>
            <a:avLst/>
            <a:gdLst/>
            <a:ahLst/>
            <a:cxnLst/>
            <a:rect l="l" t="t" r="r" b="b"/>
            <a:pathLst>
              <a:path w="4572634" h="78740">
                <a:moveTo>
                  <a:pt x="4495296" y="52655"/>
                </a:moveTo>
                <a:lnTo>
                  <a:pt x="4495296" y="78223"/>
                </a:lnTo>
                <a:lnTo>
                  <a:pt x="4546481" y="52660"/>
                </a:lnTo>
                <a:lnTo>
                  <a:pt x="4508129" y="52660"/>
                </a:lnTo>
                <a:lnTo>
                  <a:pt x="4495296" y="52655"/>
                </a:lnTo>
                <a:close/>
              </a:path>
              <a:path w="4572634" h="78740">
                <a:moveTo>
                  <a:pt x="76712" y="0"/>
                </a:moveTo>
                <a:lnTo>
                  <a:pt x="0" y="38313"/>
                </a:lnTo>
                <a:lnTo>
                  <a:pt x="76712" y="76687"/>
                </a:lnTo>
                <a:lnTo>
                  <a:pt x="76712" y="51128"/>
                </a:lnTo>
                <a:lnTo>
                  <a:pt x="63876" y="51124"/>
                </a:lnTo>
                <a:lnTo>
                  <a:pt x="63876" y="25551"/>
                </a:lnTo>
                <a:lnTo>
                  <a:pt x="76712" y="25551"/>
                </a:lnTo>
                <a:lnTo>
                  <a:pt x="76712" y="0"/>
                </a:lnTo>
                <a:close/>
              </a:path>
              <a:path w="4572634" h="78740">
                <a:moveTo>
                  <a:pt x="4495296" y="27092"/>
                </a:moveTo>
                <a:lnTo>
                  <a:pt x="4495296" y="52655"/>
                </a:lnTo>
                <a:lnTo>
                  <a:pt x="4508129" y="52660"/>
                </a:lnTo>
                <a:lnTo>
                  <a:pt x="4508129" y="27096"/>
                </a:lnTo>
                <a:lnTo>
                  <a:pt x="4495296" y="27092"/>
                </a:lnTo>
                <a:close/>
              </a:path>
              <a:path w="4572634" h="78740">
                <a:moveTo>
                  <a:pt x="4495296" y="1536"/>
                </a:moveTo>
                <a:lnTo>
                  <a:pt x="4495296" y="27092"/>
                </a:lnTo>
                <a:lnTo>
                  <a:pt x="4508129" y="27096"/>
                </a:lnTo>
                <a:lnTo>
                  <a:pt x="4508129" y="52660"/>
                </a:lnTo>
                <a:lnTo>
                  <a:pt x="4546481" y="52660"/>
                </a:lnTo>
                <a:lnTo>
                  <a:pt x="4572015" y="39907"/>
                </a:lnTo>
                <a:lnTo>
                  <a:pt x="4495296" y="1536"/>
                </a:lnTo>
                <a:close/>
              </a:path>
              <a:path w="4572634" h="78740">
                <a:moveTo>
                  <a:pt x="76712" y="25555"/>
                </a:moveTo>
                <a:lnTo>
                  <a:pt x="76712" y="51128"/>
                </a:lnTo>
                <a:lnTo>
                  <a:pt x="4495296" y="52655"/>
                </a:lnTo>
                <a:lnTo>
                  <a:pt x="4495296" y="27092"/>
                </a:lnTo>
                <a:lnTo>
                  <a:pt x="76712" y="25555"/>
                </a:lnTo>
                <a:close/>
              </a:path>
              <a:path w="4572634" h="78740">
                <a:moveTo>
                  <a:pt x="63876" y="25551"/>
                </a:moveTo>
                <a:lnTo>
                  <a:pt x="63876" y="51124"/>
                </a:lnTo>
                <a:lnTo>
                  <a:pt x="76712" y="51128"/>
                </a:lnTo>
                <a:lnTo>
                  <a:pt x="76712" y="25555"/>
                </a:lnTo>
                <a:lnTo>
                  <a:pt x="63876" y="25551"/>
                </a:lnTo>
                <a:close/>
              </a:path>
              <a:path w="4572634" h="78740">
                <a:moveTo>
                  <a:pt x="76712" y="25551"/>
                </a:moveTo>
                <a:lnTo>
                  <a:pt x="63876" y="25551"/>
                </a:lnTo>
                <a:lnTo>
                  <a:pt x="76712" y="255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" name="object 7"/>
          <p:cNvSpPr txBox="1"/>
          <p:nvPr/>
        </p:nvSpPr>
        <p:spPr>
          <a:xfrm>
            <a:off x="1571640" y="3330928"/>
            <a:ext cx="692134" cy="251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632" spc="-68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632" spc="-23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soká</a:t>
            </a:r>
            <a:endParaRPr sz="1632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62580" y="4487979"/>
            <a:ext cx="708488" cy="251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632" spc="63" dirty="0">
                <a:solidFill>
                  <a:srgbClr val="FFFFFF"/>
                </a:solidFill>
                <a:latin typeface="Arial"/>
                <a:cs typeface="Arial"/>
              </a:rPr>
              <a:t>Mar</a:t>
            </a:r>
            <a:r>
              <a:rPr lang="cs-CZ" sz="1632" spc="63" dirty="0">
                <a:solidFill>
                  <a:srgbClr val="FFFFFF"/>
                </a:solidFill>
                <a:latin typeface="Arial"/>
                <a:cs typeface="Arial"/>
              </a:rPr>
              <a:t>ž</a:t>
            </a:r>
            <a:r>
              <a:rPr sz="1632" spc="63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632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71641" y="5644949"/>
            <a:ext cx="553362" cy="251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Nízká</a:t>
            </a:r>
            <a:endParaRPr sz="1632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374830" y="3231836"/>
            <a:ext cx="1727" cy="2736866"/>
          </a:xfrm>
          <a:custGeom>
            <a:avLst/>
            <a:gdLst/>
            <a:ahLst/>
            <a:cxnLst/>
            <a:rect l="l" t="t" r="r" b="b"/>
            <a:pathLst>
              <a:path w="1904" h="3018154">
                <a:moveTo>
                  <a:pt x="0" y="0"/>
                </a:moveTo>
                <a:lnTo>
                  <a:pt x="1523" y="3017779"/>
                </a:lnTo>
              </a:path>
            </a:pathLst>
          </a:custGeom>
          <a:ln w="25560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1" name="object 11"/>
          <p:cNvSpPr txBox="1"/>
          <p:nvPr/>
        </p:nvSpPr>
        <p:spPr>
          <a:xfrm>
            <a:off x="444813" y="1449510"/>
            <a:ext cx="8401194" cy="17885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indent="-308063"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sz="1995" b="1" spc="-9" dirty="0">
                <a:latin typeface="Arial"/>
                <a:cs typeface="Arial"/>
              </a:rPr>
              <a:t>Klíč</a:t>
            </a:r>
            <a:r>
              <a:rPr sz="1995" b="1" spc="-14" dirty="0">
                <a:latin typeface="Arial"/>
                <a:cs typeface="Arial"/>
              </a:rPr>
              <a:t>ová ob</a:t>
            </a:r>
            <a:r>
              <a:rPr sz="1995" b="1" dirty="0">
                <a:latin typeface="Arial"/>
                <a:cs typeface="Arial"/>
              </a:rPr>
              <a:t>l</a:t>
            </a:r>
            <a:r>
              <a:rPr sz="1995" b="1" spc="-14" dirty="0">
                <a:latin typeface="Arial"/>
                <a:cs typeface="Arial"/>
              </a:rPr>
              <a:t>a</a:t>
            </a:r>
            <a:r>
              <a:rPr sz="1995" b="1" spc="-9" dirty="0">
                <a:latin typeface="Arial"/>
                <a:cs typeface="Arial"/>
              </a:rPr>
              <a:t>st</a:t>
            </a:r>
            <a:endParaRPr sz="1995" b="1" dirty="0">
              <a:latin typeface="Arial"/>
              <a:cs typeface="Arial"/>
            </a:endParaRPr>
          </a:p>
          <a:p>
            <a:pPr marL="319579" marR="4607" indent="-308063">
              <a:lnSpc>
                <a:spcPts val="2231"/>
              </a:lnSpc>
              <a:spcBef>
                <a:spcPts val="76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995" spc="-14" dirty="0">
                <a:latin typeface="Arial"/>
                <a:cs typeface="Arial"/>
              </a:rPr>
              <a:t>- </a:t>
            </a:r>
            <a:r>
              <a:rPr sz="1995" spc="-14" dirty="0" err="1">
                <a:latin typeface="Arial"/>
                <a:cs typeface="Arial"/>
              </a:rPr>
              <a:t>Z</a:t>
            </a:r>
            <a:r>
              <a:rPr sz="1995" spc="-9" dirty="0" err="1">
                <a:latin typeface="Arial"/>
                <a:cs typeface="Arial"/>
              </a:rPr>
              <a:t>k</a:t>
            </a:r>
            <a:r>
              <a:rPr sz="1995" spc="-14" dirty="0" err="1">
                <a:latin typeface="Arial"/>
                <a:cs typeface="Arial"/>
              </a:rPr>
              <a:t>oumá</a:t>
            </a:r>
            <a:r>
              <a:rPr sz="1995" spc="9" dirty="0">
                <a:latin typeface="Arial"/>
                <a:cs typeface="Arial"/>
              </a:rPr>
              <a:t> </a:t>
            </a:r>
            <a:r>
              <a:rPr sz="1995" spc="-9" dirty="0">
                <a:latin typeface="Arial"/>
                <a:cs typeface="Arial"/>
              </a:rPr>
              <a:t>vývoj</a:t>
            </a:r>
            <a:r>
              <a:rPr sz="1995" spc="-5" dirty="0">
                <a:latin typeface="Arial"/>
                <a:cs typeface="Arial"/>
              </a:rPr>
              <a:t> </a:t>
            </a:r>
            <a:r>
              <a:rPr sz="1995" spc="-9" dirty="0">
                <a:latin typeface="Arial"/>
                <a:cs typeface="Arial"/>
              </a:rPr>
              <a:t>s</a:t>
            </a:r>
            <a:r>
              <a:rPr sz="1995" spc="-14" dirty="0">
                <a:latin typeface="Arial"/>
                <a:cs typeface="Arial"/>
              </a:rPr>
              <a:t>po</a:t>
            </a:r>
            <a:r>
              <a:rPr sz="1995" spc="-9" dirty="0">
                <a:latin typeface="Arial"/>
                <a:cs typeface="Arial"/>
              </a:rPr>
              <a:t>k</a:t>
            </a:r>
            <a:r>
              <a:rPr sz="1995" spc="-14" dirty="0">
                <a:latin typeface="Arial"/>
                <a:cs typeface="Arial"/>
              </a:rPr>
              <a:t>ojen</a:t>
            </a:r>
            <a:r>
              <a:rPr sz="1995" spc="-9" dirty="0">
                <a:latin typeface="Arial"/>
                <a:cs typeface="Arial"/>
              </a:rPr>
              <a:t>osti</a:t>
            </a:r>
            <a:r>
              <a:rPr sz="1995" spc="-5" dirty="0">
                <a:latin typeface="Arial"/>
                <a:cs typeface="Arial"/>
              </a:rPr>
              <a:t> </a:t>
            </a:r>
            <a:r>
              <a:rPr sz="1995" spc="-14" dirty="0">
                <a:latin typeface="Arial"/>
                <a:cs typeface="Arial"/>
              </a:rPr>
              <a:t>zá</a:t>
            </a:r>
            <a:r>
              <a:rPr sz="1995" spc="-9" dirty="0">
                <a:latin typeface="Arial"/>
                <a:cs typeface="Arial"/>
              </a:rPr>
              <a:t>k</a:t>
            </a:r>
            <a:r>
              <a:rPr sz="1995" spc="-14" dirty="0">
                <a:latin typeface="Arial"/>
                <a:cs typeface="Arial"/>
              </a:rPr>
              <a:t>a</a:t>
            </a:r>
            <a:r>
              <a:rPr sz="1995" spc="-9" dirty="0">
                <a:latin typeface="Arial"/>
                <a:cs typeface="Arial"/>
              </a:rPr>
              <a:t>zníků,</a:t>
            </a:r>
            <a:r>
              <a:rPr sz="1995" spc="-5" dirty="0">
                <a:latin typeface="Arial"/>
                <a:cs typeface="Arial"/>
              </a:rPr>
              <a:t> </a:t>
            </a:r>
            <a:r>
              <a:rPr sz="1995" spc="-9" dirty="0">
                <a:latin typeface="Arial"/>
                <a:cs typeface="Arial"/>
              </a:rPr>
              <a:t>jej</a:t>
            </a:r>
            <a:r>
              <a:rPr sz="1995" dirty="0">
                <a:latin typeface="Arial"/>
                <a:cs typeface="Arial"/>
              </a:rPr>
              <a:t>i</a:t>
            </a:r>
            <a:r>
              <a:rPr sz="1995" spc="-14" dirty="0">
                <a:latin typeface="Arial"/>
                <a:cs typeface="Arial"/>
              </a:rPr>
              <a:t>ch</a:t>
            </a:r>
            <a:r>
              <a:rPr sz="1995" spc="-9" dirty="0">
                <a:latin typeface="Arial"/>
                <a:cs typeface="Arial"/>
              </a:rPr>
              <a:t> </a:t>
            </a:r>
            <a:r>
              <a:rPr sz="1995" spc="-14" dirty="0">
                <a:latin typeface="Arial"/>
                <a:cs typeface="Arial"/>
              </a:rPr>
              <a:t>důvěru,</a:t>
            </a:r>
            <a:r>
              <a:rPr sz="1995" spc="18" dirty="0">
                <a:latin typeface="Arial"/>
                <a:cs typeface="Arial"/>
              </a:rPr>
              <a:t> </a:t>
            </a:r>
            <a:r>
              <a:rPr sz="1995" spc="-14" dirty="0">
                <a:latin typeface="Arial"/>
                <a:cs typeface="Arial"/>
              </a:rPr>
              <a:t>s</a:t>
            </a:r>
            <a:r>
              <a:rPr sz="1995" spc="-9" dirty="0">
                <a:latin typeface="Arial"/>
                <a:cs typeface="Arial"/>
              </a:rPr>
              <a:t>c</a:t>
            </a:r>
            <a:r>
              <a:rPr sz="1995" spc="-14" dirty="0">
                <a:latin typeface="Arial"/>
                <a:cs typeface="Arial"/>
              </a:rPr>
              <a:t>ho</a:t>
            </a:r>
            <a:r>
              <a:rPr sz="1995" spc="-9" dirty="0">
                <a:latin typeface="Arial"/>
                <a:cs typeface="Arial"/>
              </a:rPr>
              <a:t>p</a:t>
            </a:r>
            <a:r>
              <a:rPr sz="1995" spc="-14" dirty="0">
                <a:latin typeface="Arial"/>
                <a:cs typeface="Arial"/>
              </a:rPr>
              <a:t>no</a:t>
            </a:r>
            <a:r>
              <a:rPr sz="1995" spc="-9" dirty="0">
                <a:latin typeface="Arial"/>
                <a:cs typeface="Arial"/>
              </a:rPr>
              <a:t>st </a:t>
            </a:r>
            <a:r>
              <a:rPr sz="1995" spc="-14" dirty="0">
                <a:latin typeface="Arial"/>
                <a:cs typeface="Arial"/>
              </a:rPr>
              <a:t>po</a:t>
            </a:r>
            <a:r>
              <a:rPr sz="1995" spc="-9" dirty="0">
                <a:latin typeface="Arial"/>
                <a:cs typeface="Arial"/>
              </a:rPr>
              <a:t>dniku získ</a:t>
            </a:r>
            <a:r>
              <a:rPr sz="1995" spc="-14" dirty="0">
                <a:latin typeface="Arial"/>
                <a:cs typeface="Arial"/>
              </a:rPr>
              <a:t>ávat</a:t>
            </a:r>
            <a:r>
              <a:rPr sz="1995" spc="-9" dirty="0">
                <a:latin typeface="Arial"/>
                <a:cs typeface="Arial"/>
              </a:rPr>
              <a:t> </a:t>
            </a:r>
            <a:r>
              <a:rPr sz="1995" spc="-14" dirty="0">
                <a:latin typeface="Arial"/>
                <a:cs typeface="Arial"/>
              </a:rPr>
              <a:t>nové</a:t>
            </a:r>
            <a:r>
              <a:rPr sz="1995" spc="9" dirty="0">
                <a:latin typeface="Arial"/>
                <a:cs typeface="Arial"/>
              </a:rPr>
              <a:t> </a:t>
            </a:r>
            <a:r>
              <a:rPr sz="1995" spc="-14" dirty="0">
                <a:latin typeface="Arial"/>
                <a:cs typeface="Arial"/>
              </a:rPr>
              <a:t>z</a:t>
            </a:r>
            <a:r>
              <a:rPr sz="1995" spc="-9" dirty="0">
                <a:latin typeface="Arial"/>
                <a:cs typeface="Arial"/>
              </a:rPr>
              <a:t>á</a:t>
            </a:r>
            <a:r>
              <a:rPr sz="1995" spc="-14" dirty="0">
                <a:latin typeface="Arial"/>
                <a:cs typeface="Arial"/>
              </a:rPr>
              <a:t>k</a:t>
            </a:r>
            <a:r>
              <a:rPr sz="1995" spc="-9" dirty="0">
                <a:latin typeface="Arial"/>
                <a:cs typeface="Arial"/>
              </a:rPr>
              <a:t>a</a:t>
            </a:r>
            <a:r>
              <a:rPr sz="1995" spc="-14" dirty="0">
                <a:latin typeface="Arial"/>
                <a:cs typeface="Arial"/>
              </a:rPr>
              <a:t>z</a:t>
            </a:r>
            <a:r>
              <a:rPr sz="1995" spc="-9" dirty="0">
                <a:latin typeface="Arial"/>
                <a:cs typeface="Arial"/>
              </a:rPr>
              <a:t>níky</a:t>
            </a:r>
            <a:r>
              <a:rPr sz="1995" spc="-5" dirty="0">
                <a:latin typeface="Arial"/>
                <a:cs typeface="Arial"/>
              </a:rPr>
              <a:t> </a:t>
            </a:r>
            <a:r>
              <a:rPr sz="1995" spc="-14" dirty="0">
                <a:latin typeface="Arial"/>
                <a:cs typeface="Arial"/>
              </a:rPr>
              <a:t>a</a:t>
            </a:r>
            <a:r>
              <a:rPr sz="1995" spc="-5" dirty="0">
                <a:latin typeface="Arial"/>
                <a:cs typeface="Arial"/>
              </a:rPr>
              <a:t> </a:t>
            </a:r>
            <a:r>
              <a:rPr sz="1995" spc="-14" dirty="0" err="1">
                <a:latin typeface="Arial"/>
                <a:cs typeface="Arial"/>
              </a:rPr>
              <a:t>udr</a:t>
            </a:r>
            <a:r>
              <a:rPr lang="cs-CZ" sz="1995" spc="141" dirty="0">
                <a:latin typeface="Arial"/>
                <a:cs typeface="Arial"/>
              </a:rPr>
              <a:t>ž</a:t>
            </a:r>
            <a:r>
              <a:rPr sz="1995" spc="290" dirty="0">
                <a:latin typeface="Arial"/>
                <a:cs typeface="Arial"/>
              </a:rPr>
              <a:t>e</a:t>
            </a:r>
            <a:r>
              <a:rPr sz="1995" spc="-9" dirty="0">
                <a:latin typeface="Arial"/>
                <a:cs typeface="Arial"/>
              </a:rPr>
              <a:t>t</a:t>
            </a:r>
            <a:r>
              <a:rPr sz="1995" spc="-5" dirty="0">
                <a:latin typeface="Arial"/>
                <a:cs typeface="Arial"/>
              </a:rPr>
              <a:t> </a:t>
            </a:r>
            <a:r>
              <a:rPr sz="1995" spc="-9" dirty="0" err="1">
                <a:latin typeface="Arial"/>
                <a:cs typeface="Arial"/>
              </a:rPr>
              <a:t>s</a:t>
            </a:r>
            <a:r>
              <a:rPr sz="1995" spc="-5" dirty="0" err="1">
                <a:latin typeface="Arial"/>
                <a:cs typeface="Arial"/>
              </a:rPr>
              <a:t>i</a:t>
            </a:r>
            <a:r>
              <a:rPr sz="1995" spc="-5" dirty="0">
                <a:latin typeface="Arial"/>
                <a:cs typeface="Arial"/>
              </a:rPr>
              <a:t> </a:t>
            </a:r>
            <a:r>
              <a:rPr sz="1995" spc="-9" dirty="0" err="1">
                <a:latin typeface="Arial"/>
                <a:cs typeface="Arial"/>
              </a:rPr>
              <a:t>p</a:t>
            </a:r>
            <a:r>
              <a:rPr sz="1995" spc="-14" dirty="0" err="1">
                <a:latin typeface="Arial"/>
                <a:cs typeface="Arial"/>
              </a:rPr>
              <a:t>ůvodní</a:t>
            </a:r>
            <a:endParaRPr sz="1995" dirty="0">
              <a:latin typeface="Arial"/>
              <a:cs typeface="Arial"/>
            </a:endParaRPr>
          </a:p>
          <a:p>
            <a:pPr marL="319579" indent="-308063">
              <a:spcBef>
                <a:spcPts val="50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995" spc="-9" dirty="0">
                <a:latin typeface="Arial"/>
                <a:cs typeface="Arial"/>
              </a:rPr>
              <a:t>- </a:t>
            </a:r>
            <a:r>
              <a:rPr sz="1995" spc="-9" dirty="0" err="1">
                <a:latin typeface="Arial"/>
                <a:cs typeface="Arial"/>
              </a:rPr>
              <a:t>Strukturo</a:t>
            </a:r>
            <a:r>
              <a:rPr sz="1995" spc="-14" dirty="0" err="1">
                <a:latin typeface="Arial"/>
                <a:cs typeface="Arial"/>
              </a:rPr>
              <a:t>vání</a:t>
            </a:r>
            <a:r>
              <a:rPr sz="1995" spc="9" dirty="0">
                <a:latin typeface="Arial"/>
                <a:cs typeface="Arial"/>
              </a:rPr>
              <a:t> </a:t>
            </a:r>
            <a:r>
              <a:rPr sz="1995" spc="-14" dirty="0">
                <a:latin typeface="Arial"/>
                <a:cs typeface="Arial"/>
              </a:rPr>
              <a:t>z</a:t>
            </a:r>
            <a:r>
              <a:rPr sz="1995" spc="-9" dirty="0">
                <a:latin typeface="Arial"/>
                <a:cs typeface="Arial"/>
              </a:rPr>
              <a:t>á</a:t>
            </a:r>
            <a:r>
              <a:rPr sz="1995" spc="-14" dirty="0">
                <a:latin typeface="Arial"/>
                <a:cs typeface="Arial"/>
              </a:rPr>
              <a:t>k</a:t>
            </a:r>
            <a:r>
              <a:rPr sz="1995" spc="-9" dirty="0">
                <a:latin typeface="Arial"/>
                <a:cs typeface="Arial"/>
              </a:rPr>
              <a:t>a</a:t>
            </a:r>
            <a:r>
              <a:rPr sz="1995" spc="-14" dirty="0">
                <a:latin typeface="Arial"/>
                <a:cs typeface="Arial"/>
              </a:rPr>
              <a:t>z</a:t>
            </a:r>
            <a:r>
              <a:rPr sz="1995" spc="-9" dirty="0">
                <a:latin typeface="Arial"/>
                <a:cs typeface="Arial"/>
              </a:rPr>
              <a:t>níků </a:t>
            </a:r>
            <a:r>
              <a:rPr sz="1995" spc="-14" dirty="0">
                <a:latin typeface="Arial"/>
                <a:cs typeface="Arial"/>
              </a:rPr>
              <a:t>po</a:t>
            </a:r>
            <a:r>
              <a:rPr sz="1995" spc="-9" dirty="0">
                <a:latin typeface="Arial"/>
                <a:cs typeface="Arial"/>
              </a:rPr>
              <a:t>dle</a:t>
            </a:r>
            <a:r>
              <a:rPr sz="1995" dirty="0">
                <a:latin typeface="Arial"/>
                <a:cs typeface="Arial"/>
              </a:rPr>
              <a:t> </a:t>
            </a:r>
            <a:r>
              <a:rPr sz="1995" spc="-9" dirty="0">
                <a:latin typeface="Arial"/>
                <a:cs typeface="Arial"/>
              </a:rPr>
              <a:t>růz</a:t>
            </a:r>
            <a:r>
              <a:rPr sz="1995" spc="-14" dirty="0">
                <a:latin typeface="Arial"/>
                <a:cs typeface="Arial"/>
              </a:rPr>
              <a:t>n</a:t>
            </a:r>
            <a:r>
              <a:rPr sz="1995" spc="-9" dirty="0">
                <a:latin typeface="Arial"/>
                <a:cs typeface="Arial"/>
              </a:rPr>
              <a:t>ý</a:t>
            </a:r>
            <a:r>
              <a:rPr sz="1995" spc="-14" dirty="0">
                <a:latin typeface="Arial"/>
                <a:cs typeface="Arial"/>
              </a:rPr>
              <a:t>ch</a:t>
            </a:r>
            <a:r>
              <a:rPr sz="1995" spc="5" dirty="0">
                <a:latin typeface="Arial"/>
                <a:cs typeface="Arial"/>
              </a:rPr>
              <a:t> </a:t>
            </a:r>
            <a:r>
              <a:rPr sz="1995" spc="-14" dirty="0" err="1">
                <a:latin typeface="Arial"/>
                <a:cs typeface="Arial"/>
              </a:rPr>
              <a:t>h</a:t>
            </a:r>
            <a:r>
              <a:rPr sz="1995" dirty="0" err="1">
                <a:latin typeface="Arial"/>
                <a:cs typeface="Arial"/>
              </a:rPr>
              <a:t>l</a:t>
            </a:r>
            <a:r>
              <a:rPr sz="1995" spc="-14" dirty="0" err="1">
                <a:latin typeface="Arial"/>
                <a:cs typeface="Arial"/>
              </a:rPr>
              <a:t>ed</a:t>
            </a:r>
            <a:r>
              <a:rPr sz="1995" dirty="0" err="1">
                <a:latin typeface="Arial"/>
                <a:cs typeface="Arial"/>
              </a:rPr>
              <a:t>i</a:t>
            </a:r>
            <a:r>
              <a:rPr sz="1995" spc="-14" dirty="0" err="1">
                <a:latin typeface="Arial"/>
                <a:cs typeface="Arial"/>
              </a:rPr>
              <a:t>s</a:t>
            </a:r>
            <a:r>
              <a:rPr sz="1995" spc="-9" dirty="0" err="1">
                <a:latin typeface="Arial"/>
                <a:cs typeface="Arial"/>
              </a:rPr>
              <a:t>e</a:t>
            </a:r>
            <a:r>
              <a:rPr sz="1995" spc="-14" dirty="0" err="1">
                <a:latin typeface="Arial"/>
                <a:cs typeface="Arial"/>
              </a:rPr>
              <a:t>k</a:t>
            </a:r>
            <a:r>
              <a:rPr sz="1995" spc="32" dirty="0">
                <a:latin typeface="Arial"/>
                <a:cs typeface="Arial"/>
              </a:rPr>
              <a:t> </a:t>
            </a:r>
            <a:r>
              <a:rPr sz="1995" spc="-14" dirty="0">
                <a:latin typeface="Arial"/>
                <a:cs typeface="Arial"/>
              </a:rPr>
              <a:t>–</a:t>
            </a:r>
            <a:r>
              <a:rPr sz="1995" dirty="0">
                <a:latin typeface="Arial"/>
                <a:cs typeface="Arial"/>
              </a:rPr>
              <a:t> </a:t>
            </a:r>
            <a:r>
              <a:rPr sz="1995" spc="-14" dirty="0">
                <a:latin typeface="Arial"/>
                <a:cs typeface="Arial"/>
              </a:rPr>
              <a:t>na</a:t>
            </a:r>
            <a:r>
              <a:rPr sz="1995" spc="-9" dirty="0">
                <a:latin typeface="Arial"/>
                <a:cs typeface="Arial"/>
              </a:rPr>
              <a:t>p</a:t>
            </a:r>
            <a:r>
              <a:rPr lang="cs-CZ" sz="1995" spc="-453" dirty="0">
                <a:latin typeface="Arial"/>
                <a:cs typeface="Arial"/>
              </a:rPr>
              <a:t>ř</a:t>
            </a:r>
            <a:r>
              <a:rPr sz="1995" spc="-453" dirty="0">
                <a:latin typeface="Arial"/>
                <a:cs typeface="Arial"/>
              </a:rPr>
              <a:t>.</a:t>
            </a:r>
            <a:r>
              <a:rPr sz="1995" spc="-5" dirty="0">
                <a:latin typeface="Arial"/>
                <a:cs typeface="Arial"/>
              </a:rPr>
              <a:t> </a:t>
            </a:r>
            <a:r>
              <a:rPr lang="cs-CZ" sz="1995" spc="-5" dirty="0">
                <a:latin typeface="Arial"/>
                <a:cs typeface="Arial"/>
              </a:rPr>
              <a:t> </a:t>
            </a:r>
            <a:r>
              <a:rPr sz="1995" spc="-9" dirty="0" err="1">
                <a:latin typeface="Arial"/>
                <a:cs typeface="Arial"/>
              </a:rPr>
              <a:t>z</a:t>
            </a:r>
            <a:r>
              <a:rPr sz="1995" spc="-5" dirty="0" err="1">
                <a:latin typeface="Arial"/>
                <a:cs typeface="Arial"/>
              </a:rPr>
              <a:t>i</a:t>
            </a:r>
            <a:r>
              <a:rPr sz="1995" spc="-9" dirty="0" err="1">
                <a:latin typeface="Arial"/>
                <a:cs typeface="Arial"/>
              </a:rPr>
              <a:t>s</a:t>
            </a:r>
            <a:r>
              <a:rPr sz="1995" spc="-14" dirty="0" err="1">
                <a:latin typeface="Arial"/>
                <a:cs typeface="Arial"/>
              </a:rPr>
              <a:t>k</a:t>
            </a:r>
            <a:r>
              <a:rPr sz="1995" spc="-9" dirty="0" err="1">
                <a:latin typeface="Arial"/>
                <a:cs typeface="Arial"/>
              </a:rPr>
              <a:t>ovosti</a:t>
            </a:r>
            <a:endParaRPr sz="1995" dirty="0">
              <a:latin typeface="Arial"/>
              <a:cs typeface="Arial"/>
            </a:endParaRPr>
          </a:p>
          <a:p>
            <a:pPr marL="799235" algn="ctr">
              <a:spcBef>
                <a:spcPts val="1469"/>
              </a:spcBef>
            </a:pPr>
            <a:endParaRPr sz="1632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59321" y="6096842"/>
            <a:ext cx="553362" cy="251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Nízké</a:t>
            </a:r>
            <a:endParaRPr sz="1632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62991" y="6096842"/>
            <a:ext cx="2635522" cy="251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Nák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632" spc="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sp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né</a:t>
            </a:r>
            <a:r>
              <a:rPr sz="1632" spc="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s pr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endParaRPr sz="1632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09307" y="6096842"/>
            <a:ext cx="692710" cy="251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632" spc="-63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632" spc="-23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soké</a:t>
            </a:r>
            <a:endParaRPr sz="1632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16979" y="3474989"/>
            <a:ext cx="1620929" cy="251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siv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í z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á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kaz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íci</a:t>
            </a:r>
            <a:endParaRPr sz="1632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48039" y="4780946"/>
            <a:ext cx="909793" cy="7007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 marR="4607">
              <a:lnSpc>
                <a:spcPct val="93100"/>
              </a:lnSpc>
            </a:pP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Zák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zníci citl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ví 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a ce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endParaRPr sz="1632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37226" y="4780947"/>
            <a:ext cx="88618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 marR="4607">
              <a:lnSpc>
                <a:spcPts val="1832"/>
              </a:lnSpc>
            </a:pP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res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vní zák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zníci</a:t>
            </a:r>
            <a:endParaRPr sz="1632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10272" y="3184430"/>
            <a:ext cx="872941" cy="7007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 marR="4607">
              <a:lnSpc>
                <a:spcPct val="93100"/>
              </a:lnSpc>
            </a:pP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632" spc="-23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sokými 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ná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kl</a:t>
            </a:r>
            <a:r>
              <a:rPr sz="1632" spc="-14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632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1632" spc="-5" dirty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32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632" spc="-9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32" spc="-5" dirty="0">
                <a:solidFill>
                  <a:srgbClr val="FFFFFF"/>
                </a:solidFill>
                <a:latin typeface="Arial"/>
                <a:cs typeface="Arial"/>
              </a:rPr>
              <a:t>je</a:t>
            </a:r>
            <a:endParaRPr sz="1632">
              <a:latin typeface="Arial"/>
              <a:cs typeface="Arial"/>
            </a:endParaRPr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id="{6CA714CC-B426-018B-BB6F-ED8A29E47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066" y="2837285"/>
            <a:ext cx="5293513" cy="3246777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17948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/>
              <a:t>Zaměstnanecká oblast</a:t>
            </a:r>
            <a:endParaRPr sz="3627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44814" y="1639846"/>
            <a:ext cx="8254373" cy="21800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dirty="0"/>
              <a:t>Zohledňuje lidský faktor, růst kvalifikace, </a:t>
            </a:r>
            <a:r>
              <a:rPr dirty="0" err="1"/>
              <a:t>sni</a:t>
            </a:r>
            <a:r>
              <a:rPr lang="cs-CZ" dirty="0"/>
              <a:t>ž</a:t>
            </a:r>
            <a:r>
              <a:rPr dirty="0" err="1"/>
              <a:t>ování</a:t>
            </a:r>
            <a:r>
              <a:rPr dirty="0"/>
              <a:t> fluktuace apod.)</a:t>
            </a:r>
          </a:p>
          <a:p>
            <a:pPr marL="11516">
              <a:spcBef>
                <a:spcPts val="1088"/>
              </a:spcBef>
            </a:pPr>
            <a:r>
              <a:rPr u="sng" dirty="0" err="1"/>
              <a:t>Základní</a:t>
            </a:r>
            <a:r>
              <a:rPr u="sng" dirty="0"/>
              <a:t> </a:t>
            </a:r>
            <a:r>
              <a:rPr u="sng" dirty="0" err="1"/>
              <a:t>kritéria</a:t>
            </a:r>
            <a:r>
              <a:rPr lang="cs-CZ" u="sng" dirty="0"/>
              <a:t>:</a:t>
            </a:r>
            <a:endParaRPr u="sng" dirty="0"/>
          </a:p>
          <a:p>
            <a:pPr marL="421499" indent="-409982">
              <a:spcBef>
                <a:spcPts val="1075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</a:tabLst>
            </a:pPr>
            <a:r>
              <a:rPr lang="cs-CZ" b="1" dirty="0"/>
              <a:t>- </a:t>
            </a:r>
            <a:r>
              <a:rPr b="1" dirty="0" err="1"/>
              <a:t>Spokojenost</a:t>
            </a:r>
            <a:r>
              <a:rPr b="1" dirty="0"/>
              <a:t> zaměstnanců</a:t>
            </a:r>
          </a:p>
          <a:p>
            <a:pPr marL="421499" indent="-409982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</a:tabLst>
            </a:pPr>
            <a:r>
              <a:rPr lang="cs-CZ" b="1" dirty="0"/>
              <a:t>- </a:t>
            </a:r>
            <a:r>
              <a:rPr b="1" dirty="0" err="1"/>
              <a:t>Produktivita</a:t>
            </a:r>
            <a:r>
              <a:rPr b="1" dirty="0"/>
              <a:t> práce</a:t>
            </a:r>
          </a:p>
          <a:p>
            <a:pPr marL="421499" indent="-409982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</a:tabLst>
            </a:pPr>
            <a:r>
              <a:rPr lang="cs-CZ" b="1" dirty="0"/>
              <a:t>- </a:t>
            </a:r>
            <a:r>
              <a:rPr b="1" dirty="0" err="1"/>
              <a:t>Loajalita</a:t>
            </a:r>
            <a:r>
              <a:rPr b="1" dirty="0"/>
              <a:t> zaměstnanců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17948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 err="1"/>
              <a:t>Shrnutí</a:t>
            </a:r>
            <a:endParaRPr sz="3627" dirty="0"/>
          </a:p>
        </p:txBody>
      </p:sp>
      <p:sp>
        <p:nvSpPr>
          <p:cNvPr id="3" name="object 3"/>
          <p:cNvSpPr txBox="1"/>
          <p:nvPr/>
        </p:nvSpPr>
        <p:spPr>
          <a:xfrm>
            <a:off x="444808" y="1638155"/>
            <a:ext cx="8122498" cy="23467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416" indent="-342900">
              <a:lnSpc>
                <a:spcPts val="2308"/>
              </a:lnSpc>
              <a:buFont typeface="Arial" panose="020B0604020202020204" pitchFamily="34" charset="0"/>
              <a:buChar char="•"/>
            </a:pPr>
            <a:endParaRPr lang="cs-CZ" sz="1995" dirty="0">
              <a:latin typeface="Arial"/>
              <a:cs typeface="Arial"/>
            </a:endParaRPr>
          </a:p>
          <a:p>
            <a:pPr marL="354416" indent="-342900">
              <a:lnSpc>
                <a:spcPts val="2308"/>
              </a:lnSpc>
              <a:buFont typeface="Arial" panose="020B0604020202020204" pitchFamily="34" charset="0"/>
              <a:buChar char="•"/>
            </a:pPr>
            <a:r>
              <a:rPr lang="cs-CZ" sz="1995" dirty="0">
                <a:latin typeface="Arial"/>
                <a:cs typeface="Arial"/>
              </a:rPr>
              <a:t>Strategicky orientované manažerské účetnictví se orientuje</a:t>
            </a:r>
          </a:p>
          <a:p>
            <a:pPr marL="11516" marR="103071">
              <a:lnSpc>
                <a:spcPts val="2231"/>
              </a:lnSpc>
              <a:spcBef>
                <a:spcPts val="122"/>
              </a:spcBef>
            </a:pPr>
            <a:r>
              <a:rPr lang="cs-CZ" sz="1995" dirty="0">
                <a:latin typeface="Arial"/>
                <a:cs typeface="Arial"/>
              </a:rPr>
              <a:t>na</a:t>
            </a:r>
            <a:r>
              <a:rPr lang="cs-CZ" sz="1995" dirty="0">
                <a:latin typeface="Times New Roman"/>
                <a:cs typeface="Times New Roman"/>
              </a:rPr>
              <a:t> </a:t>
            </a:r>
            <a:r>
              <a:rPr lang="cs-CZ" sz="1995" dirty="0">
                <a:latin typeface="Arial"/>
                <a:cs typeface="Arial"/>
              </a:rPr>
              <a:t>strategické řízení nákladů, výnosů a zisku a probíhá ve třech základních průřezech:</a:t>
            </a:r>
          </a:p>
          <a:p>
            <a:pPr marL="11516" marR="103071">
              <a:lnSpc>
                <a:spcPts val="2231"/>
              </a:lnSpc>
              <a:spcBef>
                <a:spcPts val="122"/>
              </a:spcBef>
            </a:pPr>
            <a:endParaRPr lang="cs-CZ" sz="1995" dirty="0">
              <a:latin typeface="Arial"/>
              <a:cs typeface="Arial"/>
            </a:endParaRPr>
          </a:p>
          <a:p>
            <a:pPr marL="11516" marR="103071">
              <a:lnSpc>
                <a:spcPts val="2231"/>
              </a:lnSpc>
              <a:spcBef>
                <a:spcPts val="122"/>
              </a:spcBef>
            </a:pPr>
            <a:r>
              <a:rPr lang="cs-CZ" sz="1995" dirty="0">
                <a:latin typeface="Arial"/>
                <a:cs typeface="Arial"/>
              </a:rPr>
              <a:t> -</a:t>
            </a:r>
            <a:r>
              <a:rPr lang="cs-CZ" sz="1995" dirty="0">
                <a:latin typeface="Times New Roman"/>
                <a:cs typeface="Times New Roman"/>
              </a:rPr>
              <a:t> </a:t>
            </a:r>
            <a:r>
              <a:rPr lang="cs-CZ" sz="1995" dirty="0">
                <a:latin typeface="Arial"/>
                <a:cs typeface="Arial"/>
              </a:rPr>
              <a:t>po linii výkonů,</a:t>
            </a:r>
          </a:p>
          <a:p>
            <a:pPr marL="11516" marR="103071">
              <a:lnSpc>
                <a:spcPts val="2231"/>
              </a:lnSpc>
              <a:spcBef>
                <a:spcPts val="122"/>
              </a:spcBef>
            </a:pPr>
            <a:r>
              <a:rPr lang="cs-CZ" sz="1995" dirty="0">
                <a:latin typeface="Arial"/>
                <a:cs typeface="Arial"/>
              </a:rPr>
              <a:t> - po linii aktivit, činností a procesů a</a:t>
            </a:r>
            <a:r>
              <a:rPr lang="cs-CZ" sz="1995" dirty="0">
                <a:latin typeface="Times New Roman"/>
                <a:cs typeface="Times New Roman"/>
              </a:rPr>
              <a:t> </a:t>
            </a:r>
          </a:p>
          <a:p>
            <a:pPr marL="11516" marR="103071">
              <a:lnSpc>
                <a:spcPts val="2231"/>
              </a:lnSpc>
              <a:spcBef>
                <a:spcPts val="122"/>
              </a:spcBef>
            </a:pPr>
            <a:r>
              <a:rPr lang="cs-CZ" sz="1995" dirty="0">
                <a:latin typeface="Times New Roman"/>
                <a:cs typeface="Times New Roman"/>
              </a:rPr>
              <a:t> - </a:t>
            </a:r>
            <a:r>
              <a:rPr lang="cs-CZ" sz="1995" dirty="0">
                <a:latin typeface="Arial"/>
                <a:cs typeface="Arial"/>
              </a:rPr>
              <a:t>při hodnocení hierarchicky nejvyšších vnitropodnikových útvarů.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83A2A-D96A-D30E-A508-73A8F0C0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8831BD-28AC-3A4D-EC77-012A51EF5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latin typeface="Arial"/>
                <a:cs typeface="Arial"/>
              </a:rPr>
              <a:t>V</a:t>
            </a:r>
            <a:r>
              <a:rPr lang="cs-CZ" sz="2000" dirty="0">
                <a:latin typeface="Times New Roman"/>
                <a:cs typeface="Times New Roman"/>
              </a:rPr>
              <a:t> </a:t>
            </a:r>
            <a:r>
              <a:rPr lang="cs-CZ" sz="2000" dirty="0">
                <a:latin typeface="Arial"/>
                <a:cs typeface="Arial"/>
              </a:rPr>
              <a:t>delším časovém horizontu má podnik výrazně větší možnosti ovlivnit hodnotové výsledky, zejména řízením nákladů výrobku v předvýrobních etapách: </a:t>
            </a:r>
            <a:r>
              <a:rPr lang="cs-CZ" sz="2000" b="1" dirty="0">
                <a:latin typeface="Arial"/>
                <a:cs typeface="Arial"/>
              </a:rPr>
              <a:t>ve fázi výzkumu a vývoje</a:t>
            </a:r>
            <a:r>
              <a:rPr lang="cs-CZ" sz="2000" dirty="0">
                <a:latin typeface="Arial"/>
                <a:cs typeface="Arial"/>
              </a:rPr>
              <a:t>, </a:t>
            </a:r>
            <a:r>
              <a:rPr lang="cs-CZ" sz="2000" b="1" dirty="0">
                <a:latin typeface="Arial"/>
                <a:cs typeface="Arial"/>
              </a:rPr>
              <a:t>konstrukční a technologické přípravy výroby</a:t>
            </a:r>
            <a:r>
              <a:rPr lang="cs-CZ" sz="2000" dirty="0">
                <a:latin typeface="Arial"/>
                <a:cs typeface="Arial"/>
              </a:rPr>
              <a:t>. </a:t>
            </a:r>
          </a:p>
          <a:p>
            <a:r>
              <a:rPr lang="cs-CZ" sz="2000" dirty="0">
                <a:latin typeface="Arial"/>
                <a:cs typeface="Arial"/>
              </a:rPr>
              <a:t>Na tento požadavek reagují i nástroje manažerského účetnictví: </a:t>
            </a:r>
            <a:r>
              <a:rPr lang="cs-CZ" sz="2000" b="1" dirty="0">
                <a:latin typeface="Arial"/>
                <a:cs typeface="Arial"/>
              </a:rPr>
              <a:t>kalkulace životního cyklu </a:t>
            </a:r>
            <a:r>
              <a:rPr lang="cs-CZ" sz="2000" dirty="0">
                <a:latin typeface="Arial"/>
                <a:cs typeface="Arial"/>
              </a:rPr>
              <a:t>a </a:t>
            </a:r>
            <a:r>
              <a:rPr lang="cs-CZ" sz="2000" b="1" dirty="0">
                <a:latin typeface="Arial"/>
                <a:cs typeface="Arial"/>
              </a:rPr>
              <a:t>kalkulace cílových nákladů</a:t>
            </a:r>
            <a:r>
              <a:rPr lang="cs-CZ" sz="2000" dirty="0">
                <a:latin typeface="Arial"/>
                <a:cs typeface="Arial"/>
              </a:rPr>
              <a:t>.</a:t>
            </a:r>
          </a:p>
          <a:p>
            <a:r>
              <a:rPr lang="cs-CZ" sz="2000" u="sng" dirty="0">
                <a:latin typeface="Arial"/>
                <a:cs typeface="Arial"/>
              </a:rPr>
              <a:t>Kalkulace životního cyklu </a:t>
            </a:r>
            <a:r>
              <a:rPr lang="cs-CZ" sz="2000" dirty="0">
                <a:latin typeface="Arial"/>
                <a:cs typeface="Arial"/>
              </a:rPr>
              <a:t>posuzuje </a:t>
            </a:r>
            <a:r>
              <a:rPr lang="cs-CZ" sz="2000" b="1" dirty="0">
                <a:solidFill>
                  <a:srgbClr val="C00000"/>
                </a:solidFill>
                <a:latin typeface="Arial"/>
                <a:cs typeface="Arial"/>
              </a:rPr>
              <a:t>náklady na výrobek za celý jeho životní cyklus</a:t>
            </a:r>
            <a:r>
              <a:rPr lang="cs-CZ" sz="2000" dirty="0">
                <a:latin typeface="Arial"/>
                <a:cs typeface="Arial"/>
              </a:rPr>
              <a:t>, včetně nákladů na výzkum a vývoj a likvidaci následků provádění posuzovaného výkonu. </a:t>
            </a:r>
          </a:p>
          <a:p>
            <a:r>
              <a:rPr lang="cs-CZ" sz="2000" u="sng" dirty="0">
                <a:latin typeface="Arial"/>
                <a:cs typeface="Arial"/>
              </a:rPr>
              <a:t>Kalkulace cílových nákladů </a:t>
            </a:r>
            <a:r>
              <a:rPr lang="cs-CZ" sz="2000" dirty="0">
                <a:latin typeface="Arial"/>
                <a:cs typeface="Arial"/>
              </a:rPr>
              <a:t>se využívá </a:t>
            </a:r>
            <a:r>
              <a:rPr lang="cs-CZ" sz="2000" b="1" dirty="0">
                <a:solidFill>
                  <a:srgbClr val="C00000"/>
                </a:solidFill>
                <a:latin typeface="Arial"/>
                <a:cs typeface="Arial"/>
              </a:rPr>
              <a:t>v</a:t>
            </a:r>
            <a:r>
              <a:rPr lang="cs-CZ" sz="2000" b="1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cs-CZ" sz="2000" b="1" dirty="0">
                <a:solidFill>
                  <a:srgbClr val="C00000"/>
                </a:solidFill>
                <a:latin typeface="Arial"/>
                <a:cs typeface="Arial"/>
              </a:rPr>
              <a:t>předvýrobních etapách </a:t>
            </a:r>
            <a:r>
              <a:rPr lang="cs-CZ" sz="2000" dirty="0">
                <a:latin typeface="Arial"/>
                <a:cs typeface="Arial"/>
              </a:rPr>
              <a:t>a jejím úkolem je dosáhnout takových nákladů a ceny budoucího výrobku, které zajistí požadovaný zisk.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23556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1125"/>
            <a:ext cx="8254373" cy="855891"/>
          </a:xfrm>
          <a:prstGeom prst="rect">
            <a:avLst/>
          </a:prstGeom>
        </p:spPr>
        <p:txBody>
          <a:bodyPr vert="horz" wrap="square" lIns="0" tIns="218964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lang="cs-CZ" dirty="0"/>
              <a:t>Shrnutí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8154"/>
            <a:ext cx="8065492" cy="37752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416" indent="-342900">
              <a:lnSpc>
                <a:spcPts val="2308"/>
              </a:lnSpc>
              <a:buFont typeface="Arial" panose="020B0604020202020204" pitchFamily="34" charset="0"/>
              <a:buChar char="•"/>
            </a:pPr>
            <a:r>
              <a:rPr lang="cs-CZ" sz="1995" dirty="0">
                <a:latin typeface="Arial"/>
                <a:cs typeface="Arial"/>
              </a:rPr>
              <a:t>Procesní řízení se zaměřuje na posouzení aktivit, činností a procesů</a:t>
            </a:r>
          </a:p>
          <a:p>
            <a:pPr marL="11516" algn="just">
              <a:lnSpc>
                <a:spcPts val="2226"/>
              </a:lnSpc>
            </a:pPr>
            <a:r>
              <a:rPr lang="cs-CZ" sz="1995" dirty="0">
                <a:latin typeface="Arial"/>
                <a:cs typeface="Arial"/>
              </a:rPr>
              <a:t>     z</a:t>
            </a:r>
            <a:r>
              <a:rPr lang="cs-CZ" sz="1995" dirty="0">
                <a:latin typeface="Times New Roman"/>
                <a:cs typeface="Times New Roman"/>
              </a:rPr>
              <a:t> </a:t>
            </a:r>
            <a:r>
              <a:rPr lang="cs-CZ" sz="1995" dirty="0">
                <a:latin typeface="Arial"/>
                <a:cs typeface="Arial"/>
              </a:rPr>
              <a:t>hlediska jejich nákladové náročnosti, době trvání, kvalitě a 	podle                    	toho, jak přispívají k hodnotě výrobků.</a:t>
            </a:r>
          </a:p>
          <a:p>
            <a:pPr marL="354416" marR="737623" indent="-342900">
              <a:lnSpc>
                <a:spcPct val="93000"/>
              </a:lnSpc>
              <a:spcBef>
                <a:spcPts val="86"/>
              </a:spcBef>
              <a:buFont typeface="Arial" panose="020B0604020202020204" pitchFamily="34" charset="0"/>
              <a:buChar char="•"/>
              <a:tabLst>
                <a:tab pos="473898" algn="l"/>
              </a:tabLst>
            </a:pPr>
            <a:r>
              <a:rPr lang="cs-CZ" sz="1995" dirty="0">
                <a:latin typeface="Arial"/>
                <a:cs typeface="Arial"/>
              </a:rPr>
              <a:t>Uplatňuje se celá řada přístupů a</a:t>
            </a:r>
            <a:r>
              <a:rPr lang="cs-CZ" sz="1995" dirty="0">
                <a:latin typeface="Times New Roman"/>
                <a:cs typeface="Times New Roman"/>
              </a:rPr>
              <a:t> </a:t>
            </a:r>
            <a:r>
              <a:rPr lang="cs-CZ" sz="1995" dirty="0">
                <a:latin typeface="Arial"/>
                <a:cs typeface="Arial"/>
              </a:rPr>
              <a:t>metod, jejichž společným cílem je hledání možností, jak zrychlit a</a:t>
            </a:r>
            <a:r>
              <a:rPr lang="cs-CZ" sz="1995" dirty="0">
                <a:latin typeface="Times New Roman"/>
                <a:cs typeface="Times New Roman"/>
              </a:rPr>
              <a:t> </a:t>
            </a:r>
            <a:r>
              <a:rPr lang="cs-CZ" sz="1995" dirty="0">
                <a:latin typeface="Arial"/>
                <a:cs typeface="Arial"/>
              </a:rPr>
              <a:t>zkvalitnit</a:t>
            </a:r>
            <a:r>
              <a:rPr lang="cs-CZ" sz="1995" dirty="0">
                <a:latin typeface="Times New Roman"/>
                <a:cs typeface="Times New Roman"/>
              </a:rPr>
              <a:t> </a:t>
            </a:r>
            <a:r>
              <a:rPr lang="cs-CZ" sz="1995" dirty="0">
                <a:latin typeface="Arial"/>
                <a:cs typeface="Arial"/>
              </a:rPr>
              <a:t>podnikové procesy.</a:t>
            </a:r>
          </a:p>
          <a:p>
            <a:pPr marL="354416" marR="199809" indent="-342900">
              <a:lnSpc>
                <a:spcPct val="93100"/>
              </a:lnSpc>
              <a:spcBef>
                <a:spcPts val="1265"/>
              </a:spcBef>
              <a:buFont typeface="Arial" panose="020B0604020202020204" pitchFamily="34" charset="0"/>
              <a:buChar char="•"/>
            </a:pPr>
            <a:r>
              <a:rPr lang="cs-CZ" sz="1995" dirty="0">
                <a:latin typeface="Arial"/>
                <a:cs typeface="Arial"/>
              </a:rPr>
              <a:t>V současném podnikatelském prostředí již nestačí z dlouhodobého hlediska orientace na hodnotové řízení, ale je třeba sledovat i další oblasti: </a:t>
            </a:r>
            <a:r>
              <a:rPr lang="cs-CZ" sz="1995" b="1" dirty="0">
                <a:latin typeface="Arial"/>
                <a:cs typeface="Arial"/>
              </a:rPr>
              <a:t>zákaznickou</a:t>
            </a:r>
            <a:r>
              <a:rPr lang="cs-CZ" sz="1995" dirty="0">
                <a:latin typeface="Arial"/>
                <a:cs typeface="Arial"/>
              </a:rPr>
              <a:t>, </a:t>
            </a:r>
            <a:r>
              <a:rPr lang="cs-CZ" sz="1995" b="1" dirty="0">
                <a:latin typeface="Arial"/>
                <a:cs typeface="Arial"/>
              </a:rPr>
              <a:t>vnitřních procesů</a:t>
            </a:r>
            <a:r>
              <a:rPr lang="cs-CZ" sz="1995" dirty="0">
                <a:latin typeface="Arial"/>
                <a:cs typeface="Arial"/>
              </a:rPr>
              <a:t>, </a:t>
            </a:r>
            <a:r>
              <a:rPr lang="cs-CZ" sz="1995" b="1" dirty="0">
                <a:latin typeface="Arial"/>
                <a:cs typeface="Arial"/>
              </a:rPr>
              <a:t>zaměstnaneckou</a:t>
            </a:r>
            <a:r>
              <a:rPr lang="cs-CZ" sz="1995" dirty="0">
                <a:latin typeface="Arial"/>
                <a:cs typeface="Arial"/>
              </a:rPr>
              <a:t>. </a:t>
            </a:r>
          </a:p>
          <a:p>
            <a:pPr marL="354416" marR="199809" indent="-342900">
              <a:lnSpc>
                <a:spcPct val="93100"/>
              </a:lnSpc>
              <a:spcBef>
                <a:spcPts val="1265"/>
              </a:spcBef>
              <a:buFont typeface="Arial" panose="020B0604020202020204" pitchFamily="34" charset="0"/>
              <a:buChar char="•"/>
            </a:pPr>
            <a:r>
              <a:rPr lang="cs-CZ" sz="1995" dirty="0">
                <a:latin typeface="Arial"/>
                <a:cs typeface="Arial"/>
              </a:rPr>
              <a:t>Zřejmě nejpropracovanější systém kritérií, které navazují na tento požadavek, představuje tzv. </a:t>
            </a:r>
            <a:r>
              <a:rPr lang="cs-CZ" sz="1995" b="1" dirty="0" err="1">
                <a:latin typeface="Arial"/>
                <a:cs typeface="Arial"/>
              </a:rPr>
              <a:t>Balanced</a:t>
            </a:r>
            <a:r>
              <a:rPr lang="cs-CZ" sz="1995" b="1" dirty="0">
                <a:latin typeface="Times New Roman"/>
                <a:cs typeface="Times New Roman"/>
              </a:rPr>
              <a:t> </a:t>
            </a:r>
            <a:r>
              <a:rPr lang="cs-CZ" sz="1995" b="1" dirty="0" err="1">
                <a:latin typeface="Arial"/>
                <a:cs typeface="Arial"/>
              </a:rPr>
              <a:t>Scorecard</a:t>
            </a:r>
            <a:r>
              <a:rPr lang="cs-CZ" sz="1995" dirty="0"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2EB807-02C2-56BE-9F3E-CF8E319CE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1FF334-6481-2475-F44E-4E750B8C9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>
                <a:latin typeface="Arial"/>
                <a:cs typeface="Arial"/>
              </a:rPr>
              <a:t>Hodnotová oblast souvisí s tradičním řízením pomocí hodnotových kritérií, oblast vnitřních procesů navazuje na procesní řízení. </a:t>
            </a:r>
          </a:p>
          <a:p>
            <a:endParaRPr lang="cs-CZ" sz="2000" dirty="0">
              <a:latin typeface="Arial"/>
              <a:cs typeface="Arial"/>
            </a:endParaRPr>
          </a:p>
          <a:p>
            <a:r>
              <a:rPr lang="cs-CZ" sz="2000" dirty="0">
                <a:latin typeface="Arial"/>
                <a:cs typeface="Arial"/>
              </a:rPr>
              <a:t>Řízení zákaznické oblasti se soustřeďuje v oblasti naturální na sledování ukazatelů tržního podílu a v oblasti hodnotové na zjišťování nákladů a</a:t>
            </a:r>
            <a:r>
              <a:rPr lang="cs-CZ" sz="2000" dirty="0">
                <a:latin typeface="Times New Roman"/>
                <a:cs typeface="Times New Roman"/>
              </a:rPr>
              <a:t> </a:t>
            </a:r>
            <a:r>
              <a:rPr lang="cs-CZ" sz="2000" dirty="0">
                <a:latin typeface="Arial"/>
                <a:cs typeface="Arial"/>
              </a:rPr>
              <a:t>výnosů vznikajících v souvislosti</a:t>
            </a:r>
            <a:r>
              <a:rPr lang="cs-CZ" sz="2000" dirty="0">
                <a:latin typeface="Times New Roman"/>
                <a:cs typeface="Times New Roman"/>
              </a:rPr>
              <a:t> </a:t>
            </a:r>
            <a:r>
              <a:rPr lang="cs-CZ" sz="2000" dirty="0">
                <a:latin typeface="Arial"/>
                <a:cs typeface="Arial"/>
              </a:rPr>
              <a:t>s</a:t>
            </a:r>
            <a:r>
              <a:rPr lang="cs-CZ" sz="2000" dirty="0">
                <a:latin typeface="Times New Roman"/>
                <a:cs typeface="Times New Roman"/>
              </a:rPr>
              <a:t> </a:t>
            </a:r>
            <a:r>
              <a:rPr lang="cs-CZ" sz="2000" dirty="0">
                <a:latin typeface="Arial"/>
                <a:cs typeface="Arial"/>
              </a:rPr>
              <a:t>jednotlivými zákazníky.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30392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33C60-1FFD-CC90-4E4D-4733876D5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C6BE45-ADD8-494B-6537-3DC98FEAA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6000" b="1" dirty="0"/>
          </a:p>
          <a:p>
            <a:pPr marL="0" indent="0" algn="ctr">
              <a:buNone/>
            </a:pPr>
            <a:r>
              <a:rPr lang="cs-CZ" sz="6000" b="1" dirty="0"/>
              <a:t>Děkuji za pozornost </a:t>
            </a:r>
          </a:p>
        </p:txBody>
      </p:sp>
    </p:spTree>
    <p:extLst>
      <p:ext uri="{BB962C8B-B14F-4D97-AF65-F5344CB8AC3E}">
        <p14:creationId xmlns:p14="http://schemas.microsoft.com/office/powerpoint/2010/main" val="2892257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7835"/>
            <a:ext cx="8254373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lang="cs-CZ" sz="3200" dirty="0"/>
              <a:t>STRATEGICKY ORIENTOVANÉ</a:t>
            </a:r>
            <a:br>
              <a:rPr lang="cs-CZ" sz="3200" dirty="0">
                <a:latin typeface="Times New Roman"/>
                <a:cs typeface="Times New Roman"/>
              </a:rPr>
            </a:br>
            <a:r>
              <a:rPr lang="cs-CZ" sz="3200" dirty="0"/>
              <a:t>MANAŽERSKÉ ÚČETNICTVÍ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4" y="1639847"/>
            <a:ext cx="7916930" cy="4208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lang="cs-CZ" sz="2176" dirty="0">
                <a:latin typeface="Arial"/>
                <a:cs typeface="Arial"/>
              </a:rPr>
              <a:t>Výukové cíle:</a:t>
            </a:r>
          </a:p>
          <a:p>
            <a:pPr marL="354416" marR="4607" indent="-342900">
              <a:lnSpc>
                <a:spcPts val="2430"/>
              </a:lnSpc>
              <a:spcBef>
                <a:spcPts val="1319"/>
              </a:spcBef>
              <a:buClr>
                <a:srgbClr val="FFFFFF"/>
              </a:buClr>
              <a:buFont typeface="Wingdings" panose="05000000000000000000" pitchFamily="2" charset="2"/>
              <a:buChar char="Ø"/>
              <a:tabLst>
                <a:tab pos="320155" algn="l"/>
              </a:tabLst>
            </a:pPr>
            <a:r>
              <a:rPr lang="cs-CZ" sz="2086" dirty="0">
                <a:latin typeface="Arial"/>
                <a:cs typeface="Arial"/>
              </a:rPr>
              <a:t>- </a:t>
            </a:r>
            <a:r>
              <a:rPr lang="cs-CZ" sz="2086" dirty="0">
                <a:solidFill>
                  <a:srgbClr val="C00000"/>
                </a:solidFill>
                <a:latin typeface="Arial"/>
                <a:cs typeface="Arial"/>
              </a:rPr>
              <a:t>charakterizovat základní změny </a:t>
            </a:r>
            <a:r>
              <a:rPr lang="cs-CZ" sz="2086" dirty="0">
                <a:latin typeface="Arial"/>
                <a:cs typeface="Arial"/>
              </a:rPr>
              <a:t>v podnikatelském prostředí, které vyvolávají zvýšené nároky na strategické řízení podniků,</a:t>
            </a:r>
          </a:p>
          <a:p>
            <a:pPr marL="319579" indent="-308063">
              <a:spcBef>
                <a:spcPts val="103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086" dirty="0">
                <a:latin typeface="Arial"/>
                <a:cs typeface="Arial"/>
              </a:rPr>
              <a:t>- </a:t>
            </a:r>
            <a:r>
              <a:rPr lang="cs-CZ" sz="2086" dirty="0">
                <a:solidFill>
                  <a:srgbClr val="C00000"/>
                </a:solidFill>
                <a:latin typeface="Arial"/>
                <a:cs typeface="Arial"/>
              </a:rPr>
              <a:t>vymezit roli </a:t>
            </a:r>
            <a:r>
              <a:rPr lang="cs-CZ" sz="2086" dirty="0">
                <a:latin typeface="Arial"/>
                <a:cs typeface="Arial"/>
              </a:rPr>
              <a:t>manažerského účetnictví ve strategickém řízení,</a:t>
            </a:r>
          </a:p>
          <a:p>
            <a:pPr marL="319579" marR="326489" indent="-308063">
              <a:lnSpc>
                <a:spcPts val="2430"/>
              </a:lnSpc>
              <a:spcBef>
                <a:spcPts val="1324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086" dirty="0">
                <a:latin typeface="Arial"/>
                <a:cs typeface="Arial"/>
              </a:rPr>
              <a:t>- </a:t>
            </a:r>
            <a:r>
              <a:rPr lang="cs-CZ" sz="2086" dirty="0">
                <a:solidFill>
                  <a:srgbClr val="C00000"/>
                </a:solidFill>
                <a:latin typeface="Arial"/>
                <a:cs typeface="Arial"/>
              </a:rPr>
              <a:t>vysvětlit podstatu </a:t>
            </a:r>
            <a:r>
              <a:rPr lang="cs-CZ" sz="2086" dirty="0">
                <a:latin typeface="Arial"/>
                <a:cs typeface="Arial"/>
              </a:rPr>
              <a:t>a formulovat výhody a omezení kalkulace cílových nákladů a kalkulace životního cyklu,</a:t>
            </a:r>
          </a:p>
          <a:p>
            <a:pPr marL="319579" indent="-308063">
              <a:lnSpc>
                <a:spcPts val="2521"/>
              </a:lnSpc>
              <a:spcBef>
                <a:spcPts val="103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086" dirty="0">
                <a:latin typeface="Arial"/>
                <a:cs typeface="Arial"/>
              </a:rPr>
              <a:t>- </a:t>
            </a:r>
            <a:r>
              <a:rPr lang="cs-CZ" sz="2086" dirty="0">
                <a:solidFill>
                  <a:srgbClr val="C00000"/>
                </a:solidFill>
                <a:latin typeface="Arial"/>
                <a:cs typeface="Arial"/>
              </a:rPr>
              <a:t>vymezit základní prvky, metody a informační nástroje</a:t>
            </a:r>
          </a:p>
          <a:p>
            <a:pPr marL="319579">
              <a:lnSpc>
                <a:spcPts val="2521"/>
              </a:lnSpc>
            </a:pPr>
            <a:r>
              <a:rPr lang="cs-CZ" sz="2086" dirty="0">
                <a:latin typeface="Arial"/>
                <a:cs typeface="Arial"/>
              </a:rPr>
              <a:t>procesního strategicky orientovaného řízení a</a:t>
            </a:r>
          </a:p>
          <a:p>
            <a:pPr marL="319579" marR="708832" indent="-308063">
              <a:lnSpc>
                <a:spcPts val="2430"/>
              </a:lnSpc>
              <a:spcBef>
                <a:spcPts val="1319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086" dirty="0">
                <a:latin typeface="Arial"/>
                <a:cs typeface="Arial"/>
              </a:rPr>
              <a:t>- </a:t>
            </a:r>
            <a:r>
              <a:rPr lang="cs-CZ" sz="2086" dirty="0">
                <a:solidFill>
                  <a:srgbClr val="C00000"/>
                </a:solidFill>
                <a:latin typeface="Arial"/>
                <a:cs typeface="Arial"/>
              </a:rPr>
              <a:t>upozornit na nové přístupy </a:t>
            </a:r>
            <a:r>
              <a:rPr lang="cs-CZ" sz="2086" dirty="0">
                <a:latin typeface="Arial"/>
                <a:cs typeface="Arial"/>
              </a:rPr>
              <a:t>ke strategickému hodnocení výkonnosti rentabilitních a investičních odpovědnostních středisek.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7835"/>
            <a:ext cx="8254373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lang="cs-CZ" sz="3627" dirty="0"/>
              <a:t>Příčiny rozvoje manažerského</a:t>
            </a:r>
          </a:p>
          <a:p>
            <a:pPr marL="11516">
              <a:lnSpc>
                <a:spcPts val="4198"/>
              </a:lnSpc>
            </a:pPr>
            <a:r>
              <a:rPr lang="cs-CZ" sz="3627" dirty="0"/>
              <a:t>účetnictví pro strategické řízení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4" y="1639846"/>
            <a:ext cx="8067795" cy="46451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1. Výrazná orientace na zákazníka</a:t>
            </a:r>
          </a:p>
          <a:p>
            <a:pPr marL="11516">
              <a:spcBef>
                <a:spcPts val="544"/>
              </a:spcBef>
            </a:pP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2. Důraz na řízení faktorů dlouhodobé prosperity firmy</a:t>
            </a:r>
          </a:p>
          <a:p>
            <a:pPr marL="11516" marR="802114">
              <a:lnSpc>
                <a:spcPts val="2439"/>
              </a:lnSpc>
              <a:spcBef>
                <a:spcPts val="757"/>
              </a:spcBef>
            </a:pP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3. Nestačí sledovat pouze hodnotové výsledky, ale je třeba    se zaměřit také na:</a:t>
            </a:r>
          </a:p>
          <a:p>
            <a:pPr marL="421499" marR="207294" indent="-409982">
              <a:lnSpc>
                <a:spcPts val="2022"/>
              </a:lnSpc>
              <a:spcBef>
                <a:spcPts val="725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</a:tabLst>
            </a:pP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- vztahy se zákazníky a budování pozice na trhu, která je ovlivněna jednak loajalitou současných zákazníků firmy, jednak schopností firmy získávat nové zákazníky a trhy,</a:t>
            </a:r>
          </a:p>
          <a:p>
            <a:pPr marL="421499" marR="145682" indent="-409982">
              <a:lnSpc>
                <a:spcPts val="2022"/>
              </a:lnSpc>
              <a:spcBef>
                <a:spcPts val="544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</a:tabLst>
            </a:pP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- zavádění nových a inovovaných výrobků a služeb, které budou vyhovovat jednotlivým segmentům trhu,</a:t>
            </a:r>
          </a:p>
          <a:p>
            <a:pPr marL="421499" indent="-409982">
              <a:lnSpc>
                <a:spcPts val="2099"/>
              </a:lnSpc>
              <a:spcBef>
                <a:spcPts val="349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</a:tabLst>
            </a:pP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- poskytování vysoce kvalitních výrobků a perfektních služeb za odpovídající ceny</a:t>
            </a:r>
            <a:r>
              <a:rPr lang="cs-CZ" sz="1814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s</a:t>
            </a:r>
            <a:r>
              <a:rPr lang="cs-CZ" sz="1814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krátkou dodací lhůtou,</a:t>
            </a:r>
          </a:p>
          <a:p>
            <a:pPr marL="421499" indent="-409982">
              <a:lnSpc>
                <a:spcPts val="2099"/>
              </a:lnSpc>
              <a:spcBef>
                <a:spcPts val="390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</a:tabLst>
            </a:pP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- využívání schopností zaměstnanců a jejich motivace k dalším zlepšením</a:t>
            </a:r>
          </a:p>
          <a:p>
            <a:pPr marL="421499">
              <a:lnSpc>
                <a:spcPts val="2099"/>
              </a:lnSpc>
            </a:pP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v</a:t>
            </a:r>
            <a:r>
              <a:rPr lang="cs-CZ" sz="1814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technologii, kvalitě a organizaci a</a:t>
            </a:r>
          </a:p>
          <a:p>
            <a:pPr marL="421499" indent="-409982">
              <a:lnSpc>
                <a:spcPts val="2099"/>
              </a:lnSpc>
              <a:spcBef>
                <a:spcPts val="390"/>
              </a:spcBef>
              <a:buClr>
                <a:srgbClr val="FFFFFF"/>
              </a:buClr>
              <a:buFont typeface="Arial"/>
              <a:buChar char="•"/>
              <a:tabLst>
                <a:tab pos="422075" algn="l"/>
              </a:tabLst>
            </a:pP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- implementaci informačních technologií a systémů, které uvedené faktory</a:t>
            </a:r>
          </a:p>
          <a:p>
            <a:pPr marL="421499">
              <a:lnSpc>
                <a:spcPts val="2099"/>
              </a:lnSpc>
            </a:pPr>
            <a:r>
              <a:rPr lang="cs-CZ" sz="1814" dirty="0">
                <a:solidFill>
                  <a:srgbClr val="313131"/>
                </a:solidFill>
                <a:latin typeface="Arial"/>
                <a:cs typeface="Arial"/>
              </a:rPr>
              <a:t>umožní lépe integrovat a informačně </a:t>
            </a:r>
            <a:r>
              <a:rPr lang="cs-CZ" sz="1814" dirty="0">
                <a:solidFill>
                  <a:srgbClr val="FFFFFF"/>
                </a:solidFill>
                <a:latin typeface="Arial"/>
                <a:cs typeface="Arial"/>
              </a:rPr>
              <a:t>zhodnotit.</a:t>
            </a:r>
            <a:endParaRPr lang="cs-CZ" sz="1814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01784"/>
          </a:xfrm>
          <a:prstGeom prst="rect">
            <a:avLst/>
          </a:prstGeom>
        </p:spPr>
        <p:txBody>
          <a:bodyPr vert="horz" wrap="square" lIns="0" tIns="241262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/>
              <a:t>Role mana</a:t>
            </a:r>
            <a:r>
              <a:rPr lang="cs-CZ" sz="3627" dirty="0"/>
              <a:t>ž</a:t>
            </a:r>
            <a:r>
              <a:rPr sz="3627" dirty="0" err="1"/>
              <a:t>erského</a:t>
            </a:r>
            <a:r>
              <a:rPr sz="3627" dirty="0"/>
              <a:t> účetnictví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46355"/>
            <a:ext cx="8184686" cy="4496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>
              <a:lnSpc>
                <a:spcPts val="3355"/>
              </a:lnSpc>
            </a:pPr>
            <a:r>
              <a:rPr sz="2902" dirty="0">
                <a:solidFill>
                  <a:srgbClr val="313131"/>
                </a:solidFill>
                <a:latin typeface="Arial"/>
                <a:cs typeface="Arial"/>
              </a:rPr>
              <a:t>Orientace na </a:t>
            </a:r>
            <a:r>
              <a:rPr sz="2902" dirty="0" err="1">
                <a:solidFill>
                  <a:srgbClr val="313131"/>
                </a:solidFill>
                <a:latin typeface="Arial"/>
                <a:cs typeface="Arial"/>
              </a:rPr>
              <a:t>strategické</a:t>
            </a:r>
            <a:r>
              <a:rPr sz="2902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lang="cs-CZ" sz="2902" dirty="0">
                <a:solidFill>
                  <a:srgbClr val="313131"/>
                </a:solidFill>
                <a:latin typeface="Arial"/>
                <a:cs typeface="Arial"/>
              </a:rPr>
              <a:t>ř</a:t>
            </a:r>
            <a:r>
              <a:rPr sz="2902" dirty="0" err="1">
                <a:solidFill>
                  <a:srgbClr val="313131"/>
                </a:solidFill>
                <a:latin typeface="Arial"/>
                <a:cs typeface="Arial"/>
              </a:rPr>
              <a:t>ízení</a:t>
            </a:r>
            <a:r>
              <a:rPr sz="2902" dirty="0">
                <a:solidFill>
                  <a:srgbClr val="313131"/>
                </a:solidFill>
                <a:latin typeface="Arial"/>
                <a:cs typeface="Arial"/>
              </a:rPr>
              <a:t> a jeho informační</a:t>
            </a:r>
          </a:p>
          <a:p>
            <a:pPr marL="11516">
              <a:lnSpc>
                <a:spcPts val="3355"/>
              </a:lnSpc>
            </a:pPr>
            <a:r>
              <a:rPr sz="2902" dirty="0">
                <a:solidFill>
                  <a:srgbClr val="313131"/>
                </a:solidFill>
                <a:latin typeface="Arial"/>
                <a:cs typeface="Arial"/>
              </a:rPr>
              <a:t>podporu, zejména v oblastech</a:t>
            </a:r>
          </a:p>
          <a:p>
            <a:pPr marL="338581" indent="-327065">
              <a:lnSpc>
                <a:spcPts val="2521"/>
              </a:lnSpc>
              <a:spcBef>
                <a:spcPts val="1115"/>
              </a:spcBef>
              <a:buClr>
                <a:srgbClr val="FFFFFF"/>
              </a:buClr>
              <a:buFont typeface="Arial"/>
              <a:buChar char="•"/>
              <a:tabLst>
                <a:tab pos="339157" algn="l"/>
              </a:tabLst>
            </a:pPr>
            <a:r>
              <a:rPr lang="cs-CZ" sz="2176" b="1" dirty="0">
                <a:solidFill>
                  <a:srgbClr val="313131"/>
                </a:solidFill>
                <a:latin typeface="Arial"/>
                <a:cs typeface="Arial"/>
              </a:rPr>
              <a:t>- Ř</a:t>
            </a:r>
            <a:r>
              <a:rPr sz="2176" b="1" dirty="0">
                <a:solidFill>
                  <a:srgbClr val="313131"/>
                </a:solidFill>
                <a:latin typeface="Arial"/>
                <a:cs typeface="Arial"/>
              </a:rPr>
              <a:t>ízení po linii výkonů 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sleduje náklady, které vznikají</a:t>
            </a:r>
          </a:p>
          <a:p>
            <a:pPr marL="338581">
              <a:lnSpc>
                <a:spcPts val="2430"/>
              </a:lnSpc>
            </a:pP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v</a:t>
            </a:r>
            <a:r>
              <a:rPr sz="2176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souvislosti</a:t>
            </a:r>
            <a:r>
              <a:rPr sz="2176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s</a:t>
            </a:r>
            <a:r>
              <a:rPr sz="2176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daným výkonem po 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celý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ž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ivotní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cyklus a orientuje</a:t>
            </a:r>
          </a:p>
          <a:p>
            <a:pPr marL="338581">
              <a:lnSpc>
                <a:spcPts val="2521"/>
              </a:lnSpc>
            </a:pP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se na 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optimalizaci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p</a:t>
            </a: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ř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edvýrobních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etap.</a:t>
            </a:r>
          </a:p>
          <a:p>
            <a:pPr marL="338581" indent="-327065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39157" algn="l"/>
              </a:tabLst>
            </a:pP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- 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Rozvíjí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se 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linie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zamě</a:t>
            </a: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ř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ená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na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lang="cs-CZ" sz="2176" b="1" dirty="0">
                <a:solidFill>
                  <a:srgbClr val="313131"/>
                </a:solidFill>
                <a:latin typeface="Arial"/>
                <a:cs typeface="Arial"/>
              </a:rPr>
              <a:t>ř</a:t>
            </a:r>
            <a:r>
              <a:rPr sz="2176" b="1" dirty="0" err="1">
                <a:solidFill>
                  <a:srgbClr val="313131"/>
                </a:solidFill>
                <a:latin typeface="Arial"/>
                <a:cs typeface="Arial"/>
              </a:rPr>
              <a:t>ízení</a:t>
            </a:r>
            <a:r>
              <a:rPr sz="2176" b="1" dirty="0">
                <a:solidFill>
                  <a:srgbClr val="313131"/>
                </a:solidFill>
                <a:latin typeface="Arial"/>
                <a:cs typeface="Arial"/>
              </a:rPr>
              <a:t> procesů, činností a aktivit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.</a:t>
            </a:r>
          </a:p>
          <a:p>
            <a:pPr marL="338581" marR="312669" indent="-327065">
              <a:lnSpc>
                <a:spcPct val="93000"/>
              </a:lnSpc>
              <a:spcBef>
                <a:spcPts val="1270"/>
              </a:spcBef>
              <a:buClr>
                <a:srgbClr val="FFFFFF"/>
              </a:buClr>
              <a:buFont typeface="Arial"/>
              <a:buChar char="•"/>
              <a:tabLst>
                <a:tab pos="339157" algn="l"/>
              </a:tabLst>
            </a:pP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- 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P</a:t>
            </a: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ř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i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ř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ízení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zejména hierarchicky vyšších </a:t>
            </a:r>
            <a:r>
              <a:rPr sz="2176" b="1" dirty="0">
                <a:solidFill>
                  <a:srgbClr val="313131"/>
                </a:solidFill>
                <a:latin typeface="Arial"/>
                <a:cs typeface="Arial"/>
              </a:rPr>
              <a:t>vnitropodnikových útvarů 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se uplatňuje širší pohled na </a:t>
            </a:r>
            <a:r>
              <a:rPr sz="2176" dirty="0">
                <a:solidFill>
                  <a:srgbClr val="C00000"/>
                </a:solidFill>
                <a:latin typeface="Arial"/>
                <a:cs typeface="Arial"/>
              </a:rPr>
              <a:t>výsledky útvaru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, nezjišťují se pouze </a:t>
            </a: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současné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hodnotové výsledky, ale pozornost se 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soust</a:t>
            </a:r>
            <a:r>
              <a:rPr lang="cs-CZ" sz="2176" dirty="0">
                <a:solidFill>
                  <a:srgbClr val="313131"/>
                </a:solidFill>
                <a:latin typeface="Arial"/>
                <a:cs typeface="Arial"/>
              </a:rPr>
              <a:t>ř</a:t>
            </a:r>
            <a:r>
              <a:rPr sz="2176" dirty="0" err="1">
                <a:solidFill>
                  <a:srgbClr val="313131"/>
                </a:solidFill>
                <a:latin typeface="Arial"/>
                <a:cs typeface="Arial"/>
              </a:rPr>
              <a:t>edí</a:t>
            </a:r>
            <a:r>
              <a:rPr sz="2176" dirty="0">
                <a:solidFill>
                  <a:srgbClr val="313131"/>
                </a:solidFill>
                <a:latin typeface="Arial"/>
                <a:cs typeface="Arial"/>
              </a:rPr>
              <a:t> hlavně na schopnost těchto útvarů dosahovat úspěchů v budoucnu.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7835"/>
            <a:ext cx="8254373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sz="3627" dirty="0"/>
              <a:t>Kalkulace cílových nákladů a kalkulace</a:t>
            </a:r>
          </a:p>
          <a:p>
            <a:pPr marL="11516">
              <a:lnSpc>
                <a:spcPts val="4198"/>
              </a:lnSpc>
            </a:pPr>
            <a:r>
              <a:rPr lang="cs-CZ" sz="3627" dirty="0"/>
              <a:t>ž</a:t>
            </a:r>
            <a:r>
              <a:rPr sz="3627" dirty="0" err="1"/>
              <a:t>ivotního</a:t>
            </a:r>
            <a:r>
              <a:rPr sz="3627" dirty="0"/>
              <a:t> cyklu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8215205" cy="28641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indent="-308063">
              <a:lnSpc>
                <a:spcPts val="2521"/>
              </a:lnSpc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>
                <a:latin typeface="Arial"/>
                <a:cs typeface="Arial"/>
              </a:rPr>
              <a:t>A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 90% nákladů souvisejících s výkony je </a:t>
            </a:r>
            <a:r>
              <a:rPr sz="2176" dirty="0" err="1">
                <a:latin typeface="Arial"/>
                <a:cs typeface="Arial"/>
              </a:rPr>
              <a:t>výsledkem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rozhodnutí</a:t>
            </a:r>
            <a:r>
              <a:rPr lang="cs-CZ"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učiněných</a:t>
            </a:r>
            <a:r>
              <a:rPr sz="2176" dirty="0">
                <a:latin typeface="Arial"/>
                <a:cs typeface="Arial"/>
              </a:rPr>
              <a:t> v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edvýrobních</a:t>
            </a:r>
            <a:r>
              <a:rPr sz="2176" dirty="0">
                <a:latin typeface="Arial"/>
                <a:cs typeface="Arial"/>
              </a:rPr>
              <a:t> etapách</a:t>
            </a:r>
          </a:p>
          <a:p>
            <a:pPr marL="319579" indent="-308063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Důraz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na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ízení</a:t>
            </a:r>
            <a:r>
              <a:rPr sz="2176" dirty="0">
                <a:latin typeface="Arial"/>
                <a:cs typeface="Arial"/>
              </a:rPr>
              <a:t> nákladů po celou </a:t>
            </a:r>
            <a:r>
              <a:rPr sz="2176" dirty="0" err="1">
                <a:latin typeface="Arial"/>
                <a:cs typeface="Arial"/>
              </a:rPr>
              <a:t>ekonomickou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 err="1">
                <a:latin typeface="Arial"/>
                <a:cs typeface="Arial"/>
              </a:rPr>
              <a:t>ivotnost</a:t>
            </a:r>
            <a:r>
              <a:rPr sz="2176" dirty="0">
                <a:latin typeface="Arial"/>
                <a:cs typeface="Arial"/>
              </a:rPr>
              <a:t> výkonu</a:t>
            </a:r>
          </a:p>
          <a:p>
            <a:pPr marL="319579" marR="316700" indent="-308063" algn="just">
              <a:lnSpc>
                <a:spcPct val="93000"/>
              </a:lnSpc>
              <a:spcBef>
                <a:spcPts val="1270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</a:t>
            </a:r>
            <a:r>
              <a:rPr sz="2176" dirty="0" err="1">
                <a:latin typeface="Arial"/>
                <a:cs typeface="Arial"/>
              </a:rPr>
              <a:t>Kalkulace</a:t>
            </a:r>
            <a:r>
              <a:rPr sz="2176" dirty="0">
                <a:latin typeface="Arial"/>
                <a:cs typeface="Arial"/>
              </a:rPr>
              <a:t> cílových nákladů – </a:t>
            </a:r>
            <a:r>
              <a:rPr sz="2176" dirty="0" err="1">
                <a:latin typeface="Arial"/>
                <a:cs typeface="Arial"/>
              </a:rPr>
              <a:t>stanovit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edpokládané</a:t>
            </a:r>
            <a:r>
              <a:rPr sz="2176" dirty="0">
                <a:latin typeface="Arial"/>
                <a:cs typeface="Arial"/>
              </a:rPr>
              <a:t> náklady (na základě očekávané ceny a </a:t>
            </a:r>
            <a:r>
              <a:rPr sz="2176" dirty="0" err="1">
                <a:latin typeface="Arial"/>
                <a:cs typeface="Arial"/>
              </a:rPr>
              <a:t>po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 err="1">
                <a:latin typeface="Arial"/>
                <a:cs typeface="Arial"/>
              </a:rPr>
              <a:t>adovaného</a:t>
            </a:r>
            <a:r>
              <a:rPr sz="2176" dirty="0">
                <a:latin typeface="Arial"/>
                <a:cs typeface="Arial"/>
              </a:rPr>
              <a:t> zisku) a nalézt cesty </a:t>
            </a:r>
            <a:r>
              <a:rPr sz="2176" dirty="0" err="1">
                <a:latin typeface="Arial"/>
                <a:cs typeface="Arial"/>
              </a:rPr>
              <a:t>ke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sní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 err="1">
                <a:latin typeface="Arial"/>
                <a:cs typeface="Arial"/>
              </a:rPr>
              <a:t>ení</a:t>
            </a:r>
            <a:r>
              <a:rPr sz="2176" dirty="0">
                <a:latin typeface="Arial"/>
                <a:cs typeface="Arial"/>
              </a:rPr>
              <a:t> nákladů ve fázi vývoje,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ípravy</a:t>
            </a:r>
            <a:r>
              <a:rPr sz="2176" dirty="0">
                <a:latin typeface="Arial"/>
                <a:cs typeface="Arial"/>
              </a:rPr>
              <a:t> prototypu, … obecně v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edvýrobních</a:t>
            </a:r>
            <a:r>
              <a:rPr sz="2176" dirty="0">
                <a:latin typeface="Arial"/>
                <a:cs typeface="Arial"/>
              </a:rPr>
              <a:t> etapách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67835"/>
            <a:ext cx="8254373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1516">
              <a:lnSpc>
                <a:spcPts val="4198"/>
              </a:lnSpc>
            </a:pPr>
            <a:r>
              <a:rPr sz="3627" dirty="0" err="1"/>
              <a:t>Metody</a:t>
            </a:r>
            <a:r>
              <a:rPr sz="3627" dirty="0"/>
              <a:t> </a:t>
            </a:r>
            <a:r>
              <a:rPr sz="3627" dirty="0" err="1"/>
              <a:t>sni</a:t>
            </a:r>
            <a:r>
              <a:rPr lang="cs-CZ" sz="3627" dirty="0"/>
              <a:t>ž</a:t>
            </a:r>
            <a:r>
              <a:rPr sz="3627" dirty="0" err="1"/>
              <a:t>ování</a:t>
            </a:r>
            <a:r>
              <a:rPr sz="3627" dirty="0"/>
              <a:t> nákladů v</a:t>
            </a:r>
          </a:p>
          <a:p>
            <a:pPr marL="11516">
              <a:lnSpc>
                <a:spcPts val="4198"/>
              </a:lnSpc>
            </a:pPr>
            <a:r>
              <a:rPr sz="3627" dirty="0"/>
              <a:t>p</a:t>
            </a:r>
            <a:r>
              <a:rPr lang="cs-CZ" sz="3627" dirty="0"/>
              <a:t>ř</a:t>
            </a:r>
            <a:r>
              <a:rPr sz="3627" dirty="0" err="1"/>
              <a:t>edvýrobních</a:t>
            </a:r>
            <a:r>
              <a:rPr sz="3627" dirty="0"/>
              <a:t> etapách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7824224" cy="41598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lang="cs-CZ" sz="2176" b="1" dirty="0">
                <a:latin typeface="Arial"/>
                <a:cs typeface="Arial"/>
              </a:rPr>
              <a:t>S</a:t>
            </a:r>
            <a:r>
              <a:rPr sz="2176" b="1" dirty="0" err="1">
                <a:latin typeface="Arial"/>
                <a:cs typeface="Arial"/>
              </a:rPr>
              <a:t>tavebnicová</a:t>
            </a:r>
            <a:r>
              <a:rPr sz="2176" b="1" dirty="0">
                <a:latin typeface="Arial"/>
                <a:cs typeface="Arial"/>
              </a:rPr>
              <a:t> analýza (Tear-down</a:t>
            </a:r>
            <a:r>
              <a:rPr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Analysis)</a:t>
            </a:r>
          </a:p>
          <a:p>
            <a:pPr marL="319579" marR="4607" indent="-308063">
              <a:lnSpc>
                <a:spcPts val="2222"/>
              </a:lnSpc>
              <a:spcBef>
                <a:spcPts val="780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995" dirty="0">
                <a:latin typeface="Arial"/>
                <a:cs typeface="Arial"/>
              </a:rPr>
              <a:t>- </a:t>
            </a:r>
            <a:r>
              <a:rPr sz="1995" dirty="0" err="1">
                <a:latin typeface="Arial"/>
                <a:cs typeface="Arial"/>
              </a:rPr>
              <a:t>Rozbor</a:t>
            </a:r>
            <a:r>
              <a:rPr sz="1995" dirty="0">
                <a:latin typeface="Arial"/>
                <a:cs typeface="Arial"/>
              </a:rPr>
              <a:t> konkurenčního výrobku, snaha nalézt potenciál pro </a:t>
            </a:r>
            <a:r>
              <a:rPr sz="1995" dirty="0" err="1">
                <a:latin typeface="Arial"/>
                <a:cs typeface="Arial"/>
              </a:rPr>
              <a:t>sní</a:t>
            </a:r>
            <a:r>
              <a:rPr lang="cs-CZ" sz="1995" dirty="0">
                <a:latin typeface="Arial"/>
                <a:cs typeface="Arial"/>
              </a:rPr>
              <a:t>ž</a:t>
            </a:r>
            <a:r>
              <a:rPr sz="1995" dirty="0" err="1">
                <a:latin typeface="Arial"/>
                <a:cs typeface="Arial"/>
              </a:rPr>
              <a:t>ení</a:t>
            </a:r>
            <a:r>
              <a:rPr sz="1995" dirty="0">
                <a:latin typeface="Arial"/>
                <a:cs typeface="Arial"/>
              </a:rPr>
              <a:t> nákladů, zjistit komparativní výhody a nevýhody</a:t>
            </a:r>
          </a:p>
          <a:p>
            <a:pPr marL="11516">
              <a:spcBef>
                <a:spcPts val="490"/>
              </a:spcBef>
              <a:tabLst>
                <a:tab pos="4481016" algn="l"/>
              </a:tabLst>
            </a:pPr>
            <a:r>
              <a:rPr lang="cs-CZ" sz="2176" b="1" dirty="0">
                <a:latin typeface="Arial"/>
                <a:cs typeface="Arial"/>
              </a:rPr>
              <a:t>H</a:t>
            </a:r>
            <a:r>
              <a:rPr sz="2176" b="1" dirty="0" err="1">
                <a:latin typeface="Arial"/>
                <a:cs typeface="Arial"/>
              </a:rPr>
              <a:t>odnotová</a:t>
            </a:r>
            <a:r>
              <a:rPr sz="2176" b="1" dirty="0">
                <a:latin typeface="Arial"/>
                <a:cs typeface="Arial"/>
              </a:rPr>
              <a:t> </a:t>
            </a:r>
            <a:r>
              <a:rPr sz="2176" b="1" dirty="0" err="1">
                <a:latin typeface="Arial"/>
                <a:cs typeface="Arial"/>
              </a:rPr>
              <a:t>analýza</a:t>
            </a:r>
            <a:r>
              <a:rPr sz="2176" b="1" dirty="0">
                <a:latin typeface="Arial"/>
                <a:cs typeface="Arial"/>
              </a:rPr>
              <a:t> (Value</a:t>
            </a:r>
            <a:r>
              <a:rPr lang="cs-CZ" sz="2176" b="1" dirty="0">
                <a:latin typeface="Times New Roman"/>
                <a:cs typeface="Times New Roman"/>
              </a:rPr>
              <a:t> </a:t>
            </a:r>
            <a:r>
              <a:rPr sz="2176" b="1" dirty="0">
                <a:latin typeface="Arial"/>
                <a:cs typeface="Arial"/>
              </a:rPr>
              <a:t>Analysis)</a:t>
            </a:r>
            <a:endParaRPr sz="2176" dirty="0">
              <a:latin typeface="Arial"/>
              <a:cs typeface="Arial"/>
            </a:endParaRPr>
          </a:p>
          <a:p>
            <a:pPr marL="319579" marR="199233" indent="-308063" algn="just">
              <a:lnSpc>
                <a:spcPts val="2231"/>
              </a:lnSpc>
              <a:spcBef>
                <a:spcPts val="775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995" dirty="0">
                <a:latin typeface="Arial"/>
                <a:cs typeface="Arial"/>
              </a:rPr>
              <a:t>- </a:t>
            </a:r>
            <a:r>
              <a:rPr sz="1995" dirty="0">
                <a:latin typeface="Arial"/>
                <a:cs typeface="Arial"/>
              </a:rPr>
              <a:t>p</a:t>
            </a:r>
            <a:r>
              <a:rPr lang="cs-CZ" sz="1995" dirty="0">
                <a:latin typeface="Arial"/>
                <a:cs typeface="Arial"/>
              </a:rPr>
              <a:t>ř</a:t>
            </a:r>
            <a:r>
              <a:rPr sz="1995" dirty="0" err="1">
                <a:latin typeface="Arial"/>
                <a:cs typeface="Arial"/>
              </a:rPr>
              <a:t>edstavuje</a:t>
            </a:r>
            <a:r>
              <a:rPr sz="1995" dirty="0">
                <a:latin typeface="Arial"/>
                <a:cs typeface="Arial"/>
              </a:rPr>
              <a:t> </a:t>
            </a:r>
            <a:r>
              <a:rPr sz="1995" dirty="0" err="1">
                <a:latin typeface="Arial"/>
                <a:cs typeface="Arial"/>
              </a:rPr>
              <a:t>systematický</a:t>
            </a:r>
            <a:r>
              <a:rPr sz="1995" dirty="0">
                <a:latin typeface="Arial"/>
                <a:cs typeface="Arial"/>
              </a:rPr>
              <a:t> p</a:t>
            </a:r>
            <a:r>
              <a:rPr lang="cs-CZ" sz="1995" dirty="0">
                <a:latin typeface="Arial"/>
                <a:cs typeface="Arial"/>
              </a:rPr>
              <a:t>ř</a:t>
            </a:r>
            <a:r>
              <a:rPr sz="1995" dirty="0" err="1">
                <a:latin typeface="Arial"/>
                <a:cs typeface="Arial"/>
              </a:rPr>
              <a:t>ístup</a:t>
            </a:r>
            <a:r>
              <a:rPr sz="1995" dirty="0">
                <a:latin typeface="Arial"/>
                <a:cs typeface="Arial"/>
              </a:rPr>
              <a:t> k hodnocení vlastností výrobku, </a:t>
            </a:r>
            <a:r>
              <a:rPr sz="1995" dirty="0" err="1">
                <a:latin typeface="Arial"/>
                <a:cs typeface="Arial"/>
              </a:rPr>
              <a:t>umo</a:t>
            </a:r>
            <a:r>
              <a:rPr lang="cs-CZ" sz="1995" dirty="0">
                <a:latin typeface="Arial"/>
                <a:cs typeface="Arial"/>
              </a:rPr>
              <a:t>ž</a:t>
            </a:r>
            <a:r>
              <a:rPr sz="1995" dirty="0" err="1">
                <a:latin typeface="Arial"/>
                <a:cs typeface="Arial"/>
              </a:rPr>
              <a:t>ňuje</a:t>
            </a:r>
            <a:r>
              <a:rPr sz="1995" dirty="0">
                <a:latin typeface="Arial"/>
                <a:cs typeface="Arial"/>
              </a:rPr>
              <a:t> stanovit alternativy, je</a:t>
            </a:r>
            <a:r>
              <a:rPr lang="cs-CZ" sz="1995" dirty="0">
                <a:latin typeface="Arial"/>
                <a:cs typeface="Arial"/>
              </a:rPr>
              <a:t>ž</a:t>
            </a:r>
            <a:r>
              <a:rPr sz="1995" dirty="0">
                <a:latin typeface="Arial"/>
                <a:cs typeface="Arial"/>
              </a:rPr>
              <a:t> mohou zlepšit hodnotu výrobku definovanou jako poměr vlastností a nákladů</a:t>
            </a:r>
          </a:p>
          <a:p>
            <a:pPr marL="319579" indent="-308063">
              <a:spcBef>
                <a:spcPts val="50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1995" dirty="0">
                <a:latin typeface="Arial"/>
                <a:cs typeface="Arial"/>
              </a:rPr>
              <a:t>- </a:t>
            </a:r>
            <a:r>
              <a:rPr sz="1995" u="sng" dirty="0" err="1">
                <a:latin typeface="Arial"/>
                <a:cs typeface="Arial"/>
              </a:rPr>
              <a:t>dva</a:t>
            </a:r>
            <a:r>
              <a:rPr sz="1995" u="sng" dirty="0">
                <a:latin typeface="Arial"/>
                <a:cs typeface="Arial"/>
              </a:rPr>
              <a:t> základní způsoby:</a:t>
            </a:r>
          </a:p>
          <a:p>
            <a:pPr marL="681769" lvl="1" indent="-255663">
              <a:spcBef>
                <a:spcPts val="603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</a:tabLst>
            </a:pPr>
            <a:r>
              <a:rPr lang="cs-CZ" sz="1632" b="1" dirty="0">
                <a:latin typeface="Arial"/>
                <a:cs typeface="Arial"/>
              </a:rPr>
              <a:t>1. </a:t>
            </a:r>
            <a:r>
              <a:rPr sz="1632" b="1" dirty="0" err="1">
                <a:latin typeface="Arial"/>
                <a:cs typeface="Arial"/>
              </a:rPr>
              <a:t>identifikací</a:t>
            </a:r>
            <a:r>
              <a:rPr sz="1632" b="1" dirty="0">
                <a:latin typeface="Arial"/>
                <a:cs typeface="Arial"/>
              </a:rPr>
              <a:t> zlepšení</a:t>
            </a:r>
            <a:r>
              <a:rPr sz="1632" dirty="0">
                <a:latin typeface="Arial"/>
                <a:cs typeface="Arial"/>
              </a:rPr>
              <a:t>, </a:t>
            </a:r>
            <a:r>
              <a:rPr sz="1632" dirty="0" err="1">
                <a:latin typeface="Arial"/>
                <a:cs typeface="Arial"/>
              </a:rPr>
              <a:t>která</a:t>
            </a:r>
            <a:r>
              <a:rPr sz="1632" dirty="0">
                <a:latin typeface="Arial"/>
                <a:cs typeface="Arial"/>
              </a:rPr>
              <a:t> </a:t>
            </a:r>
            <a:r>
              <a:rPr sz="1632" dirty="0" err="1">
                <a:latin typeface="Arial"/>
                <a:cs typeface="Arial"/>
              </a:rPr>
              <a:t>sni</a:t>
            </a:r>
            <a:r>
              <a:rPr lang="cs-CZ" sz="1632" dirty="0">
                <a:latin typeface="Arial"/>
                <a:cs typeface="Arial"/>
              </a:rPr>
              <a:t>ž</a:t>
            </a:r>
            <a:r>
              <a:rPr sz="1632" dirty="0" err="1">
                <a:latin typeface="Arial"/>
                <a:cs typeface="Arial"/>
              </a:rPr>
              <a:t>ují</a:t>
            </a:r>
            <a:r>
              <a:rPr sz="1632" dirty="0">
                <a:latin typeface="Arial"/>
                <a:cs typeface="Arial"/>
              </a:rPr>
              <a:t> náklady a neomezují funkčnost, a</a:t>
            </a:r>
          </a:p>
          <a:p>
            <a:pPr marL="681769" lvl="1" indent="-255663">
              <a:spcBef>
                <a:spcPts val="589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</a:tabLst>
            </a:pPr>
            <a:r>
              <a:rPr lang="cs-CZ" sz="1632" b="1" dirty="0">
                <a:latin typeface="Arial"/>
                <a:cs typeface="Arial"/>
              </a:rPr>
              <a:t>2. </a:t>
            </a:r>
            <a:r>
              <a:rPr sz="1632" b="1" dirty="0" err="1">
                <a:latin typeface="Arial"/>
                <a:cs typeface="Arial"/>
              </a:rPr>
              <a:t>eliminací</a:t>
            </a:r>
            <a:r>
              <a:rPr sz="1632" b="1" dirty="0">
                <a:latin typeface="Arial"/>
                <a:cs typeface="Arial"/>
              </a:rPr>
              <a:t> </a:t>
            </a:r>
            <a:r>
              <a:rPr sz="1632" b="1" dirty="0" err="1">
                <a:latin typeface="Arial"/>
                <a:cs typeface="Arial"/>
              </a:rPr>
              <a:t>nepot</a:t>
            </a:r>
            <a:r>
              <a:rPr lang="cs-CZ" sz="1632" b="1" dirty="0">
                <a:latin typeface="Arial"/>
                <a:cs typeface="Arial"/>
              </a:rPr>
              <a:t>ř</a:t>
            </a:r>
            <a:r>
              <a:rPr sz="1632" b="1" dirty="0" err="1">
                <a:latin typeface="Arial"/>
                <a:cs typeface="Arial"/>
              </a:rPr>
              <a:t>ebných</a:t>
            </a:r>
            <a:r>
              <a:rPr sz="1632" b="1" dirty="0">
                <a:latin typeface="Arial"/>
                <a:cs typeface="Arial"/>
              </a:rPr>
              <a:t> funkcí</a:t>
            </a:r>
            <a:r>
              <a:rPr sz="1632" dirty="0">
                <a:latin typeface="Arial"/>
                <a:cs typeface="Arial"/>
              </a:rPr>
              <a:t>, které zvyšují náklady</a:t>
            </a:r>
          </a:p>
          <a:p>
            <a:pPr marL="11516">
              <a:spcBef>
                <a:spcPts val="521"/>
              </a:spcBef>
            </a:pPr>
            <a:r>
              <a:rPr lang="cs-CZ" sz="2176" b="1" dirty="0">
                <a:latin typeface="Arial"/>
                <a:cs typeface="Arial"/>
              </a:rPr>
              <a:t>R</a:t>
            </a:r>
            <a:r>
              <a:rPr sz="2176" b="1" dirty="0" err="1">
                <a:latin typeface="Arial"/>
                <a:cs typeface="Arial"/>
              </a:rPr>
              <a:t>estrukturalizace</a:t>
            </a:r>
            <a:r>
              <a:rPr sz="2176" b="1" dirty="0">
                <a:latin typeface="Arial"/>
                <a:cs typeface="Arial"/>
              </a:rPr>
              <a:t> podnikových procesů (Reengineering)</a:t>
            </a:r>
          </a:p>
          <a:p>
            <a:pPr marL="319579" indent="-308063">
              <a:spcBef>
                <a:spcPts val="562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sz="1995" dirty="0">
                <a:latin typeface="Arial"/>
                <a:cs typeface="Arial"/>
              </a:rPr>
              <a:t>Nemění výkon, mění způsob jeho vzniku (zkracování časů apod.)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17948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/>
              <a:t>Omezení kalkulace cílových nákladů</a:t>
            </a:r>
            <a:endParaRPr sz="3627"/>
          </a:p>
        </p:txBody>
      </p:sp>
      <p:sp>
        <p:nvSpPr>
          <p:cNvPr id="3" name="object 3"/>
          <p:cNvSpPr txBox="1"/>
          <p:nvPr/>
        </p:nvSpPr>
        <p:spPr>
          <a:xfrm>
            <a:off x="444813" y="1639846"/>
            <a:ext cx="7984301" cy="33524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marR="4607" indent="-308063" algn="just">
              <a:lnSpc>
                <a:spcPts val="2430"/>
              </a:lnSpc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Snaha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sní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it náklady </a:t>
            </a:r>
            <a:r>
              <a:rPr sz="2176" dirty="0" err="1">
                <a:latin typeface="Arial"/>
                <a:cs typeface="Arial"/>
              </a:rPr>
              <a:t>výkonu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nemů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e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ekročit</a:t>
            </a:r>
            <a:r>
              <a:rPr sz="2176" dirty="0">
                <a:latin typeface="Arial"/>
                <a:cs typeface="Arial"/>
              </a:rPr>
              <a:t> určitou mez, za </a:t>
            </a:r>
            <a:r>
              <a:rPr sz="2176" dirty="0" err="1">
                <a:latin typeface="Arial"/>
                <a:cs typeface="Arial"/>
              </a:rPr>
              <a:t>kterou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dirty="0" err="1">
                <a:latin typeface="Arial"/>
                <a:cs typeface="Arial"/>
              </a:rPr>
              <a:t>ji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>
                <a:latin typeface="Arial"/>
                <a:cs typeface="Arial"/>
              </a:rPr>
              <a:t> </a:t>
            </a:r>
            <a:r>
              <a:rPr sz="2176" b="1" dirty="0">
                <a:latin typeface="Arial"/>
                <a:cs typeface="Arial"/>
              </a:rPr>
              <a:t>snížení nákladů znamená pokles kvality, zhoršení pracovních podmínek a snížení výkonnosti</a:t>
            </a:r>
            <a:r>
              <a:rPr sz="2176" dirty="0">
                <a:latin typeface="Arial"/>
                <a:cs typeface="Arial"/>
              </a:rPr>
              <a:t>.</a:t>
            </a:r>
          </a:p>
          <a:p>
            <a:pPr marL="319579" indent="-308063">
              <a:lnSpc>
                <a:spcPts val="2521"/>
              </a:lnSpc>
              <a:spcBef>
                <a:spcPts val="103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Náklady</a:t>
            </a:r>
            <a:r>
              <a:rPr sz="2176" dirty="0">
                <a:latin typeface="Arial"/>
                <a:cs typeface="Arial"/>
              </a:rPr>
              <a:t> omezovat pouze v situacích, kdy jde o plýtvání,</a:t>
            </a:r>
          </a:p>
          <a:p>
            <a:pPr marL="319579">
              <a:lnSpc>
                <a:spcPts val="2521"/>
              </a:lnSpc>
            </a:pPr>
            <a:r>
              <a:rPr sz="2176" dirty="0">
                <a:latin typeface="Arial"/>
                <a:cs typeface="Arial"/>
              </a:rPr>
              <a:t>eliminací zbytečných a neproduktivních činností</a:t>
            </a:r>
          </a:p>
          <a:p>
            <a:pPr marL="319579" indent="-308063">
              <a:spcBef>
                <a:spcPts val="108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>
                <a:latin typeface="Arial"/>
                <a:cs typeface="Arial"/>
              </a:rPr>
              <a:t>Je </a:t>
            </a:r>
            <a:r>
              <a:rPr sz="2176" dirty="0" err="1">
                <a:latin typeface="Arial"/>
                <a:cs typeface="Arial"/>
              </a:rPr>
              <a:t>relativně</a:t>
            </a:r>
            <a:r>
              <a:rPr sz="2176" dirty="0">
                <a:latin typeface="Arial"/>
                <a:cs typeface="Arial"/>
              </a:rPr>
              <a:t> nep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esná</a:t>
            </a:r>
            <a:r>
              <a:rPr sz="2176" dirty="0">
                <a:latin typeface="Arial"/>
                <a:cs typeface="Arial"/>
              </a:rPr>
              <a:t> (vzniká s </a:t>
            </a:r>
            <a:r>
              <a:rPr sz="2176" dirty="0" err="1">
                <a:latin typeface="Arial"/>
                <a:cs typeface="Arial"/>
              </a:rPr>
              <a:t>velkým</a:t>
            </a:r>
            <a:r>
              <a:rPr sz="2176" dirty="0">
                <a:latin typeface="Arial"/>
                <a:cs typeface="Arial"/>
              </a:rPr>
              <a:t> 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edstihem</a:t>
            </a:r>
            <a:r>
              <a:rPr sz="2176" dirty="0">
                <a:latin typeface="Arial"/>
                <a:cs typeface="Arial"/>
              </a:rPr>
              <a:t>)</a:t>
            </a:r>
          </a:p>
          <a:p>
            <a:pPr marL="681769" lvl="1" indent="-255663">
              <a:spcBef>
                <a:spcPts val="1124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 err="1">
                <a:latin typeface="Arial"/>
                <a:cs typeface="Arial"/>
              </a:rPr>
              <a:t>Odhady</a:t>
            </a:r>
            <a:endParaRPr sz="1814" dirty="0">
              <a:latin typeface="Arial"/>
              <a:cs typeface="Arial"/>
            </a:endParaRPr>
          </a:p>
          <a:p>
            <a:pPr marL="681769" lvl="1" indent="-255663">
              <a:spcBef>
                <a:spcPts val="848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 err="1">
                <a:latin typeface="Arial"/>
                <a:cs typeface="Arial"/>
              </a:rPr>
              <a:t>Opomenutí</a:t>
            </a:r>
            <a:endParaRPr sz="1814" dirty="0">
              <a:latin typeface="Arial"/>
              <a:cs typeface="Arial"/>
            </a:endParaRPr>
          </a:p>
          <a:p>
            <a:pPr marL="681769" lvl="1" indent="-255663">
              <a:spcBef>
                <a:spcPts val="848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 err="1">
                <a:latin typeface="Arial"/>
                <a:cs typeface="Arial"/>
              </a:rPr>
              <a:t>Omyly</a:t>
            </a:r>
            <a:endParaRPr sz="1814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814" y="371526"/>
            <a:ext cx="8254373" cy="817948"/>
          </a:xfrm>
          <a:prstGeom prst="rect">
            <a:avLst/>
          </a:prstGeom>
        </p:spPr>
        <p:txBody>
          <a:bodyPr vert="horz" wrap="square" lIns="0" tIns="257269" rIns="0" bIns="0" rtlCol="0" anchor="ctr">
            <a:spAutoFit/>
          </a:bodyPr>
          <a:lstStyle/>
          <a:p>
            <a:pPr marL="11516">
              <a:lnSpc>
                <a:spcPct val="100000"/>
              </a:lnSpc>
            </a:pPr>
            <a:r>
              <a:rPr sz="3627" dirty="0" err="1"/>
              <a:t>Kalkulace</a:t>
            </a:r>
            <a:r>
              <a:rPr sz="3627" dirty="0"/>
              <a:t> </a:t>
            </a:r>
            <a:r>
              <a:rPr lang="cs-CZ" sz="3627" dirty="0"/>
              <a:t>ž</a:t>
            </a:r>
            <a:r>
              <a:rPr sz="3627" dirty="0" err="1"/>
              <a:t>ivotního</a:t>
            </a:r>
            <a:r>
              <a:rPr sz="3627" dirty="0"/>
              <a:t> cyklu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14" y="1639846"/>
            <a:ext cx="8229024" cy="4302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9579" indent="-308063"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Širší</a:t>
            </a:r>
            <a:r>
              <a:rPr sz="2176" dirty="0">
                <a:latin typeface="Arial"/>
                <a:cs typeface="Arial"/>
              </a:rPr>
              <a:t> pohled na náklady výkonu</a:t>
            </a:r>
          </a:p>
          <a:p>
            <a:pPr marL="319579" marR="786567" indent="-308063">
              <a:lnSpc>
                <a:spcPts val="2430"/>
              </a:lnSpc>
              <a:spcBef>
                <a:spcPts val="1319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dirty="0" err="1">
                <a:latin typeface="Arial"/>
                <a:cs typeface="Arial"/>
              </a:rPr>
              <a:t>Smyslem</a:t>
            </a:r>
            <a:r>
              <a:rPr sz="2176" dirty="0">
                <a:latin typeface="Arial"/>
                <a:cs typeface="Arial"/>
              </a:rPr>
              <a:t> je odhad nákladů (veškerých) v </a:t>
            </a:r>
            <a:r>
              <a:rPr sz="2176" dirty="0" err="1">
                <a:latin typeface="Arial"/>
                <a:cs typeface="Arial"/>
              </a:rPr>
              <a:t>průběhu</a:t>
            </a:r>
            <a:r>
              <a:rPr sz="2176" dirty="0">
                <a:latin typeface="Arial"/>
                <a:cs typeface="Arial"/>
              </a:rPr>
              <a:t> „</a:t>
            </a:r>
            <a:r>
              <a:rPr lang="cs-CZ" sz="2176" dirty="0">
                <a:latin typeface="Arial"/>
                <a:cs typeface="Arial"/>
              </a:rPr>
              <a:t>ž</a:t>
            </a:r>
            <a:r>
              <a:rPr sz="2176" dirty="0" err="1">
                <a:latin typeface="Arial"/>
                <a:cs typeface="Arial"/>
              </a:rPr>
              <a:t>ivota</a:t>
            </a:r>
            <a:r>
              <a:rPr sz="2176" dirty="0">
                <a:latin typeface="Arial"/>
                <a:cs typeface="Arial"/>
              </a:rPr>
              <a:t>“ výkonu (p</a:t>
            </a:r>
            <a:r>
              <a:rPr lang="cs-CZ" sz="2176" dirty="0">
                <a:latin typeface="Arial"/>
                <a:cs typeface="Arial"/>
              </a:rPr>
              <a:t>ř</a:t>
            </a:r>
            <a:r>
              <a:rPr sz="2176" dirty="0" err="1">
                <a:latin typeface="Arial"/>
                <a:cs typeface="Arial"/>
              </a:rPr>
              <a:t>edvýrobní</a:t>
            </a:r>
            <a:r>
              <a:rPr sz="2176" dirty="0">
                <a:latin typeface="Arial"/>
                <a:cs typeface="Arial"/>
              </a:rPr>
              <a:t>, výrobní a povýrobní etapa)</a:t>
            </a:r>
          </a:p>
          <a:p>
            <a:pPr marL="319579" indent="-308063">
              <a:spcBef>
                <a:spcPts val="1038"/>
              </a:spcBef>
              <a:buClr>
                <a:srgbClr val="FFFFFF"/>
              </a:buClr>
              <a:buFont typeface="Arial"/>
              <a:buChar char="•"/>
              <a:tabLst>
                <a:tab pos="320155" algn="l"/>
              </a:tabLst>
            </a:pPr>
            <a:r>
              <a:rPr lang="cs-CZ" sz="2176" dirty="0">
                <a:latin typeface="Arial"/>
                <a:cs typeface="Arial"/>
              </a:rPr>
              <a:t>- </a:t>
            </a:r>
            <a:r>
              <a:rPr sz="2176" u="sng" dirty="0" err="1">
                <a:latin typeface="Arial"/>
                <a:cs typeface="Arial"/>
              </a:rPr>
              <a:t>Zohledňuje</a:t>
            </a:r>
            <a:r>
              <a:rPr sz="2176" u="sng" dirty="0">
                <a:latin typeface="Arial"/>
                <a:cs typeface="Arial"/>
              </a:rPr>
              <a:t> </a:t>
            </a:r>
            <a:r>
              <a:rPr sz="2176" u="sng" dirty="0" err="1">
                <a:latin typeface="Arial"/>
                <a:cs typeface="Arial"/>
              </a:rPr>
              <a:t>zejména</a:t>
            </a:r>
            <a:r>
              <a:rPr lang="cs-CZ" sz="2176" u="sng" dirty="0">
                <a:latin typeface="Arial"/>
                <a:cs typeface="Arial"/>
              </a:rPr>
              <a:t>:</a:t>
            </a:r>
            <a:endParaRPr sz="2176" u="sng" dirty="0">
              <a:latin typeface="Arial"/>
              <a:cs typeface="Arial"/>
            </a:endParaRPr>
          </a:p>
          <a:p>
            <a:pPr marL="681769" lvl="1" indent="-255663">
              <a:spcBef>
                <a:spcPts val="1124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</a:tabLst>
            </a:pPr>
            <a:r>
              <a:rPr lang="cs-CZ" sz="1814" b="1" dirty="0">
                <a:latin typeface="Arial"/>
                <a:cs typeface="Arial"/>
              </a:rPr>
              <a:t>- </a:t>
            </a:r>
            <a:r>
              <a:rPr sz="1814" b="1" dirty="0" err="1">
                <a:latin typeface="Arial"/>
                <a:cs typeface="Arial"/>
              </a:rPr>
              <a:t>délku</a:t>
            </a:r>
            <a:r>
              <a:rPr sz="1814" b="1" dirty="0">
                <a:latin typeface="Arial"/>
                <a:cs typeface="Arial"/>
              </a:rPr>
              <a:t> životního cyklu výrobku</a:t>
            </a:r>
            <a:endParaRPr sz="1814" dirty="0">
              <a:latin typeface="Arial"/>
              <a:cs typeface="Arial"/>
            </a:endParaRPr>
          </a:p>
          <a:p>
            <a:pPr marL="681769" lvl="1" indent="-255663">
              <a:spcBef>
                <a:spcPts val="848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</a:tabLst>
            </a:pPr>
            <a:r>
              <a:rPr lang="cs-CZ" sz="1814" b="1" dirty="0">
                <a:latin typeface="Arial"/>
                <a:cs typeface="Arial"/>
              </a:rPr>
              <a:t>- </a:t>
            </a:r>
            <a:r>
              <a:rPr sz="1814" b="1" dirty="0" err="1">
                <a:latin typeface="Arial"/>
                <a:cs typeface="Arial"/>
              </a:rPr>
              <a:t>objem</a:t>
            </a:r>
            <a:r>
              <a:rPr sz="1814" b="1" dirty="0">
                <a:latin typeface="Arial"/>
                <a:cs typeface="Arial"/>
              </a:rPr>
              <a:t> prodeje výrobku za dobu jeho životnosti</a:t>
            </a:r>
            <a:endParaRPr sz="1814" dirty="0">
              <a:latin typeface="Arial"/>
              <a:cs typeface="Arial"/>
            </a:endParaRPr>
          </a:p>
          <a:p>
            <a:pPr marL="681769" lvl="1" indent="-255663">
              <a:spcBef>
                <a:spcPts val="839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</a:tabLst>
            </a:pPr>
            <a:r>
              <a:rPr lang="cs-CZ" sz="1814" b="1" dirty="0">
                <a:latin typeface="Arial"/>
                <a:cs typeface="Arial"/>
              </a:rPr>
              <a:t>- </a:t>
            </a:r>
            <a:r>
              <a:rPr sz="1814" b="1" dirty="0" err="1">
                <a:latin typeface="Arial"/>
                <a:cs typeface="Arial"/>
              </a:rPr>
              <a:t>očekávaný</a:t>
            </a:r>
            <a:r>
              <a:rPr sz="1814" b="1" dirty="0">
                <a:latin typeface="Arial"/>
                <a:cs typeface="Arial"/>
              </a:rPr>
              <a:t> vývoj ceny</a:t>
            </a:r>
            <a:endParaRPr sz="1814" dirty="0">
              <a:latin typeface="Arial"/>
              <a:cs typeface="Arial"/>
            </a:endParaRPr>
          </a:p>
          <a:p>
            <a:pPr marL="681769" marR="116315" lvl="1" indent="-255663">
              <a:lnSpc>
                <a:spcPts val="2022"/>
              </a:lnSpc>
              <a:spcBef>
                <a:spcPts val="1047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</a:tabLst>
            </a:pPr>
            <a:r>
              <a:rPr lang="cs-CZ" sz="1814" b="1" dirty="0">
                <a:latin typeface="Arial"/>
                <a:cs typeface="Arial"/>
              </a:rPr>
              <a:t>- </a:t>
            </a:r>
            <a:r>
              <a:rPr sz="1814" b="1" dirty="0" err="1">
                <a:latin typeface="Arial"/>
                <a:cs typeface="Arial"/>
              </a:rPr>
              <a:t>odhad</a:t>
            </a:r>
            <a:r>
              <a:rPr sz="1814" b="1" dirty="0">
                <a:latin typeface="Arial"/>
                <a:cs typeface="Arial"/>
              </a:rPr>
              <a:t> celkových nákladů spojených s výrobkem (</a:t>
            </a:r>
            <a:r>
              <a:rPr sz="1814" dirty="0">
                <a:latin typeface="Arial"/>
                <a:cs typeface="Arial"/>
              </a:rPr>
              <a:t>p</a:t>
            </a:r>
            <a:r>
              <a:rPr lang="cs-CZ" sz="1814" dirty="0">
                <a:latin typeface="Arial"/>
                <a:cs typeface="Arial"/>
              </a:rPr>
              <a:t>ř</a:t>
            </a:r>
            <a:r>
              <a:rPr sz="1814" dirty="0" err="1">
                <a:latin typeface="Arial"/>
                <a:cs typeface="Arial"/>
              </a:rPr>
              <a:t>edevším</a:t>
            </a:r>
            <a:r>
              <a:rPr sz="1814" dirty="0">
                <a:latin typeface="Arial"/>
                <a:cs typeface="Arial"/>
              </a:rPr>
              <a:t> náklady na výzkum a vývoj, zavádění výroby, samotné výrobní náklady, prodejní náklady)</a:t>
            </a:r>
          </a:p>
          <a:p>
            <a:pPr marL="681769" marR="4607" lvl="1" indent="-255663">
              <a:lnSpc>
                <a:spcPts val="2022"/>
              </a:lnSpc>
              <a:spcBef>
                <a:spcPts val="1002"/>
              </a:spcBef>
              <a:buClr>
                <a:srgbClr val="FFFFFF"/>
              </a:buClr>
              <a:buFont typeface="Arial"/>
              <a:buChar char="•"/>
              <a:tabLst>
                <a:tab pos="682344" algn="l"/>
                <a:tab pos="4518444" algn="l"/>
              </a:tabLst>
            </a:pPr>
            <a:r>
              <a:rPr lang="cs-CZ" sz="1814" dirty="0">
                <a:latin typeface="Arial"/>
                <a:cs typeface="Arial"/>
              </a:rPr>
              <a:t>- </a:t>
            </a:r>
            <a:r>
              <a:rPr sz="1814" dirty="0">
                <a:latin typeface="Arial"/>
                <a:cs typeface="Arial"/>
              </a:rPr>
              <a:t>Kaizen</a:t>
            </a:r>
            <a:r>
              <a:rPr sz="1814" dirty="0">
                <a:latin typeface="Times New Roman"/>
                <a:cs typeface="Times New Roman"/>
              </a:rPr>
              <a:t> </a:t>
            </a:r>
            <a:r>
              <a:rPr sz="1814" dirty="0">
                <a:latin typeface="Arial"/>
                <a:cs typeface="Arial"/>
              </a:rPr>
              <a:t>costing</a:t>
            </a:r>
            <a:r>
              <a:rPr sz="1814" dirty="0">
                <a:latin typeface="Times New Roman"/>
                <a:cs typeface="Times New Roman"/>
              </a:rPr>
              <a:t> </a:t>
            </a:r>
            <a:r>
              <a:rPr sz="1814" dirty="0">
                <a:latin typeface="Arial"/>
                <a:cs typeface="Arial"/>
              </a:rPr>
              <a:t>– specifická varianta,	orientace na „vylaďování“, </a:t>
            </a:r>
            <a:r>
              <a:rPr sz="1814" dirty="0" err="1">
                <a:latin typeface="Arial"/>
                <a:cs typeface="Arial"/>
              </a:rPr>
              <a:t>sni</a:t>
            </a:r>
            <a:r>
              <a:rPr lang="cs-CZ" sz="1814" dirty="0">
                <a:latin typeface="Arial"/>
                <a:cs typeface="Arial"/>
              </a:rPr>
              <a:t>ž</a:t>
            </a:r>
            <a:r>
              <a:rPr sz="1814" dirty="0" err="1">
                <a:latin typeface="Arial"/>
                <a:cs typeface="Arial"/>
              </a:rPr>
              <a:t>ování</a:t>
            </a:r>
            <a:r>
              <a:rPr sz="1814" dirty="0">
                <a:latin typeface="Arial"/>
                <a:cs typeface="Arial"/>
              </a:rPr>
              <a:t> nákladů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3_Manažerské účetnictví 2</Template>
  <TotalTime>3099</TotalTime>
  <Words>2029</Words>
  <Application>Microsoft Office PowerPoint</Application>
  <PresentationFormat>Předvádění na obrazovce (4:3)</PresentationFormat>
  <Paragraphs>208</Paragraphs>
  <Slides>29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Wingdings</vt:lpstr>
      <vt:lpstr>Motiv Office</vt:lpstr>
      <vt:lpstr>Manažerské účetnictví 2     prezentace 12</vt:lpstr>
      <vt:lpstr>Téma</vt:lpstr>
      <vt:lpstr>STRATEGICKY ORIENTOVANÉ MANAŽERSKÉ ÚČETNICTVÍ</vt:lpstr>
      <vt:lpstr>Příčiny rozvoje manažerského účetnictví pro strategické řízení</vt:lpstr>
      <vt:lpstr>Role manažerského účetnictví</vt:lpstr>
      <vt:lpstr>Kalkulace cílových nákladů a kalkulace životního cyklu</vt:lpstr>
      <vt:lpstr>Metody snižování nákladů v předvýrobních etapách</vt:lpstr>
      <vt:lpstr>Omezení kalkulace cílových nákladů</vt:lpstr>
      <vt:lpstr>Kalkulace životního cyklu</vt:lpstr>
      <vt:lpstr>Vztah LC, TC a KC</vt:lpstr>
      <vt:lpstr>ŘíŘízení aktivit, činností a procesůzení aktivit, činností a procesů</vt:lpstr>
      <vt:lpstr>Význam vymezení aktivit, činností a procesů pro řízení nákladů</vt:lpstr>
      <vt:lpstr>ABM – řízení dle aktivit</vt:lpstr>
      <vt:lpstr>Aktivity a přidaná hodnota</vt:lpstr>
      <vt:lpstr>Aktivity a vztah k výkonu</vt:lpstr>
      <vt:lpstr>Metoda Just In Time (JIT)</vt:lpstr>
      <vt:lpstr>Metoda Just In Time (JIT)</vt:lpstr>
      <vt:lpstr>Hodnotové řízení kvality</vt:lpstr>
      <vt:lpstr>Náklady kvality</vt:lpstr>
      <vt:lpstr>Strategické řízení vnitropodnikových útvarů</vt:lpstr>
      <vt:lpstr>BSC – Balancedscorecard</vt:lpstr>
      <vt:lpstr>Hodnotová oblast</vt:lpstr>
      <vt:lpstr>Zákaznická oblast</vt:lpstr>
      <vt:lpstr>Zaměstnanecká oblast</vt:lpstr>
      <vt:lpstr>Shrnutí</vt:lpstr>
      <vt:lpstr>Shrnutí</vt:lpstr>
      <vt:lpstr>Shrnutí</vt:lpstr>
      <vt:lpstr>Shrnutí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Manažerské účetnictví 2     prezentace 3</dc:title>
  <dc:creator>Miroslava Čechová Závadská</dc:creator>
  <cp:lastModifiedBy>Závadská Miroslava</cp:lastModifiedBy>
  <cp:revision>158</cp:revision>
  <cp:lastPrinted>2024-11-14T13:18:07Z</cp:lastPrinted>
  <dcterms:created xsi:type="dcterms:W3CDTF">2024-10-04T07:43:09Z</dcterms:created>
  <dcterms:modified xsi:type="dcterms:W3CDTF">2024-11-21T11:42:08Z</dcterms:modified>
</cp:coreProperties>
</file>