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8" r:id="rId2"/>
    <p:sldId id="257" r:id="rId3"/>
    <p:sldId id="256" r:id="rId4"/>
    <p:sldId id="301" r:id="rId5"/>
    <p:sldId id="302" r:id="rId6"/>
    <p:sldId id="259" r:id="rId7"/>
    <p:sldId id="260" r:id="rId8"/>
    <p:sldId id="261" r:id="rId9"/>
    <p:sldId id="262" r:id="rId10"/>
    <p:sldId id="263" r:id="rId11"/>
    <p:sldId id="264" r:id="rId12"/>
    <p:sldId id="265" r:id="rId13"/>
    <p:sldId id="266" r:id="rId14"/>
    <p:sldId id="267" r:id="rId15"/>
    <p:sldId id="268" r:id="rId16"/>
    <p:sldId id="269" r:id="rId17"/>
    <p:sldId id="270" r:id="rId18"/>
    <p:sldId id="303" r:id="rId19"/>
    <p:sldId id="271" r:id="rId20"/>
    <p:sldId id="304" r:id="rId21"/>
    <p:sldId id="272" r:id="rId22"/>
    <p:sldId id="305" r:id="rId23"/>
    <p:sldId id="299" r:id="rId24"/>
  </p:sldIdLst>
  <p:sldSz cx="9144000" cy="6858000" type="screen4x3"/>
  <p:notesSz cx="9928225" cy="6797675"/>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1F28"/>
    <a:srgbClr val="3131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130" d="100"/>
          <a:sy n="130" d="100"/>
        </p:scale>
        <p:origin x="1110" y="12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roslava Čechová Závadská" userId="acc6b33ca4c8e38a" providerId="LiveId" clId="{123A84C5-DE06-408A-B333-3824D48454C7}"/>
    <pc:docChg chg="undo custSel addSld delSld modSld">
      <pc:chgData name="Miroslava Čechová Závadská" userId="acc6b33ca4c8e38a" providerId="LiveId" clId="{123A84C5-DE06-408A-B333-3824D48454C7}" dt="2024-10-17T13:13:39.632" v="447" actId="20577"/>
      <pc:docMkLst>
        <pc:docMk/>
      </pc:docMkLst>
      <pc:sldChg chg="modSp mod">
        <pc:chgData name="Miroslava Čechová Závadská" userId="acc6b33ca4c8e38a" providerId="LiveId" clId="{123A84C5-DE06-408A-B333-3824D48454C7}" dt="2024-10-17T12:10:23.642" v="86" actId="20577"/>
        <pc:sldMkLst>
          <pc:docMk/>
          <pc:sldMk cId="4071529677" sldId="257"/>
        </pc:sldMkLst>
        <pc:spChg chg="mod">
          <ac:chgData name="Miroslava Čechová Závadská" userId="acc6b33ca4c8e38a" providerId="LiveId" clId="{123A84C5-DE06-408A-B333-3824D48454C7}" dt="2024-10-17T12:10:23.642" v="86" actId="20577"/>
          <ac:spMkLst>
            <pc:docMk/>
            <pc:sldMk cId="4071529677" sldId="257"/>
            <ac:spMk id="3" creationId="{00000000-0000-0000-0000-000000000000}"/>
          </ac:spMkLst>
        </pc:spChg>
      </pc:sldChg>
      <pc:sldChg chg="modSp mod">
        <pc:chgData name="Miroslava Čechová Závadská" userId="acc6b33ca4c8e38a" providerId="LiveId" clId="{123A84C5-DE06-408A-B333-3824D48454C7}" dt="2024-10-17T12:08:57.456" v="1" actId="20577"/>
        <pc:sldMkLst>
          <pc:docMk/>
          <pc:sldMk cId="2883301839" sldId="258"/>
        </pc:sldMkLst>
        <pc:spChg chg="mod">
          <ac:chgData name="Miroslava Čechová Závadská" userId="acc6b33ca4c8e38a" providerId="LiveId" clId="{123A84C5-DE06-408A-B333-3824D48454C7}" dt="2024-10-17T12:08:57.456" v="1" actId="20577"/>
          <ac:spMkLst>
            <pc:docMk/>
            <pc:sldMk cId="2883301839" sldId="258"/>
            <ac:spMk id="2" creationId="{00000000-0000-0000-0000-000000000000}"/>
          </ac:spMkLst>
        </pc:spChg>
      </pc:sldChg>
      <pc:sldChg chg="modSp new mod">
        <pc:chgData name="Miroslava Čechová Závadská" userId="acc6b33ca4c8e38a" providerId="LiveId" clId="{123A84C5-DE06-408A-B333-3824D48454C7}" dt="2024-10-17T12:17:41.435" v="102"/>
        <pc:sldMkLst>
          <pc:docMk/>
          <pc:sldMk cId="786453262" sldId="259"/>
        </pc:sldMkLst>
        <pc:spChg chg="mod">
          <ac:chgData name="Miroslava Čechová Závadská" userId="acc6b33ca4c8e38a" providerId="LiveId" clId="{123A84C5-DE06-408A-B333-3824D48454C7}" dt="2024-10-17T12:17:41.435" v="102"/>
          <ac:spMkLst>
            <pc:docMk/>
            <pc:sldMk cId="786453262" sldId="259"/>
            <ac:spMk id="2" creationId="{76DC1367-87CA-B828-5E13-05FD3F966D58}"/>
          </ac:spMkLst>
        </pc:spChg>
        <pc:spChg chg="mod">
          <ac:chgData name="Miroslava Čechová Závadská" userId="acc6b33ca4c8e38a" providerId="LiveId" clId="{123A84C5-DE06-408A-B333-3824D48454C7}" dt="2024-10-17T12:17:01.724" v="101" actId="27636"/>
          <ac:spMkLst>
            <pc:docMk/>
            <pc:sldMk cId="786453262" sldId="259"/>
            <ac:spMk id="3" creationId="{C9E8F04F-E054-8596-E268-3EA12815B562}"/>
          </ac:spMkLst>
        </pc:spChg>
      </pc:sldChg>
      <pc:sldChg chg="del">
        <pc:chgData name="Miroslava Čechová Závadská" userId="acc6b33ca4c8e38a" providerId="LiveId" clId="{123A84C5-DE06-408A-B333-3824D48454C7}" dt="2024-10-17T12:09:14.995" v="2" actId="2696"/>
        <pc:sldMkLst>
          <pc:docMk/>
          <pc:sldMk cId="3779260349" sldId="259"/>
        </pc:sldMkLst>
      </pc:sldChg>
      <pc:sldChg chg="del">
        <pc:chgData name="Miroslava Čechová Závadská" userId="acc6b33ca4c8e38a" providerId="LiveId" clId="{123A84C5-DE06-408A-B333-3824D48454C7}" dt="2024-10-17T12:09:14.995" v="2" actId="2696"/>
        <pc:sldMkLst>
          <pc:docMk/>
          <pc:sldMk cId="433584779" sldId="260"/>
        </pc:sldMkLst>
      </pc:sldChg>
      <pc:sldChg chg="modSp new mod">
        <pc:chgData name="Miroslava Čechová Závadská" userId="acc6b33ca4c8e38a" providerId="LiveId" clId="{123A84C5-DE06-408A-B333-3824D48454C7}" dt="2024-10-17T12:21:03.341" v="125" actId="255"/>
        <pc:sldMkLst>
          <pc:docMk/>
          <pc:sldMk cId="2335107890" sldId="260"/>
        </pc:sldMkLst>
        <pc:spChg chg="mod">
          <ac:chgData name="Miroslava Čechová Závadská" userId="acc6b33ca4c8e38a" providerId="LiveId" clId="{123A84C5-DE06-408A-B333-3824D48454C7}" dt="2024-10-17T12:18:05.291" v="103"/>
          <ac:spMkLst>
            <pc:docMk/>
            <pc:sldMk cId="2335107890" sldId="260"/>
            <ac:spMk id="2" creationId="{3ADA872D-AE96-55BD-58E0-1FFB2D9688C1}"/>
          </ac:spMkLst>
        </pc:spChg>
        <pc:spChg chg="mod">
          <ac:chgData name="Miroslava Čechová Závadská" userId="acc6b33ca4c8e38a" providerId="LiveId" clId="{123A84C5-DE06-408A-B333-3824D48454C7}" dt="2024-10-17T12:21:03.341" v="125" actId="255"/>
          <ac:spMkLst>
            <pc:docMk/>
            <pc:sldMk cId="2335107890" sldId="260"/>
            <ac:spMk id="3" creationId="{1AF3AB35-2B5A-8564-D31D-E4F23DA839B1}"/>
          </ac:spMkLst>
        </pc:spChg>
      </pc:sldChg>
      <pc:sldChg chg="del">
        <pc:chgData name="Miroslava Čechová Závadská" userId="acc6b33ca4c8e38a" providerId="LiveId" clId="{123A84C5-DE06-408A-B333-3824D48454C7}" dt="2024-10-17T12:09:14.995" v="2" actId="2696"/>
        <pc:sldMkLst>
          <pc:docMk/>
          <pc:sldMk cId="2028667815" sldId="261"/>
        </pc:sldMkLst>
      </pc:sldChg>
      <pc:sldChg chg="modSp new mod">
        <pc:chgData name="Miroslava Čechová Závadská" userId="acc6b33ca4c8e38a" providerId="LiveId" clId="{123A84C5-DE06-408A-B333-3824D48454C7}" dt="2024-10-17T12:22:43.466" v="126" actId="255"/>
        <pc:sldMkLst>
          <pc:docMk/>
          <pc:sldMk cId="3143641300" sldId="261"/>
        </pc:sldMkLst>
        <pc:spChg chg="mod">
          <ac:chgData name="Miroslava Čechová Závadská" userId="acc6b33ca4c8e38a" providerId="LiveId" clId="{123A84C5-DE06-408A-B333-3824D48454C7}" dt="2024-10-17T12:18:36.730" v="104"/>
          <ac:spMkLst>
            <pc:docMk/>
            <pc:sldMk cId="3143641300" sldId="261"/>
            <ac:spMk id="2" creationId="{75D0053C-8B30-B677-F977-524B35585992}"/>
          </ac:spMkLst>
        </pc:spChg>
        <pc:spChg chg="mod">
          <ac:chgData name="Miroslava Čechová Závadská" userId="acc6b33ca4c8e38a" providerId="LiveId" clId="{123A84C5-DE06-408A-B333-3824D48454C7}" dt="2024-10-17T12:22:43.466" v="126" actId="255"/>
          <ac:spMkLst>
            <pc:docMk/>
            <pc:sldMk cId="3143641300" sldId="261"/>
            <ac:spMk id="3" creationId="{55CBB092-E74A-2BD6-10DB-4203CF4E7D8D}"/>
          </ac:spMkLst>
        </pc:spChg>
      </pc:sldChg>
      <pc:sldChg chg="modSp new mod">
        <pc:chgData name="Miroslava Čechová Závadská" userId="acc6b33ca4c8e38a" providerId="LiveId" clId="{123A84C5-DE06-408A-B333-3824D48454C7}" dt="2024-10-17T12:24:07.224" v="137" actId="20577"/>
        <pc:sldMkLst>
          <pc:docMk/>
          <pc:sldMk cId="563996309" sldId="262"/>
        </pc:sldMkLst>
        <pc:spChg chg="mod">
          <ac:chgData name="Miroslava Čechová Závadská" userId="acc6b33ca4c8e38a" providerId="LiveId" clId="{123A84C5-DE06-408A-B333-3824D48454C7}" dt="2024-10-17T12:18:42.166" v="108"/>
          <ac:spMkLst>
            <pc:docMk/>
            <pc:sldMk cId="563996309" sldId="262"/>
            <ac:spMk id="2" creationId="{EDC2E36B-51E8-7951-83CB-75AC63A15975}"/>
          </ac:spMkLst>
        </pc:spChg>
        <pc:spChg chg="mod">
          <ac:chgData name="Miroslava Čechová Závadská" userId="acc6b33ca4c8e38a" providerId="LiveId" clId="{123A84C5-DE06-408A-B333-3824D48454C7}" dt="2024-10-17T12:24:07.224" v="137" actId="20577"/>
          <ac:spMkLst>
            <pc:docMk/>
            <pc:sldMk cId="563996309" sldId="262"/>
            <ac:spMk id="3" creationId="{F3DE924E-0876-15AF-54CD-CE8437643EBC}"/>
          </ac:spMkLst>
        </pc:spChg>
      </pc:sldChg>
      <pc:sldChg chg="del">
        <pc:chgData name="Miroslava Čechová Závadská" userId="acc6b33ca4c8e38a" providerId="LiveId" clId="{123A84C5-DE06-408A-B333-3824D48454C7}" dt="2024-10-17T12:09:14.995" v="2" actId="2696"/>
        <pc:sldMkLst>
          <pc:docMk/>
          <pc:sldMk cId="2645598565" sldId="262"/>
        </pc:sldMkLst>
      </pc:sldChg>
      <pc:sldChg chg="modSp new mod">
        <pc:chgData name="Miroslava Čechová Závadská" userId="acc6b33ca4c8e38a" providerId="LiveId" clId="{123A84C5-DE06-408A-B333-3824D48454C7}" dt="2024-10-17T12:24:58.834" v="154" actId="20577"/>
        <pc:sldMkLst>
          <pc:docMk/>
          <pc:sldMk cId="1947937645" sldId="263"/>
        </pc:sldMkLst>
        <pc:spChg chg="mod">
          <ac:chgData name="Miroslava Čechová Závadská" userId="acc6b33ca4c8e38a" providerId="LiveId" clId="{123A84C5-DE06-408A-B333-3824D48454C7}" dt="2024-10-17T12:18:45.100" v="109"/>
          <ac:spMkLst>
            <pc:docMk/>
            <pc:sldMk cId="1947937645" sldId="263"/>
            <ac:spMk id="2" creationId="{BF97E2A5-FD27-6FF1-F430-FAB25D22D2AD}"/>
          </ac:spMkLst>
        </pc:spChg>
        <pc:spChg chg="mod">
          <ac:chgData name="Miroslava Čechová Závadská" userId="acc6b33ca4c8e38a" providerId="LiveId" clId="{123A84C5-DE06-408A-B333-3824D48454C7}" dt="2024-10-17T12:24:58.834" v="154" actId="20577"/>
          <ac:spMkLst>
            <pc:docMk/>
            <pc:sldMk cId="1947937645" sldId="263"/>
            <ac:spMk id="3" creationId="{C4A69BA2-DDAF-1507-C5BC-E7FD16B7FCE2}"/>
          </ac:spMkLst>
        </pc:spChg>
      </pc:sldChg>
      <pc:sldChg chg="del">
        <pc:chgData name="Miroslava Čechová Závadská" userId="acc6b33ca4c8e38a" providerId="LiveId" clId="{123A84C5-DE06-408A-B333-3824D48454C7}" dt="2024-10-17T12:09:14.995" v="2" actId="2696"/>
        <pc:sldMkLst>
          <pc:docMk/>
          <pc:sldMk cId="1961549313" sldId="263"/>
        </pc:sldMkLst>
      </pc:sldChg>
      <pc:sldChg chg="modSp new mod">
        <pc:chgData name="Miroslava Čechová Závadská" userId="acc6b33ca4c8e38a" providerId="LiveId" clId="{123A84C5-DE06-408A-B333-3824D48454C7}" dt="2024-10-17T12:31:19.366" v="158" actId="20577"/>
        <pc:sldMkLst>
          <pc:docMk/>
          <pc:sldMk cId="245232009" sldId="264"/>
        </pc:sldMkLst>
        <pc:spChg chg="mod">
          <ac:chgData name="Miroslava Čechová Závadská" userId="acc6b33ca4c8e38a" providerId="LiveId" clId="{123A84C5-DE06-408A-B333-3824D48454C7}" dt="2024-10-17T12:18:48.705" v="110"/>
          <ac:spMkLst>
            <pc:docMk/>
            <pc:sldMk cId="245232009" sldId="264"/>
            <ac:spMk id="2" creationId="{8359A2F8-2034-7C33-C810-9E184084B15B}"/>
          </ac:spMkLst>
        </pc:spChg>
        <pc:spChg chg="mod">
          <ac:chgData name="Miroslava Čechová Závadská" userId="acc6b33ca4c8e38a" providerId="LiveId" clId="{123A84C5-DE06-408A-B333-3824D48454C7}" dt="2024-10-17T12:31:19.366" v="158" actId="20577"/>
          <ac:spMkLst>
            <pc:docMk/>
            <pc:sldMk cId="245232009" sldId="264"/>
            <ac:spMk id="3" creationId="{83C97D46-EBCB-A6F6-2141-9CD57F15FEAB}"/>
          </ac:spMkLst>
        </pc:spChg>
      </pc:sldChg>
      <pc:sldChg chg="del">
        <pc:chgData name="Miroslava Čechová Závadská" userId="acc6b33ca4c8e38a" providerId="LiveId" clId="{123A84C5-DE06-408A-B333-3824D48454C7}" dt="2024-10-17T12:09:14.995" v="2" actId="2696"/>
        <pc:sldMkLst>
          <pc:docMk/>
          <pc:sldMk cId="4035129850" sldId="264"/>
        </pc:sldMkLst>
      </pc:sldChg>
      <pc:sldChg chg="del">
        <pc:chgData name="Miroslava Čechová Závadská" userId="acc6b33ca4c8e38a" providerId="LiveId" clId="{123A84C5-DE06-408A-B333-3824D48454C7}" dt="2024-10-17T12:09:14.995" v="2" actId="2696"/>
        <pc:sldMkLst>
          <pc:docMk/>
          <pc:sldMk cId="1081621443" sldId="265"/>
        </pc:sldMkLst>
      </pc:sldChg>
      <pc:sldChg chg="modSp new mod">
        <pc:chgData name="Miroslava Čechová Závadská" userId="acc6b33ca4c8e38a" providerId="LiveId" clId="{123A84C5-DE06-408A-B333-3824D48454C7}" dt="2024-10-17T12:33:49.826" v="170" actId="255"/>
        <pc:sldMkLst>
          <pc:docMk/>
          <pc:sldMk cId="3390414215" sldId="265"/>
        </pc:sldMkLst>
        <pc:spChg chg="mod">
          <ac:chgData name="Miroslava Čechová Závadská" userId="acc6b33ca4c8e38a" providerId="LiveId" clId="{123A84C5-DE06-408A-B333-3824D48454C7}" dt="2024-10-17T12:31:32.857" v="163"/>
          <ac:spMkLst>
            <pc:docMk/>
            <pc:sldMk cId="3390414215" sldId="265"/>
            <ac:spMk id="2" creationId="{21241BEC-11E3-754A-D6ED-C22C8B569680}"/>
          </ac:spMkLst>
        </pc:spChg>
        <pc:spChg chg="mod">
          <ac:chgData name="Miroslava Čechová Závadská" userId="acc6b33ca4c8e38a" providerId="LiveId" clId="{123A84C5-DE06-408A-B333-3824D48454C7}" dt="2024-10-17T12:33:49.826" v="170" actId="255"/>
          <ac:spMkLst>
            <pc:docMk/>
            <pc:sldMk cId="3390414215" sldId="265"/>
            <ac:spMk id="3" creationId="{DA5CB6D9-41DB-10F3-F7F4-B417F4CDF1B7}"/>
          </ac:spMkLst>
        </pc:spChg>
      </pc:sldChg>
      <pc:sldChg chg="modSp new mod">
        <pc:chgData name="Miroslava Čechová Závadská" userId="acc6b33ca4c8e38a" providerId="LiveId" clId="{123A84C5-DE06-408A-B333-3824D48454C7}" dt="2024-10-17T12:35:09.973" v="202" actId="27636"/>
        <pc:sldMkLst>
          <pc:docMk/>
          <pc:sldMk cId="1984236435" sldId="266"/>
        </pc:sldMkLst>
        <pc:spChg chg="mod">
          <ac:chgData name="Miroslava Čechová Závadská" userId="acc6b33ca4c8e38a" providerId="LiveId" clId="{123A84C5-DE06-408A-B333-3824D48454C7}" dt="2024-10-17T12:33:21.102" v="167"/>
          <ac:spMkLst>
            <pc:docMk/>
            <pc:sldMk cId="1984236435" sldId="266"/>
            <ac:spMk id="2" creationId="{C2494CC3-38D5-D4DA-7C71-A77C7B63B562}"/>
          </ac:spMkLst>
        </pc:spChg>
        <pc:spChg chg="mod">
          <ac:chgData name="Miroslava Čechová Závadská" userId="acc6b33ca4c8e38a" providerId="LiveId" clId="{123A84C5-DE06-408A-B333-3824D48454C7}" dt="2024-10-17T12:35:09.973" v="202" actId="27636"/>
          <ac:spMkLst>
            <pc:docMk/>
            <pc:sldMk cId="1984236435" sldId="266"/>
            <ac:spMk id="3" creationId="{BAE2384C-985B-B0A5-5F97-04F5DEE54C06}"/>
          </ac:spMkLst>
        </pc:spChg>
      </pc:sldChg>
      <pc:sldChg chg="del">
        <pc:chgData name="Miroslava Čechová Závadská" userId="acc6b33ca4c8e38a" providerId="LiveId" clId="{123A84C5-DE06-408A-B333-3824D48454C7}" dt="2024-10-17T12:09:14.995" v="2" actId="2696"/>
        <pc:sldMkLst>
          <pc:docMk/>
          <pc:sldMk cId="4137626300" sldId="266"/>
        </pc:sldMkLst>
      </pc:sldChg>
      <pc:sldChg chg="modSp new mod">
        <pc:chgData name="Miroslava Čechová Závadská" userId="acc6b33ca4c8e38a" providerId="LiveId" clId="{123A84C5-DE06-408A-B333-3824D48454C7}" dt="2024-10-17T12:36:34.720" v="219" actId="255"/>
        <pc:sldMkLst>
          <pc:docMk/>
          <pc:sldMk cId="1473698911" sldId="267"/>
        </pc:sldMkLst>
        <pc:spChg chg="mod">
          <ac:chgData name="Miroslava Čechová Závadská" userId="acc6b33ca4c8e38a" providerId="LiveId" clId="{123A84C5-DE06-408A-B333-3824D48454C7}" dt="2024-10-17T12:35:44.945" v="203"/>
          <ac:spMkLst>
            <pc:docMk/>
            <pc:sldMk cId="1473698911" sldId="267"/>
            <ac:spMk id="2" creationId="{05E151C1-D3DD-3BA2-E56F-E2349DF0CE97}"/>
          </ac:spMkLst>
        </pc:spChg>
        <pc:spChg chg="mod">
          <ac:chgData name="Miroslava Čechová Závadská" userId="acc6b33ca4c8e38a" providerId="LiveId" clId="{123A84C5-DE06-408A-B333-3824D48454C7}" dt="2024-10-17T12:36:34.720" v="219" actId="255"/>
          <ac:spMkLst>
            <pc:docMk/>
            <pc:sldMk cId="1473698911" sldId="267"/>
            <ac:spMk id="3" creationId="{E3C6A17A-DC1A-6C8B-4DF6-DBC9E7A26D14}"/>
          </ac:spMkLst>
        </pc:spChg>
      </pc:sldChg>
      <pc:sldChg chg="del">
        <pc:chgData name="Miroslava Čechová Závadská" userId="acc6b33ca4c8e38a" providerId="LiveId" clId="{123A84C5-DE06-408A-B333-3824D48454C7}" dt="2024-10-17T12:09:14.995" v="2" actId="2696"/>
        <pc:sldMkLst>
          <pc:docMk/>
          <pc:sldMk cId="2117849541" sldId="267"/>
        </pc:sldMkLst>
      </pc:sldChg>
      <pc:sldChg chg="del">
        <pc:chgData name="Miroslava Čechová Závadská" userId="acc6b33ca4c8e38a" providerId="LiveId" clId="{123A84C5-DE06-408A-B333-3824D48454C7}" dt="2024-10-17T12:09:14.995" v="2" actId="2696"/>
        <pc:sldMkLst>
          <pc:docMk/>
          <pc:sldMk cId="2700524813" sldId="268"/>
        </pc:sldMkLst>
      </pc:sldChg>
      <pc:sldChg chg="modSp new mod">
        <pc:chgData name="Miroslava Čechová Závadská" userId="acc6b33ca4c8e38a" providerId="LiveId" clId="{123A84C5-DE06-408A-B333-3824D48454C7}" dt="2024-10-17T12:41:04.834" v="235" actId="115"/>
        <pc:sldMkLst>
          <pc:docMk/>
          <pc:sldMk cId="4250166249" sldId="268"/>
        </pc:sldMkLst>
        <pc:spChg chg="mod">
          <ac:chgData name="Miroslava Čechová Závadská" userId="acc6b33ca4c8e38a" providerId="LiveId" clId="{123A84C5-DE06-408A-B333-3824D48454C7}" dt="2024-10-17T12:35:51.770" v="204"/>
          <ac:spMkLst>
            <pc:docMk/>
            <pc:sldMk cId="4250166249" sldId="268"/>
            <ac:spMk id="2" creationId="{511B995E-6814-05B7-463B-60F8CC6178B1}"/>
          </ac:spMkLst>
        </pc:spChg>
        <pc:spChg chg="mod">
          <ac:chgData name="Miroslava Čechová Závadská" userId="acc6b33ca4c8e38a" providerId="LiveId" clId="{123A84C5-DE06-408A-B333-3824D48454C7}" dt="2024-10-17T12:41:04.834" v="235" actId="115"/>
          <ac:spMkLst>
            <pc:docMk/>
            <pc:sldMk cId="4250166249" sldId="268"/>
            <ac:spMk id="3" creationId="{EBBAC845-D1C8-2A9B-22C3-36252A96E661}"/>
          </ac:spMkLst>
        </pc:spChg>
      </pc:sldChg>
      <pc:sldChg chg="modSp new mod">
        <pc:chgData name="Miroslava Čechová Závadská" userId="acc6b33ca4c8e38a" providerId="LiveId" clId="{123A84C5-DE06-408A-B333-3824D48454C7}" dt="2024-10-17T12:42:18.125" v="250" actId="20577"/>
        <pc:sldMkLst>
          <pc:docMk/>
          <pc:sldMk cId="872239356" sldId="269"/>
        </pc:sldMkLst>
        <pc:spChg chg="mod">
          <ac:chgData name="Miroslava Čechová Závadská" userId="acc6b33ca4c8e38a" providerId="LiveId" clId="{123A84C5-DE06-408A-B333-3824D48454C7}" dt="2024-10-17T12:37:59.430" v="232"/>
          <ac:spMkLst>
            <pc:docMk/>
            <pc:sldMk cId="872239356" sldId="269"/>
            <ac:spMk id="2" creationId="{AD279E0E-74C3-699B-4F36-92596985E809}"/>
          </ac:spMkLst>
        </pc:spChg>
        <pc:spChg chg="mod">
          <ac:chgData name="Miroslava Čechová Závadská" userId="acc6b33ca4c8e38a" providerId="LiveId" clId="{123A84C5-DE06-408A-B333-3824D48454C7}" dt="2024-10-17T12:42:18.125" v="250" actId="20577"/>
          <ac:spMkLst>
            <pc:docMk/>
            <pc:sldMk cId="872239356" sldId="269"/>
            <ac:spMk id="3" creationId="{D9013EB2-0648-608E-54EB-3B6EF9DBCA23}"/>
          </ac:spMkLst>
        </pc:spChg>
      </pc:sldChg>
      <pc:sldChg chg="del">
        <pc:chgData name="Miroslava Čechová Závadská" userId="acc6b33ca4c8e38a" providerId="LiveId" clId="{123A84C5-DE06-408A-B333-3824D48454C7}" dt="2024-10-17T12:09:14.995" v="2" actId="2696"/>
        <pc:sldMkLst>
          <pc:docMk/>
          <pc:sldMk cId="988641243" sldId="269"/>
        </pc:sldMkLst>
      </pc:sldChg>
      <pc:sldChg chg="del">
        <pc:chgData name="Miroslava Čechová Závadská" userId="acc6b33ca4c8e38a" providerId="LiveId" clId="{123A84C5-DE06-408A-B333-3824D48454C7}" dt="2024-10-17T12:09:14.995" v="2" actId="2696"/>
        <pc:sldMkLst>
          <pc:docMk/>
          <pc:sldMk cId="1235718309" sldId="270"/>
        </pc:sldMkLst>
      </pc:sldChg>
      <pc:sldChg chg="modSp new mod">
        <pc:chgData name="Miroslava Čechová Závadská" userId="acc6b33ca4c8e38a" providerId="LiveId" clId="{123A84C5-DE06-408A-B333-3824D48454C7}" dt="2024-10-17T12:43:45.488" v="266" actId="255"/>
        <pc:sldMkLst>
          <pc:docMk/>
          <pc:sldMk cId="3510983723" sldId="270"/>
        </pc:sldMkLst>
        <pc:spChg chg="mod">
          <ac:chgData name="Miroslava Čechová Závadská" userId="acc6b33ca4c8e38a" providerId="LiveId" clId="{123A84C5-DE06-408A-B333-3824D48454C7}" dt="2024-10-17T12:38:16.117" v="233"/>
          <ac:spMkLst>
            <pc:docMk/>
            <pc:sldMk cId="3510983723" sldId="270"/>
            <ac:spMk id="2" creationId="{C7198674-E5D7-C086-BAEA-C50C8C512C19}"/>
          </ac:spMkLst>
        </pc:spChg>
        <pc:spChg chg="mod">
          <ac:chgData name="Miroslava Čechová Závadská" userId="acc6b33ca4c8e38a" providerId="LiveId" clId="{123A84C5-DE06-408A-B333-3824D48454C7}" dt="2024-10-17T12:43:45.488" v="266" actId="255"/>
          <ac:spMkLst>
            <pc:docMk/>
            <pc:sldMk cId="3510983723" sldId="270"/>
            <ac:spMk id="3" creationId="{04D551DC-87D3-318A-596E-EBC9E86B0C8B}"/>
          </ac:spMkLst>
        </pc:spChg>
      </pc:sldChg>
      <pc:sldChg chg="modSp new mod">
        <pc:chgData name="Miroslava Čechová Závadská" userId="acc6b33ca4c8e38a" providerId="LiveId" clId="{123A84C5-DE06-408A-B333-3824D48454C7}" dt="2024-10-17T12:45:32.567" v="280" actId="255"/>
        <pc:sldMkLst>
          <pc:docMk/>
          <pc:sldMk cId="3065791335" sldId="271"/>
        </pc:sldMkLst>
        <pc:spChg chg="mod">
          <ac:chgData name="Miroslava Čechová Závadská" userId="acc6b33ca4c8e38a" providerId="LiveId" clId="{123A84C5-DE06-408A-B333-3824D48454C7}" dt="2024-10-17T12:44:28.520" v="270"/>
          <ac:spMkLst>
            <pc:docMk/>
            <pc:sldMk cId="3065791335" sldId="271"/>
            <ac:spMk id="2" creationId="{B31FFC05-F9FC-7F82-2E65-B9508785E02B}"/>
          </ac:spMkLst>
        </pc:spChg>
        <pc:spChg chg="mod">
          <ac:chgData name="Miroslava Čechová Závadská" userId="acc6b33ca4c8e38a" providerId="LiveId" clId="{123A84C5-DE06-408A-B333-3824D48454C7}" dt="2024-10-17T12:45:32.567" v="280" actId="255"/>
          <ac:spMkLst>
            <pc:docMk/>
            <pc:sldMk cId="3065791335" sldId="271"/>
            <ac:spMk id="3" creationId="{92AFB182-491B-B2C9-E591-93793FB15C35}"/>
          </ac:spMkLst>
        </pc:spChg>
      </pc:sldChg>
      <pc:sldChg chg="del">
        <pc:chgData name="Miroslava Čechová Závadská" userId="acc6b33ca4c8e38a" providerId="LiveId" clId="{123A84C5-DE06-408A-B333-3824D48454C7}" dt="2024-10-17T12:09:14.995" v="2" actId="2696"/>
        <pc:sldMkLst>
          <pc:docMk/>
          <pc:sldMk cId="3813781502" sldId="271"/>
        </pc:sldMkLst>
      </pc:sldChg>
      <pc:sldChg chg="del">
        <pc:chgData name="Miroslava Čechová Závadská" userId="acc6b33ca4c8e38a" providerId="LiveId" clId="{123A84C5-DE06-408A-B333-3824D48454C7}" dt="2024-10-17T12:09:14.995" v="2" actId="2696"/>
        <pc:sldMkLst>
          <pc:docMk/>
          <pc:sldMk cId="1509660333" sldId="272"/>
        </pc:sldMkLst>
      </pc:sldChg>
      <pc:sldChg chg="modSp new mod">
        <pc:chgData name="Miroslava Čechová Závadská" userId="acc6b33ca4c8e38a" providerId="LiveId" clId="{123A84C5-DE06-408A-B333-3824D48454C7}" dt="2024-10-17T12:47:59.187" v="292" actId="115"/>
        <pc:sldMkLst>
          <pc:docMk/>
          <pc:sldMk cId="2087612478" sldId="272"/>
        </pc:sldMkLst>
        <pc:spChg chg="mod">
          <ac:chgData name="Miroslava Čechová Závadská" userId="acc6b33ca4c8e38a" providerId="LiveId" clId="{123A84C5-DE06-408A-B333-3824D48454C7}" dt="2024-10-17T12:44:31.269" v="271"/>
          <ac:spMkLst>
            <pc:docMk/>
            <pc:sldMk cId="2087612478" sldId="272"/>
            <ac:spMk id="2" creationId="{7E7F7B8C-C992-3947-89BF-4336778E6AF5}"/>
          </ac:spMkLst>
        </pc:spChg>
        <pc:spChg chg="mod">
          <ac:chgData name="Miroslava Čechová Závadská" userId="acc6b33ca4c8e38a" providerId="LiveId" clId="{123A84C5-DE06-408A-B333-3824D48454C7}" dt="2024-10-17T12:47:59.187" v="292" actId="115"/>
          <ac:spMkLst>
            <pc:docMk/>
            <pc:sldMk cId="2087612478" sldId="272"/>
            <ac:spMk id="3" creationId="{1BFCF384-9D41-6810-BCE7-4BB87E31A06B}"/>
          </ac:spMkLst>
        </pc:spChg>
      </pc:sldChg>
      <pc:sldChg chg="del">
        <pc:chgData name="Miroslava Čechová Závadská" userId="acc6b33ca4c8e38a" providerId="LiveId" clId="{123A84C5-DE06-408A-B333-3824D48454C7}" dt="2024-10-17T12:09:14.995" v="2" actId="2696"/>
        <pc:sldMkLst>
          <pc:docMk/>
          <pc:sldMk cId="384748825" sldId="273"/>
        </pc:sldMkLst>
      </pc:sldChg>
      <pc:sldChg chg="modSp new mod">
        <pc:chgData name="Miroslava Čechová Závadská" userId="acc6b33ca4c8e38a" providerId="LiveId" clId="{123A84C5-DE06-408A-B333-3824D48454C7}" dt="2024-10-17T12:49:31.985" v="304" actId="115"/>
        <pc:sldMkLst>
          <pc:docMk/>
          <pc:sldMk cId="2440924774" sldId="273"/>
        </pc:sldMkLst>
        <pc:spChg chg="mod">
          <ac:chgData name="Miroslava Čechová Závadská" userId="acc6b33ca4c8e38a" providerId="LiveId" clId="{123A84C5-DE06-408A-B333-3824D48454C7}" dt="2024-10-17T12:44:34.564" v="272"/>
          <ac:spMkLst>
            <pc:docMk/>
            <pc:sldMk cId="2440924774" sldId="273"/>
            <ac:spMk id="2" creationId="{CFF9E787-09E0-F3D6-47EE-2C47E550982F}"/>
          </ac:spMkLst>
        </pc:spChg>
        <pc:spChg chg="mod">
          <ac:chgData name="Miroslava Čechová Závadská" userId="acc6b33ca4c8e38a" providerId="LiveId" clId="{123A84C5-DE06-408A-B333-3824D48454C7}" dt="2024-10-17T12:49:31.985" v="304" actId="115"/>
          <ac:spMkLst>
            <pc:docMk/>
            <pc:sldMk cId="2440924774" sldId="273"/>
            <ac:spMk id="3" creationId="{055C1DBB-3705-98BE-D95E-48BEB5E23E26}"/>
          </ac:spMkLst>
        </pc:spChg>
      </pc:sldChg>
      <pc:sldChg chg="del">
        <pc:chgData name="Miroslava Čechová Závadská" userId="acc6b33ca4c8e38a" providerId="LiveId" clId="{123A84C5-DE06-408A-B333-3824D48454C7}" dt="2024-10-17T12:09:14.995" v="2" actId="2696"/>
        <pc:sldMkLst>
          <pc:docMk/>
          <pc:sldMk cId="687656821" sldId="274"/>
        </pc:sldMkLst>
      </pc:sldChg>
      <pc:sldChg chg="modSp new mod">
        <pc:chgData name="Miroslava Čechová Závadská" userId="acc6b33ca4c8e38a" providerId="LiveId" clId="{123A84C5-DE06-408A-B333-3824D48454C7}" dt="2024-10-17T12:50:47.218" v="314" actId="255"/>
        <pc:sldMkLst>
          <pc:docMk/>
          <pc:sldMk cId="2796215817" sldId="274"/>
        </pc:sldMkLst>
        <pc:spChg chg="mod">
          <ac:chgData name="Miroslava Čechová Závadská" userId="acc6b33ca4c8e38a" providerId="LiveId" clId="{123A84C5-DE06-408A-B333-3824D48454C7}" dt="2024-10-17T12:44:38.457" v="275"/>
          <ac:spMkLst>
            <pc:docMk/>
            <pc:sldMk cId="2796215817" sldId="274"/>
            <ac:spMk id="2" creationId="{0DB0BED4-986C-5550-2E6B-9386F770ABFA}"/>
          </ac:spMkLst>
        </pc:spChg>
        <pc:spChg chg="mod">
          <ac:chgData name="Miroslava Čechová Závadská" userId="acc6b33ca4c8e38a" providerId="LiveId" clId="{123A84C5-DE06-408A-B333-3824D48454C7}" dt="2024-10-17T12:50:47.218" v="314" actId="255"/>
          <ac:spMkLst>
            <pc:docMk/>
            <pc:sldMk cId="2796215817" sldId="274"/>
            <ac:spMk id="3" creationId="{0F717091-54B9-22AA-2127-378F277C3BCA}"/>
          </ac:spMkLst>
        </pc:spChg>
      </pc:sldChg>
      <pc:sldChg chg="modSp new mod">
        <pc:chgData name="Miroslava Čechová Závadská" userId="acc6b33ca4c8e38a" providerId="LiveId" clId="{123A84C5-DE06-408A-B333-3824D48454C7}" dt="2024-10-17T12:56:50.520" v="322" actId="27636"/>
        <pc:sldMkLst>
          <pc:docMk/>
          <pc:sldMk cId="1020609345" sldId="275"/>
        </pc:sldMkLst>
        <pc:spChg chg="mod">
          <ac:chgData name="Miroslava Čechová Závadská" userId="acc6b33ca4c8e38a" providerId="LiveId" clId="{123A84C5-DE06-408A-B333-3824D48454C7}" dt="2024-10-17T12:44:41.071" v="276"/>
          <ac:spMkLst>
            <pc:docMk/>
            <pc:sldMk cId="1020609345" sldId="275"/>
            <ac:spMk id="2" creationId="{A5A99490-27E8-50AA-997F-C76888716D87}"/>
          </ac:spMkLst>
        </pc:spChg>
        <pc:spChg chg="mod">
          <ac:chgData name="Miroslava Čechová Závadská" userId="acc6b33ca4c8e38a" providerId="LiveId" clId="{123A84C5-DE06-408A-B333-3824D48454C7}" dt="2024-10-17T12:56:50.520" v="322" actId="27636"/>
          <ac:spMkLst>
            <pc:docMk/>
            <pc:sldMk cId="1020609345" sldId="275"/>
            <ac:spMk id="3" creationId="{255C55EA-37EC-F657-1CAB-0316F2EDCD5C}"/>
          </ac:spMkLst>
        </pc:spChg>
      </pc:sldChg>
      <pc:sldChg chg="del">
        <pc:chgData name="Miroslava Čechová Závadská" userId="acc6b33ca4c8e38a" providerId="LiveId" clId="{123A84C5-DE06-408A-B333-3824D48454C7}" dt="2024-10-17T12:09:14.995" v="2" actId="2696"/>
        <pc:sldMkLst>
          <pc:docMk/>
          <pc:sldMk cId="2559850280" sldId="275"/>
        </pc:sldMkLst>
      </pc:sldChg>
      <pc:sldChg chg="del">
        <pc:chgData name="Miroslava Čechová Závadská" userId="acc6b33ca4c8e38a" providerId="LiveId" clId="{123A84C5-DE06-408A-B333-3824D48454C7}" dt="2024-10-17T12:09:14.995" v="2" actId="2696"/>
        <pc:sldMkLst>
          <pc:docMk/>
          <pc:sldMk cId="1293035619" sldId="276"/>
        </pc:sldMkLst>
      </pc:sldChg>
      <pc:sldChg chg="modSp new mod">
        <pc:chgData name="Miroslava Čechová Závadská" userId="acc6b33ca4c8e38a" providerId="LiveId" clId="{123A84C5-DE06-408A-B333-3824D48454C7}" dt="2024-10-17T12:59:13.500" v="353" actId="113"/>
        <pc:sldMkLst>
          <pc:docMk/>
          <pc:sldMk cId="3733846517" sldId="276"/>
        </pc:sldMkLst>
        <pc:spChg chg="mod">
          <ac:chgData name="Miroslava Čechová Závadská" userId="acc6b33ca4c8e38a" providerId="LiveId" clId="{123A84C5-DE06-408A-B333-3824D48454C7}" dt="2024-10-17T12:57:29.291" v="326"/>
          <ac:spMkLst>
            <pc:docMk/>
            <pc:sldMk cId="3733846517" sldId="276"/>
            <ac:spMk id="2" creationId="{7133C000-69C0-C6AA-1CEA-2AE1C7537A4A}"/>
          </ac:spMkLst>
        </pc:spChg>
        <pc:spChg chg="mod">
          <ac:chgData name="Miroslava Čechová Závadská" userId="acc6b33ca4c8e38a" providerId="LiveId" clId="{123A84C5-DE06-408A-B333-3824D48454C7}" dt="2024-10-17T12:59:13.500" v="353" actId="113"/>
          <ac:spMkLst>
            <pc:docMk/>
            <pc:sldMk cId="3733846517" sldId="276"/>
            <ac:spMk id="3" creationId="{4F515794-59D4-7C58-A24F-92F042D61EB4}"/>
          </ac:spMkLst>
        </pc:spChg>
      </pc:sldChg>
      <pc:sldChg chg="del">
        <pc:chgData name="Miroslava Čechová Závadská" userId="acc6b33ca4c8e38a" providerId="LiveId" clId="{123A84C5-DE06-408A-B333-3824D48454C7}" dt="2024-10-17T12:09:14.995" v="2" actId="2696"/>
        <pc:sldMkLst>
          <pc:docMk/>
          <pc:sldMk cId="467276121" sldId="277"/>
        </pc:sldMkLst>
      </pc:sldChg>
      <pc:sldChg chg="modSp new mod">
        <pc:chgData name="Miroslava Čechová Závadská" userId="acc6b33ca4c8e38a" providerId="LiveId" clId="{123A84C5-DE06-408A-B333-3824D48454C7}" dt="2024-10-17T13:00:27.170" v="371" actId="255"/>
        <pc:sldMkLst>
          <pc:docMk/>
          <pc:sldMk cId="4057822300" sldId="277"/>
        </pc:sldMkLst>
        <pc:spChg chg="mod">
          <ac:chgData name="Miroslava Čechová Závadská" userId="acc6b33ca4c8e38a" providerId="LiveId" clId="{123A84C5-DE06-408A-B333-3824D48454C7}" dt="2024-10-17T12:57:32.133" v="327"/>
          <ac:spMkLst>
            <pc:docMk/>
            <pc:sldMk cId="4057822300" sldId="277"/>
            <ac:spMk id="2" creationId="{E948CBB9-F13D-623A-F33F-C1EBAB95AAEF}"/>
          </ac:spMkLst>
        </pc:spChg>
        <pc:spChg chg="mod">
          <ac:chgData name="Miroslava Čechová Závadská" userId="acc6b33ca4c8e38a" providerId="LiveId" clId="{123A84C5-DE06-408A-B333-3824D48454C7}" dt="2024-10-17T13:00:27.170" v="371" actId="255"/>
          <ac:spMkLst>
            <pc:docMk/>
            <pc:sldMk cId="4057822300" sldId="277"/>
            <ac:spMk id="3" creationId="{18ED1DBB-6EFD-0A88-D7EF-1EAD7645FCF7}"/>
          </ac:spMkLst>
        </pc:spChg>
      </pc:sldChg>
      <pc:sldChg chg="modSp new mod">
        <pc:chgData name="Miroslava Čechová Závadská" userId="acc6b33ca4c8e38a" providerId="LiveId" clId="{123A84C5-DE06-408A-B333-3824D48454C7}" dt="2024-10-17T13:02:04.879" v="383" actId="113"/>
        <pc:sldMkLst>
          <pc:docMk/>
          <pc:sldMk cId="3165041904" sldId="278"/>
        </pc:sldMkLst>
        <pc:spChg chg="mod">
          <ac:chgData name="Miroslava Čechová Závadská" userId="acc6b33ca4c8e38a" providerId="LiveId" clId="{123A84C5-DE06-408A-B333-3824D48454C7}" dt="2024-10-17T12:57:34.893" v="328"/>
          <ac:spMkLst>
            <pc:docMk/>
            <pc:sldMk cId="3165041904" sldId="278"/>
            <ac:spMk id="2" creationId="{9AF66F3D-FB53-34D2-CD8D-84FC1FDDCC33}"/>
          </ac:spMkLst>
        </pc:spChg>
        <pc:spChg chg="mod">
          <ac:chgData name="Miroslava Čechová Závadská" userId="acc6b33ca4c8e38a" providerId="LiveId" clId="{123A84C5-DE06-408A-B333-3824D48454C7}" dt="2024-10-17T13:02:04.879" v="383" actId="113"/>
          <ac:spMkLst>
            <pc:docMk/>
            <pc:sldMk cId="3165041904" sldId="278"/>
            <ac:spMk id="3" creationId="{20DC2C70-C222-4E54-81A4-E78D48384477}"/>
          </ac:spMkLst>
        </pc:spChg>
      </pc:sldChg>
      <pc:sldChg chg="del">
        <pc:chgData name="Miroslava Čechová Závadská" userId="acc6b33ca4c8e38a" providerId="LiveId" clId="{123A84C5-DE06-408A-B333-3824D48454C7}" dt="2024-10-17T12:09:14.995" v="2" actId="2696"/>
        <pc:sldMkLst>
          <pc:docMk/>
          <pc:sldMk cId="3237291103" sldId="278"/>
        </pc:sldMkLst>
      </pc:sldChg>
      <pc:sldChg chg="modSp new mod">
        <pc:chgData name="Miroslava Čechová Závadská" userId="acc6b33ca4c8e38a" providerId="LiveId" clId="{123A84C5-DE06-408A-B333-3824D48454C7}" dt="2024-10-17T13:03:47.950" v="394" actId="255"/>
        <pc:sldMkLst>
          <pc:docMk/>
          <pc:sldMk cId="44161102" sldId="279"/>
        </pc:sldMkLst>
        <pc:spChg chg="mod">
          <ac:chgData name="Miroslava Čechová Závadská" userId="acc6b33ca4c8e38a" providerId="LiveId" clId="{123A84C5-DE06-408A-B333-3824D48454C7}" dt="2024-10-17T12:57:38.800" v="332"/>
          <ac:spMkLst>
            <pc:docMk/>
            <pc:sldMk cId="44161102" sldId="279"/>
            <ac:spMk id="2" creationId="{41D0F979-0791-33C3-B1F5-397CDD76D101}"/>
          </ac:spMkLst>
        </pc:spChg>
        <pc:spChg chg="mod">
          <ac:chgData name="Miroslava Čechová Závadská" userId="acc6b33ca4c8e38a" providerId="LiveId" clId="{123A84C5-DE06-408A-B333-3824D48454C7}" dt="2024-10-17T13:03:47.950" v="394" actId="255"/>
          <ac:spMkLst>
            <pc:docMk/>
            <pc:sldMk cId="44161102" sldId="279"/>
            <ac:spMk id="3" creationId="{E18B8F6F-AE84-BE15-B357-BACAE9539D71}"/>
          </ac:spMkLst>
        </pc:spChg>
      </pc:sldChg>
      <pc:sldChg chg="del">
        <pc:chgData name="Miroslava Čechová Závadská" userId="acc6b33ca4c8e38a" providerId="LiveId" clId="{123A84C5-DE06-408A-B333-3824D48454C7}" dt="2024-10-17T12:09:14.995" v="2" actId="2696"/>
        <pc:sldMkLst>
          <pc:docMk/>
          <pc:sldMk cId="3304386457" sldId="279"/>
        </pc:sldMkLst>
      </pc:sldChg>
      <pc:sldChg chg="del">
        <pc:chgData name="Miroslava Čechová Závadská" userId="acc6b33ca4c8e38a" providerId="LiveId" clId="{123A84C5-DE06-408A-B333-3824D48454C7}" dt="2024-10-17T12:09:14.995" v="2" actId="2696"/>
        <pc:sldMkLst>
          <pc:docMk/>
          <pc:sldMk cId="1776978724" sldId="280"/>
        </pc:sldMkLst>
      </pc:sldChg>
      <pc:sldChg chg="modSp new mod">
        <pc:chgData name="Miroslava Čechová Závadská" userId="acc6b33ca4c8e38a" providerId="LiveId" clId="{123A84C5-DE06-408A-B333-3824D48454C7}" dt="2024-10-17T13:04:21.064" v="402" actId="20577"/>
        <pc:sldMkLst>
          <pc:docMk/>
          <pc:sldMk cId="3333504804" sldId="280"/>
        </pc:sldMkLst>
        <pc:spChg chg="mod">
          <ac:chgData name="Miroslava Čechová Závadská" userId="acc6b33ca4c8e38a" providerId="LiveId" clId="{123A84C5-DE06-408A-B333-3824D48454C7}" dt="2024-10-17T12:57:41.317" v="333"/>
          <ac:spMkLst>
            <pc:docMk/>
            <pc:sldMk cId="3333504804" sldId="280"/>
            <ac:spMk id="2" creationId="{FA1C39EA-E30E-66C5-05C5-E40E1066A3BF}"/>
          </ac:spMkLst>
        </pc:spChg>
        <pc:spChg chg="mod">
          <ac:chgData name="Miroslava Čechová Závadská" userId="acc6b33ca4c8e38a" providerId="LiveId" clId="{123A84C5-DE06-408A-B333-3824D48454C7}" dt="2024-10-17T13:04:21.064" v="402" actId="20577"/>
          <ac:spMkLst>
            <pc:docMk/>
            <pc:sldMk cId="3333504804" sldId="280"/>
            <ac:spMk id="3" creationId="{AAFFA5C0-1090-3A4C-CC32-4C27ED3D2232}"/>
          </ac:spMkLst>
        </pc:spChg>
      </pc:sldChg>
      <pc:sldChg chg="del">
        <pc:chgData name="Miroslava Čechová Závadská" userId="acc6b33ca4c8e38a" providerId="LiveId" clId="{123A84C5-DE06-408A-B333-3824D48454C7}" dt="2024-10-17T12:09:14.995" v="2" actId="2696"/>
        <pc:sldMkLst>
          <pc:docMk/>
          <pc:sldMk cId="1585755981" sldId="281"/>
        </pc:sldMkLst>
      </pc:sldChg>
      <pc:sldChg chg="modSp new mod">
        <pc:chgData name="Miroslava Čechová Závadská" userId="acc6b33ca4c8e38a" providerId="LiveId" clId="{123A84C5-DE06-408A-B333-3824D48454C7}" dt="2024-10-17T13:05:13.057" v="412" actId="20577"/>
        <pc:sldMkLst>
          <pc:docMk/>
          <pc:sldMk cId="3059891468" sldId="281"/>
        </pc:sldMkLst>
        <pc:spChg chg="mod">
          <ac:chgData name="Miroslava Čechová Závadská" userId="acc6b33ca4c8e38a" providerId="LiveId" clId="{123A84C5-DE06-408A-B333-3824D48454C7}" dt="2024-10-17T12:57:43.695" v="334"/>
          <ac:spMkLst>
            <pc:docMk/>
            <pc:sldMk cId="3059891468" sldId="281"/>
            <ac:spMk id="2" creationId="{77CCB16E-3224-38A5-6C2A-650916B943A2}"/>
          </ac:spMkLst>
        </pc:spChg>
        <pc:spChg chg="mod">
          <ac:chgData name="Miroslava Čechová Závadská" userId="acc6b33ca4c8e38a" providerId="LiveId" clId="{123A84C5-DE06-408A-B333-3824D48454C7}" dt="2024-10-17T13:05:13.057" v="412" actId="20577"/>
          <ac:spMkLst>
            <pc:docMk/>
            <pc:sldMk cId="3059891468" sldId="281"/>
            <ac:spMk id="3" creationId="{8A070E04-DF2A-2B86-9CEC-251BAE2E922C}"/>
          </ac:spMkLst>
        </pc:spChg>
      </pc:sldChg>
      <pc:sldChg chg="modSp new mod">
        <pc:chgData name="Miroslava Čechová Závadská" userId="acc6b33ca4c8e38a" providerId="LiveId" clId="{123A84C5-DE06-408A-B333-3824D48454C7}" dt="2024-10-17T13:13:39.632" v="447" actId="20577"/>
        <pc:sldMkLst>
          <pc:docMk/>
          <pc:sldMk cId="991538544" sldId="282"/>
        </pc:sldMkLst>
        <pc:spChg chg="mod">
          <ac:chgData name="Miroslava Čechová Závadská" userId="acc6b33ca4c8e38a" providerId="LiveId" clId="{123A84C5-DE06-408A-B333-3824D48454C7}" dt="2024-10-17T13:13:39.632" v="447" actId="20577"/>
          <ac:spMkLst>
            <pc:docMk/>
            <pc:sldMk cId="991538544" sldId="282"/>
            <ac:spMk id="2" creationId="{B03BE919-817D-C563-CD58-E5860A7C26FA}"/>
          </ac:spMkLst>
        </pc:spChg>
        <pc:spChg chg="mod">
          <ac:chgData name="Miroslava Čechová Závadská" userId="acc6b33ca4c8e38a" providerId="LiveId" clId="{123A84C5-DE06-408A-B333-3824D48454C7}" dt="2024-10-17T13:13:30.660" v="427" actId="20577"/>
          <ac:spMkLst>
            <pc:docMk/>
            <pc:sldMk cId="991538544" sldId="282"/>
            <ac:spMk id="3" creationId="{D19662F0-D759-B7FF-9350-49CBF971F7E9}"/>
          </ac:spMkLst>
        </pc:spChg>
      </pc:sldChg>
      <pc:sldChg chg="del">
        <pc:chgData name="Miroslava Čechová Závadská" userId="acc6b33ca4c8e38a" providerId="LiveId" clId="{123A84C5-DE06-408A-B333-3824D48454C7}" dt="2024-10-17T12:09:14.995" v="2" actId="2696"/>
        <pc:sldMkLst>
          <pc:docMk/>
          <pc:sldMk cId="2817228444" sldId="282"/>
        </pc:sldMkLst>
      </pc:sldChg>
      <pc:sldChg chg="new del">
        <pc:chgData name="Miroslava Čechová Závadská" userId="acc6b33ca4c8e38a" providerId="LiveId" clId="{123A84C5-DE06-408A-B333-3824D48454C7}" dt="2024-10-17T13:12:52.759" v="417" actId="2696"/>
        <pc:sldMkLst>
          <pc:docMk/>
          <pc:sldMk cId="587533473" sldId="283"/>
        </pc:sldMkLst>
      </pc:sldChg>
      <pc:sldChg chg="del">
        <pc:chgData name="Miroslava Čechová Závadská" userId="acc6b33ca4c8e38a" providerId="LiveId" clId="{123A84C5-DE06-408A-B333-3824D48454C7}" dt="2024-10-17T12:09:14.995" v="2" actId="2696"/>
        <pc:sldMkLst>
          <pc:docMk/>
          <pc:sldMk cId="3090208660" sldId="283"/>
        </pc:sldMkLst>
      </pc:sldChg>
      <pc:sldChg chg="del">
        <pc:chgData name="Miroslava Čechová Závadská" userId="acc6b33ca4c8e38a" providerId="LiveId" clId="{123A84C5-DE06-408A-B333-3824D48454C7}" dt="2024-10-17T12:09:14.995" v="2" actId="2696"/>
        <pc:sldMkLst>
          <pc:docMk/>
          <pc:sldMk cId="83470363" sldId="284"/>
        </pc:sldMkLst>
      </pc:sldChg>
      <pc:sldChg chg="new del">
        <pc:chgData name="Miroslava Čechová Závadská" userId="acc6b33ca4c8e38a" providerId="LiveId" clId="{123A84C5-DE06-408A-B333-3824D48454C7}" dt="2024-10-17T13:12:52.759" v="417" actId="2696"/>
        <pc:sldMkLst>
          <pc:docMk/>
          <pc:sldMk cId="3680043049" sldId="284"/>
        </pc:sldMkLst>
      </pc:sldChg>
      <pc:sldChg chg="del">
        <pc:chgData name="Miroslava Čechová Závadská" userId="acc6b33ca4c8e38a" providerId="LiveId" clId="{123A84C5-DE06-408A-B333-3824D48454C7}" dt="2024-10-17T12:09:14.995" v="2" actId="2696"/>
        <pc:sldMkLst>
          <pc:docMk/>
          <pc:sldMk cId="1243951705" sldId="285"/>
        </pc:sldMkLst>
      </pc:sldChg>
      <pc:sldChg chg="new del">
        <pc:chgData name="Miroslava Čechová Závadská" userId="acc6b33ca4c8e38a" providerId="LiveId" clId="{123A84C5-DE06-408A-B333-3824D48454C7}" dt="2024-10-17T13:12:52.759" v="417" actId="2696"/>
        <pc:sldMkLst>
          <pc:docMk/>
          <pc:sldMk cId="2442619071" sldId="285"/>
        </pc:sldMkLst>
      </pc:sldChg>
      <pc:sldChg chg="del">
        <pc:chgData name="Miroslava Čechová Závadská" userId="acc6b33ca4c8e38a" providerId="LiveId" clId="{123A84C5-DE06-408A-B333-3824D48454C7}" dt="2024-10-17T12:09:14.995" v="2" actId="2696"/>
        <pc:sldMkLst>
          <pc:docMk/>
          <pc:sldMk cId="1163911138" sldId="286"/>
        </pc:sldMkLst>
      </pc:sldChg>
      <pc:sldChg chg="del">
        <pc:chgData name="Miroslava Čechová Závadská" userId="acc6b33ca4c8e38a" providerId="LiveId" clId="{123A84C5-DE06-408A-B333-3824D48454C7}" dt="2024-10-17T12:09:14.995" v="2" actId="2696"/>
        <pc:sldMkLst>
          <pc:docMk/>
          <pc:sldMk cId="3262332993" sldId="287"/>
        </pc:sldMkLst>
      </pc:sldChg>
      <pc:sldChg chg="del">
        <pc:chgData name="Miroslava Čechová Závadská" userId="acc6b33ca4c8e38a" providerId="LiveId" clId="{123A84C5-DE06-408A-B333-3824D48454C7}" dt="2024-10-17T12:09:14.995" v="2" actId="2696"/>
        <pc:sldMkLst>
          <pc:docMk/>
          <pc:sldMk cId="3495332433" sldId="288"/>
        </pc:sldMkLst>
      </pc:sldChg>
      <pc:sldChg chg="del">
        <pc:chgData name="Miroslava Čechová Závadská" userId="acc6b33ca4c8e38a" providerId="LiveId" clId="{123A84C5-DE06-408A-B333-3824D48454C7}" dt="2024-10-17T12:09:14.995" v="2" actId="2696"/>
        <pc:sldMkLst>
          <pc:docMk/>
          <pc:sldMk cId="1610880429" sldId="289"/>
        </pc:sldMkLst>
      </pc:sldChg>
      <pc:sldChg chg="del">
        <pc:chgData name="Miroslava Čechová Závadská" userId="acc6b33ca4c8e38a" providerId="LiveId" clId="{123A84C5-DE06-408A-B333-3824D48454C7}" dt="2024-10-17T12:09:14.995" v="2" actId="2696"/>
        <pc:sldMkLst>
          <pc:docMk/>
          <pc:sldMk cId="170195221" sldId="290"/>
        </pc:sldMkLst>
      </pc:sldChg>
      <pc:sldChg chg="del">
        <pc:chgData name="Miroslava Čechová Závadská" userId="acc6b33ca4c8e38a" providerId="LiveId" clId="{123A84C5-DE06-408A-B333-3824D48454C7}" dt="2024-10-17T12:09:14.995" v="2" actId="2696"/>
        <pc:sldMkLst>
          <pc:docMk/>
          <pc:sldMk cId="2296678901" sldId="291"/>
        </pc:sldMkLst>
      </pc:sldChg>
      <pc:sldChg chg="del">
        <pc:chgData name="Miroslava Čechová Závadská" userId="acc6b33ca4c8e38a" providerId="LiveId" clId="{123A84C5-DE06-408A-B333-3824D48454C7}" dt="2024-10-17T12:09:14.995" v="2" actId="2696"/>
        <pc:sldMkLst>
          <pc:docMk/>
          <pc:sldMk cId="2627072696" sldId="292"/>
        </pc:sldMkLst>
      </pc:sldChg>
      <pc:sldChg chg="del">
        <pc:chgData name="Miroslava Čechová Závadská" userId="acc6b33ca4c8e38a" providerId="LiveId" clId="{123A84C5-DE06-408A-B333-3824D48454C7}" dt="2024-10-17T12:09:14.995" v="2" actId="2696"/>
        <pc:sldMkLst>
          <pc:docMk/>
          <pc:sldMk cId="1808740499" sldId="293"/>
        </pc:sldMkLst>
      </pc:sldChg>
      <pc:sldChg chg="del">
        <pc:chgData name="Miroslava Čechová Závadská" userId="acc6b33ca4c8e38a" providerId="LiveId" clId="{123A84C5-DE06-408A-B333-3824D48454C7}" dt="2024-10-17T12:09:14.995" v="2" actId="2696"/>
        <pc:sldMkLst>
          <pc:docMk/>
          <pc:sldMk cId="3457776036" sldId="294"/>
        </pc:sldMkLst>
      </pc:sldChg>
      <pc:sldChg chg="del">
        <pc:chgData name="Miroslava Čechová Závadská" userId="acc6b33ca4c8e38a" providerId="LiveId" clId="{123A84C5-DE06-408A-B333-3824D48454C7}" dt="2024-10-17T12:09:14.995" v="2" actId="2696"/>
        <pc:sldMkLst>
          <pc:docMk/>
          <pc:sldMk cId="3036358627" sldId="295"/>
        </pc:sldMkLst>
      </pc:sldChg>
      <pc:sldChg chg="del">
        <pc:chgData name="Miroslava Čechová Závadská" userId="acc6b33ca4c8e38a" providerId="LiveId" clId="{123A84C5-DE06-408A-B333-3824D48454C7}" dt="2024-10-17T12:09:14.995" v="2" actId="2696"/>
        <pc:sldMkLst>
          <pc:docMk/>
          <pc:sldMk cId="3563593799" sldId="296"/>
        </pc:sldMkLst>
      </pc:sldChg>
      <pc:sldChg chg="del">
        <pc:chgData name="Miroslava Čechová Závadská" userId="acc6b33ca4c8e38a" providerId="LiveId" clId="{123A84C5-DE06-408A-B333-3824D48454C7}" dt="2024-10-17T12:09:14.995" v="2" actId="2696"/>
        <pc:sldMkLst>
          <pc:docMk/>
          <pc:sldMk cId="3211670921" sldId="297"/>
        </pc:sldMkLst>
      </pc:sldChg>
      <pc:sldChg chg="del">
        <pc:chgData name="Miroslava Čechová Závadská" userId="acc6b33ca4c8e38a" providerId="LiveId" clId="{123A84C5-DE06-408A-B333-3824D48454C7}" dt="2024-10-17T12:09:14.995" v="2" actId="2696"/>
        <pc:sldMkLst>
          <pc:docMk/>
          <pc:sldMk cId="3873324828" sldId="298"/>
        </pc:sldMkLst>
      </pc:sldChg>
      <pc:sldChg chg="del">
        <pc:chgData name="Miroslava Čechová Závadská" userId="acc6b33ca4c8e38a" providerId="LiveId" clId="{123A84C5-DE06-408A-B333-3824D48454C7}" dt="2024-10-17T12:09:14.995" v="2" actId="2696"/>
        <pc:sldMkLst>
          <pc:docMk/>
          <pc:sldMk cId="880304312" sldId="299"/>
        </pc:sldMkLst>
      </pc:sldChg>
      <pc:sldChg chg="del">
        <pc:chgData name="Miroslava Čechová Závadská" userId="acc6b33ca4c8e38a" providerId="LiveId" clId="{123A84C5-DE06-408A-B333-3824D48454C7}" dt="2024-10-17T12:09:14.995" v="2" actId="2696"/>
        <pc:sldMkLst>
          <pc:docMk/>
          <pc:sldMk cId="3331589313" sldId="300"/>
        </pc:sldMkLst>
      </pc:sldChg>
      <pc:sldChg chg="del">
        <pc:chgData name="Miroslava Čechová Závadská" userId="acc6b33ca4c8e38a" providerId="LiveId" clId="{123A84C5-DE06-408A-B333-3824D48454C7}" dt="2024-10-17T12:09:14.995" v="2" actId="2696"/>
        <pc:sldMkLst>
          <pc:docMk/>
          <pc:sldMk cId="2399953172" sldId="301"/>
        </pc:sldMkLst>
      </pc:sldChg>
      <pc:sldChg chg="del">
        <pc:chgData name="Miroslava Čechová Závadská" userId="acc6b33ca4c8e38a" providerId="LiveId" clId="{123A84C5-DE06-408A-B333-3824D48454C7}" dt="2024-10-17T12:09:14.995" v="2" actId="2696"/>
        <pc:sldMkLst>
          <pc:docMk/>
          <pc:sldMk cId="1129576213" sldId="302"/>
        </pc:sldMkLst>
      </pc:sldChg>
    </pc:docChg>
  </pc:docChgLst>
  <pc:docChgLst>
    <pc:chgData name="Miroslava Čechová Závadská" userId="acc6b33ca4c8e38a" providerId="LiveId" clId="{9D16B5C6-FB16-4F60-98D8-5CE2347C72E0}"/>
    <pc:docChg chg="undo redo custSel addSld delSld modSld">
      <pc:chgData name="Miroslava Čechová Závadská" userId="acc6b33ca4c8e38a" providerId="LiveId" clId="{9D16B5C6-FB16-4F60-98D8-5CE2347C72E0}" dt="2024-10-07T08:22:20.342" v="1799" actId="2696"/>
      <pc:docMkLst>
        <pc:docMk/>
      </pc:docMkLst>
      <pc:sldChg chg="modSp mod">
        <pc:chgData name="Miroslava Čechová Závadská" userId="acc6b33ca4c8e38a" providerId="LiveId" clId="{9D16B5C6-FB16-4F60-98D8-5CE2347C72E0}" dt="2024-10-04T08:12:03.651" v="77" actId="255"/>
        <pc:sldMkLst>
          <pc:docMk/>
          <pc:sldMk cId="4071529677" sldId="257"/>
        </pc:sldMkLst>
        <pc:spChg chg="mod">
          <ac:chgData name="Miroslava Čechová Závadská" userId="acc6b33ca4c8e38a" providerId="LiveId" clId="{9D16B5C6-FB16-4F60-98D8-5CE2347C72E0}" dt="2024-10-04T08:10:53.498" v="3" actId="20577"/>
          <ac:spMkLst>
            <pc:docMk/>
            <pc:sldMk cId="4071529677" sldId="257"/>
            <ac:spMk id="2" creationId="{00000000-0000-0000-0000-000000000000}"/>
          </ac:spMkLst>
        </pc:spChg>
        <pc:spChg chg="mod">
          <ac:chgData name="Miroslava Čechová Závadská" userId="acc6b33ca4c8e38a" providerId="LiveId" clId="{9D16B5C6-FB16-4F60-98D8-5CE2347C72E0}" dt="2024-10-04T08:12:03.651" v="77" actId="255"/>
          <ac:spMkLst>
            <pc:docMk/>
            <pc:sldMk cId="4071529677" sldId="257"/>
            <ac:spMk id="3" creationId="{00000000-0000-0000-0000-000000000000}"/>
          </ac:spMkLst>
        </pc:spChg>
      </pc:sldChg>
      <pc:sldChg chg="modSp new mod">
        <pc:chgData name="Miroslava Čechová Závadská" userId="acc6b33ca4c8e38a" providerId="LiveId" clId="{9D16B5C6-FB16-4F60-98D8-5CE2347C72E0}" dt="2024-10-04T08:50:46.381" v="161" actId="5793"/>
        <pc:sldMkLst>
          <pc:docMk/>
          <pc:sldMk cId="2089493220" sldId="259"/>
        </pc:sldMkLst>
        <pc:spChg chg="mod">
          <ac:chgData name="Miroslava Čechová Závadská" userId="acc6b33ca4c8e38a" providerId="LiveId" clId="{9D16B5C6-FB16-4F60-98D8-5CE2347C72E0}" dt="2024-10-04T08:17:01.975" v="106" actId="20577"/>
          <ac:spMkLst>
            <pc:docMk/>
            <pc:sldMk cId="2089493220" sldId="259"/>
            <ac:spMk id="2" creationId="{689AD2B5-DC44-093D-4F73-0B815B9E4571}"/>
          </ac:spMkLst>
        </pc:spChg>
        <pc:spChg chg="mod">
          <ac:chgData name="Miroslava Čechová Závadská" userId="acc6b33ca4c8e38a" providerId="LiveId" clId="{9D16B5C6-FB16-4F60-98D8-5CE2347C72E0}" dt="2024-10-04T08:50:46.381" v="161" actId="5793"/>
          <ac:spMkLst>
            <pc:docMk/>
            <pc:sldMk cId="2089493220" sldId="259"/>
            <ac:spMk id="3" creationId="{24A754CF-D4B3-74F0-26A8-DACEE4198C1E}"/>
          </ac:spMkLst>
        </pc:spChg>
      </pc:sldChg>
      <pc:sldChg chg="modSp new mod">
        <pc:chgData name="Miroslava Čechová Závadská" userId="acc6b33ca4c8e38a" providerId="LiveId" clId="{9D16B5C6-FB16-4F60-98D8-5CE2347C72E0}" dt="2024-10-04T08:50:14.395" v="158" actId="255"/>
        <pc:sldMkLst>
          <pc:docMk/>
          <pc:sldMk cId="4022662293" sldId="260"/>
        </pc:sldMkLst>
        <pc:spChg chg="mod">
          <ac:chgData name="Miroslava Čechová Závadská" userId="acc6b33ca4c8e38a" providerId="LiveId" clId="{9D16B5C6-FB16-4F60-98D8-5CE2347C72E0}" dt="2024-10-04T08:18:15.886" v="123"/>
          <ac:spMkLst>
            <pc:docMk/>
            <pc:sldMk cId="4022662293" sldId="260"/>
            <ac:spMk id="2" creationId="{83036CC9-3A09-0E28-E732-94119F142FB8}"/>
          </ac:spMkLst>
        </pc:spChg>
        <pc:spChg chg="mod">
          <ac:chgData name="Miroslava Čechová Závadská" userId="acc6b33ca4c8e38a" providerId="LiveId" clId="{9D16B5C6-FB16-4F60-98D8-5CE2347C72E0}" dt="2024-10-04T08:50:14.395" v="158" actId="255"/>
          <ac:spMkLst>
            <pc:docMk/>
            <pc:sldMk cId="4022662293" sldId="260"/>
            <ac:spMk id="3" creationId="{65144ECF-52C3-9652-0D59-10736E871EE9}"/>
          </ac:spMkLst>
        </pc:spChg>
      </pc:sldChg>
      <pc:sldChg chg="modSp new mod">
        <pc:chgData name="Miroslava Čechová Závadská" userId="acc6b33ca4c8e38a" providerId="LiveId" clId="{9D16B5C6-FB16-4F60-98D8-5CE2347C72E0}" dt="2024-10-04T09:20:07.848" v="565" actId="113"/>
        <pc:sldMkLst>
          <pc:docMk/>
          <pc:sldMk cId="1320989148" sldId="261"/>
        </pc:sldMkLst>
        <pc:spChg chg="mod">
          <ac:chgData name="Miroslava Čechová Závadská" userId="acc6b33ca4c8e38a" providerId="LiveId" clId="{9D16B5C6-FB16-4F60-98D8-5CE2347C72E0}" dt="2024-10-04T09:07:34.619" v="402"/>
          <ac:spMkLst>
            <pc:docMk/>
            <pc:sldMk cId="1320989148" sldId="261"/>
            <ac:spMk id="2" creationId="{458D3261-FE10-A096-6829-1D4CDFC0A931}"/>
          </ac:spMkLst>
        </pc:spChg>
        <pc:spChg chg="mod">
          <ac:chgData name="Miroslava Čechová Závadská" userId="acc6b33ca4c8e38a" providerId="LiveId" clId="{9D16B5C6-FB16-4F60-98D8-5CE2347C72E0}" dt="2024-10-04T09:20:07.848" v="565" actId="113"/>
          <ac:spMkLst>
            <pc:docMk/>
            <pc:sldMk cId="1320989148" sldId="261"/>
            <ac:spMk id="3" creationId="{6716A4E9-A96F-12A2-68DE-6919A71874F3}"/>
          </ac:spMkLst>
        </pc:spChg>
      </pc:sldChg>
      <pc:sldChg chg="modSp new mod">
        <pc:chgData name="Miroslava Čechová Závadská" userId="acc6b33ca4c8e38a" providerId="LiveId" clId="{9D16B5C6-FB16-4F60-98D8-5CE2347C72E0}" dt="2024-10-04T08:52:48.035" v="190" actId="255"/>
        <pc:sldMkLst>
          <pc:docMk/>
          <pc:sldMk cId="2383155736" sldId="262"/>
        </pc:sldMkLst>
        <pc:spChg chg="mod">
          <ac:chgData name="Miroslava Čechová Závadská" userId="acc6b33ca4c8e38a" providerId="LiveId" clId="{9D16B5C6-FB16-4F60-98D8-5CE2347C72E0}" dt="2024-10-04T08:21:00.046" v="152"/>
          <ac:spMkLst>
            <pc:docMk/>
            <pc:sldMk cId="2383155736" sldId="262"/>
            <ac:spMk id="2" creationId="{C5EBD8E2-0C1E-DC85-2260-A7E9BFD43003}"/>
          </ac:spMkLst>
        </pc:spChg>
        <pc:spChg chg="mod">
          <ac:chgData name="Miroslava Čechová Závadská" userId="acc6b33ca4c8e38a" providerId="LiveId" clId="{9D16B5C6-FB16-4F60-98D8-5CE2347C72E0}" dt="2024-10-04T08:52:48.035" v="190" actId="255"/>
          <ac:spMkLst>
            <pc:docMk/>
            <pc:sldMk cId="2383155736" sldId="262"/>
            <ac:spMk id="3" creationId="{01D5B255-F7F4-9B2C-79A6-C34CFD96280B}"/>
          </ac:spMkLst>
        </pc:spChg>
      </pc:sldChg>
      <pc:sldChg chg="modSp new mod">
        <pc:chgData name="Miroslava Čechová Závadská" userId="acc6b33ca4c8e38a" providerId="LiveId" clId="{9D16B5C6-FB16-4F60-98D8-5CE2347C72E0}" dt="2024-10-04T08:55:27.628" v="216" actId="255"/>
        <pc:sldMkLst>
          <pc:docMk/>
          <pc:sldMk cId="4005322241" sldId="263"/>
        </pc:sldMkLst>
        <pc:spChg chg="mod">
          <ac:chgData name="Miroslava Čechová Závadská" userId="acc6b33ca4c8e38a" providerId="LiveId" clId="{9D16B5C6-FB16-4F60-98D8-5CE2347C72E0}" dt="2024-10-04T08:21:03.677" v="153"/>
          <ac:spMkLst>
            <pc:docMk/>
            <pc:sldMk cId="4005322241" sldId="263"/>
            <ac:spMk id="2" creationId="{1D21D643-9619-04EC-27F9-430E15C8EBBB}"/>
          </ac:spMkLst>
        </pc:spChg>
        <pc:spChg chg="mod">
          <ac:chgData name="Miroslava Čechová Závadská" userId="acc6b33ca4c8e38a" providerId="LiveId" clId="{9D16B5C6-FB16-4F60-98D8-5CE2347C72E0}" dt="2024-10-04T08:55:27.628" v="216" actId="255"/>
          <ac:spMkLst>
            <pc:docMk/>
            <pc:sldMk cId="4005322241" sldId="263"/>
            <ac:spMk id="3" creationId="{61811672-DB2D-EACD-AFAD-AC4958DE6B2D}"/>
          </ac:spMkLst>
        </pc:spChg>
      </pc:sldChg>
      <pc:sldChg chg="modSp new mod">
        <pc:chgData name="Miroslava Čechová Závadská" userId="acc6b33ca4c8e38a" providerId="LiveId" clId="{9D16B5C6-FB16-4F60-98D8-5CE2347C72E0}" dt="2024-10-04T08:58:09.218" v="289" actId="207"/>
        <pc:sldMkLst>
          <pc:docMk/>
          <pc:sldMk cId="258218560" sldId="264"/>
        </pc:sldMkLst>
        <pc:spChg chg="mod">
          <ac:chgData name="Miroslava Čechová Závadská" userId="acc6b33ca4c8e38a" providerId="LiveId" clId="{9D16B5C6-FB16-4F60-98D8-5CE2347C72E0}" dt="2024-10-04T08:21:11.783" v="154"/>
          <ac:spMkLst>
            <pc:docMk/>
            <pc:sldMk cId="258218560" sldId="264"/>
            <ac:spMk id="2" creationId="{BEED5B21-DE26-A96C-6679-2C40C75BF015}"/>
          </ac:spMkLst>
        </pc:spChg>
        <pc:spChg chg="mod">
          <ac:chgData name="Miroslava Čechová Závadská" userId="acc6b33ca4c8e38a" providerId="LiveId" clId="{9D16B5C6-FB16-4F60-98D8-5CE2347C72E0}" dt="2024-10-04T08:58:09.218" v="289" actId="207"/>
          <ac:spMkLst>
            <pc:docMk/>
            <pc:sldMk cId="258218560" sldId="264"/>
            <ac:spMk id="3" creationId="{89831115-2914-8268-C0AB-A4344384648D}"/>
          </ac:spMkLst>
        </pc:spChg>
      </pc:sldChg>
      <pc:sldChg chg="modSp new mod">
        <pc:chgData name="Miroslava Čechová Závadská" userId="acc6b33ca4c8e38a" providerId="LiveId" clId="{9D16B5C6-FB16-4F60-98D8-5CE2347C72E0}" dt="2024-10-04T09:01:04.315" v="321" actId="5793"/>
        <pc:sldMkLst>
          <pc:docMk/>
          <pc:sldMk cId="3432509740" sldId="265"/>
        </pc:sldMkLst>
        <pc:spChg chg="mod">
          <ac:chgData name="Miroslava Čechová Závadská" userId="acc6b33ca4c8e38a" providerId="LiveId" clId="{9D16B5C6-FB16-4F60-98D8-5CE2347C72E0}" dt="2024-10-04T08:21:15.160" v="155"/>
          <ac:spMkLst>
            <pc:docMk/>
            <pc:sldMk cId="3432509740" sldId="265"/>
            <ac:spMk id="2" creationId="{6D1B3804-B842-CB94-7D4F-3EC02B0C8586}"/>
          </ac:spMkLst>
        </pc:spChg>
        <pc:spChg chg="mod">
          <ac:chgData name="Miroslava Čechová Závadská" userId="acc6b33ca4c8e38a" providerId="LiveId" clId="{9D16B5C6-FB16-4F60-98D8-5CE2347C72E0}" dt="2024-10-04T09:01:04.315" v="321" actId="5793"/>
          <ac:spMkLst>
            <pc:docMk/>
            <pc:sldMk cId="3432509740" sldId="265"/>
            <ac:spMk id="3" creationId="{CC051851-EA89-D412-0185-65A9299C94C2}"/>
          </ac:spMkLst>
        </pc:spChg>
      </pc:sldChg>
      <pc:sldChg chg="modSp new mod">
        <pc:chgData name="Miroslava Čechová Závadská" userId="acc6b33ca4c8e38a" providerId="LiveId" clId="{9D16B5C6-FB16-4F60-98D8-5CE2347C72E0}" dt="2024-10-04T09:02:29.340" v="344" actId="6549"/>
        <pc:sldMkLst>
          <pc:docMk/>
          <pc:sldMk cId="288389971" sldId="266"/>
        </pc:sldMkLst>
        <pc:spChg chg="mod">
          <ac:chgData name="Miroslava Čechová Závadská" userId="acc6b33ca4c8e38a" providerId="LiveId" clId="{9D16B5C6-FB16-4F60-98D8-5CE2347C72E0}" dt="2024-10-04T08:21:18.878" v="156"/>
          <ac:spMkLst>
            <pc:docMk/>
            <pc:sldMk cId="288389971" sldId="266"/>
            <ac:spMk id="2" creationId="{BEB53B4E-2A87-19A2-F4CE-6D837384C3FD}"/>
          </ac:spMkLst>
        </pc:spChg>
        <pc:spChg chg="mod">
          <ac:chgData name="Miroslava Čechová Závadská" userId="acc6b33ca4c8e38a" providerId="LiveId" clId="{9D16B5C6-FB16-4F60-98D8-5CE2347C72E0}" dt="2024-10-04T09:02:29.340" v="344" actId="6549"/>
          <ac:spMkLst>
            <pc:docMk/>
            <pc:sldMk cId="288389971" sldId="266"/>
            <ac:spMk id="3" creationId="{3C8303D5-30D8-DC26-C3B7-57EC3F3D8B30}"/>
          </ac:spMkLst>
        </pc:spChg>
      </pc:sldChg>
      <pc:sldChg chg="modSp new mod">
        <pc:chgData name="Miroslava Čechová Závadská" userId="acc6b33ca4c8e38a" providerId="LiveId" clId="{9D16B5C6-FB16-4F60-98D8-5CE2347C72E0}" dt="2024-10-04T09:04:40.183" v="375" actId="255"/>
        <pc:sldMkLst>
          <pc:docMk/>
          <pc:sldMk cId="3203275249" sldId="267"/>
        </pc:sldMkLst>
        <pc:spChg chg="mod">
          <ac:chgData name="Miroslava Čechová Závadská" userId="acc6b33ca4c8e38a" providerId="LiveId" clId="{9D16B5C6-FB16-4F60-98D8-5CE2347C72E0}" dt="2024-10-04T08:21:22.693" v="157"/>
          <ac:spMkLst>
            <pc:docMk/>
            <pc:sldMk cId="3203275249" sldId="267"/>
            <ac:spMk id="2" creationId="{F509BE0D-F4D1-2FE7-DA97-08C84C9B20CF}"/>
          </ac:spMkLst>
        </pc:spChg>
        <pc:spChg chg="mod">
          <ac:chgData name="Miroslava Čechová Závadská" userId="acc6b33ca4c8e38a" providerId="LiveId" clId="{9D16B5C6-FB16-4F60-98D8-5CE2347C72E0}" dt="2024-10-04T09:04:40.183" v="375" actId="255"/>
          <ac:spMkLst>
            <pc:docMk/>
            <pc:sldMk cId="3203275249" sldId="267"/>
            <ac:spMk id="3" creationId="{38E5CAFD-87B6-FD37-3BA0-89EB3A3F34BE}"/>
          </ac:spMkLst>
        </pc:spChg>
      </pc:sldChg>
      <pc:sldChg chg="modSp new mod">
        <pc:chgData name="Miroslava Čechová Závadská" userId="acc6b33ca4c8e38a" providerId="LiveId" clId="{9D16B5C6-FB16-4F60-98D8-5CE2347C72E0}" dt="2024-10-04T09:11:36.005" v="449" actId="113"/>
        <pc:sldMkLst>
          <pc:docMk/>
          <pc:sldMk cId="295854270" sldId="268"/>
        </pc:sldMkLst>
        <pc:spChg chg="mod">
          <ac:chgData name="Miroslava Čechová Závadská" userId="acc6b33ca4c8e38a" providerId="LiveId" clId="{9D16B5C6-FB16-4F60-98D8-5CE2347C72E0}" dt="2024-10-04T09:07:17.694" v="397"/>
          <ac:spMkLst>
            <pc:docMk/>
            <pc:sldMk cId="295854270" sldId="268"/>
            <ac:spMk id="2" creationId="{81D6DCF6-9A13-A58E-7395-37A2A415BDB0}"/>
          </ac:spMkLst>
        </pc:spChg>
        <pc:spChg chg="mod">
          <ac:chgData name="Miroslava Čechová Závadská" userId="acc6b33ca4c8e38a" providerId="LiveId" clId="{9D16B5C6-FB16-4F60-98D8-5CE2347C72E0}" dt="2024-10-04T09:11:36.005" v="449" actId="113"/>
          <ac:spMkLst>
            <pc:docMk/>
            <pc:sldMk cId="295854270" sldId="268"/>
            <ac:spMk id="3" creationId="{2E6834EF-6C1D-5055-596C-756A1122BCF3}"/>
          </ac:spMkLst>
        </pc:spChg>
      </pc:sldChg>
      <pc:sldChg chg="modSp new mod">
        <pc:chgData name="Miroslava Čechová Závadská" userId="acc6b33ca4c8e38a" providerId="LiveId" clId="{9D16B5C6-FB16-4F60-98D8-5CE2347C72E0}" dt="2024-10-04T09:17:11.463" v="533" actId="12"/>
        <pc:sldMkLst>
          <pc:docMk/>
          <pc:sldMk cId="2291981980" sldId="269"/>
        </pc:sldMkLst>
        <pc:spChg chg="mod">
          <ac:chgData name="Miroslava Čechová Závadská" userId="acc6b33ca4c8e38a" providerId="LiveId" clId="{9D16B5C6-FB16-4F60-98D8-5CE2347C72E0}" dt="2024-10-04T09:07:31.144" v="401"/>
          <ac:spMkLst>
            <pc:docMk/>
            <pc:sldMk cId="2291981980" sldId="269"/>
            <ac:spMk id="2" creationId="{4A96B0D1-0365-6E16-44C4-5D818BEBC72A}"/>
          </ac:spMkLst>
        </pc:spChg>
        <pc:spChg chg="mod">
          <ac:chgData name="Miroslava Čechová Závadská" userId="acc6b33ca4c8e38a" providerId="LiveId" clId="{9D16B5C6-FB16-4F60-98D8-5CE2347C72E0}" dt="2024-10-04T09:17:11.463" v="533" actId="12"/>
          <ac:spMkLst>
            <pc:docMk/>
            <pc:sldMk cId="2291981980" sldId="269"/>
            <ac:spMk id="3" creationId="{5FD5EFD6-7592-6C23-86B3-9748959D1C01}"/>
          </ac:spMkLst>
        </pc:spChg>
      </pc:sldChg>
      <pc:sldChg chg="modSp new mod">
        <pc:chgData name="Miroslava Čechová Závadská" userId="acc6b33ca4c8e38a" providerId="LiveId" clId="{9D16B5C6-FB16-4F60-98D8-5CE2347C72E0}" dt="2024-10-04T09:05:59.430" v="392"/>
        <pc:sldMkLst>
          <pc:docMk/>
          <pc:sldMk cId="3000264611" sldId="270"/>
        </pc:sldMkLst>
        <pc:spChg chg="mod">
          <ac:chgData name="Miroslava Čechová Závadská" userId="acc6b33ca4c8e38a" providerId="LiveId" clId="{9D16B5C6-FB16-4F60-98D8-5CE2347C72E0}" dt="2024-10-04T09:05:59.430" v="392"/>
          <ac:spMkLst>
            <pc:docMk/>
            <pc:sldMk cId="3000264611" sldId="270"/>
            <ac:spMk id="2" creationId="{55DA3779-FDF4-8E0C-DFA7-1F05CBC661DF}"/>
          </ac:spMkLst>
        </pc:spChg>
        <pc:spChg chg="mod">
          <ac:chgData name="Miroslava Čechová Závadská" userId="acc6b33ca4c8e38a" providerId="LiveId" clId="{9D16B5C6-FB16-4F60-98D8-5CE2347C72E0}" dt="2024-10-04T09:05:46.706" v="391" actId="20577"/>
          <ac:spMkLst>
            <pc:docMk/>
            <pc:sldMk cId="3000264611" sldId="270"/>
            <ac:spMk id="3" creationId="{F5744E8A-9E22-291A-4E75-B8C75478BDAB}"/>
          </ac:spMkLst>
        </pc:spChg>
      </pc:sldChg>
      <pc:sldChg chg="modSp new mod">
        <pc:chgData name="Miroslava Čechová Závadská" userId="acc6b33ca4c8e38a" providerId="LiveId" clId="{9D16B5C6-FB16-4F60-98D8-5CE2347C72E0}" dt="2024-10-04T09:10:01.552" v="431" actId="27636"/>
        <pc:sldMkLst>
          <pc:docMk/>
          <pc:sldMk cId="2541941582" sldId="271"/>
        </pc:sldMkLst>
        <pc:spChg chg="mod">
          <ac:chgData name="Miroslava Čechová Závadská" userId="acc6b33ca4c8e38a" providerId="LiveId" clId="{9D16B5C6-FB16-4F60-98D8-5CE2347C72E0}" dt="2024-10-04T09:06:13.353" v="393"/>
          <ac:spMkLst>
            <pc:docMk/>
            <pc:sldMk cId="2541941582" sldId="271"/>
            <ac:spMk id="2" creationId="{196AD0FF-CAAF-8552-6574-2E3CCD464279}"/>
          </ac:spMkLst>
        </pc:spChg>
        <pc:spChg chg="mod">
          <ac:chgData name="Miroslava Čechová Závadská" userId="acc6b33ca4c8e38a" providerId="LiveId" clId="{9D16B5C6-FB16-4F60-98D8-5CE2347C72E0}" dt="2024-10-04T09:10:01.552" v="431" actId="27636"/>
          <ac:spMkLst>
            <pc:docMk/>
            <pc:sldMk cId="2541941582" sldId="271"/>
            <ac:spMk id="3" creationId="{C713A5F1-D237-CD3C-38A8-E3F5A3832945}"/>
          </ac:spMkLst>
        </pc:spChg>
      </pc:sldChg>
      <pc:sldChg chg="modSp new mod">
        <pc:chgData name="Miroslava Čechová Závadská" userId="acc6b33ca4c8e38a" providerId="LiveId" clId="{9D16B5C6-FB16-4F60-98D8-5CE2347C72E0}" dt="2024-10-04T09:12:40.163" v="461" actId="255"/>
        <pc:sldMkLst>
          <pc:docMk/>
          <pc:sldMk cId="290370751" sldId="272"/>
        </pc:sldMkLst>
        <pc:spChg chg="mod">
          <ac:chgData name="Miroslava Čechová Závadská" userId="acc6b33ca4c8e38a" providerId="LiveId" clId="{9D16B5C6-FB16-4F60-98D8-5CE2347C72E0}" dt="2024-10-04T09:07:20.684" v="398"/>
          <ac:spMkLst>
            <pc:docMk/>
            <pc:sldMk cId="290370751" sldId="272"/>
            <ac:spMk id="2" creationId="{42A52ABD-9611-C168-08A5-239439CD3EAE}"/>
          </ac:spMkLst>
        </pc:spChg>
        <pc:spChg chg="mod">
          <ac:chgData name="Miroslava Čechová Závadská" userId="acc6b33ca4c8e38a" providerId="LiveId" clId="{9D16B5C6-FB16-4F60-98D8-5CE2347C72E0}" dt="2024-10-04T09:12:40.163" v="461" actId="255"/>
          <ac:spMkLst>
            <pc:docMk/>
            <pc:sldMk cId="290370751" sldId="272"/>
            <ac:spMk id="3" creationId="{BA1F180A-C66F-17BF-06F8-A30E779F88E6}"/>
          </ac:spMkLst>
        </pc:spChg>
      </pc:sldChg>
      <pc:sldChg chg="modSp new mod">
        <pc:chgData name="Miroslava Čechová Závadská" userId="acc6b33ca4c8e38a" providerId="LiveId" clId="{9D16B5C6-FB16-4F60-98D8-5CE2347C72E0}" dt="2024-10-04T09:13:49.298" v="481" actId="20577"/>
        <pc:sldMkLst>
          <pc:docMk/>
          <pc:sldMk cId="1730391054" sldId="273"/>
        </pc:sldMkLst>
        <pc:spChg chg="mod">
          <ac:chgData name="Miroslava Čechová Závadská" userId="acc6b33ca4c8e38a" providerId="LiveId" clId="{9D16B5C6-FB16-4F60-98D8-5CE2347C72E0}" dt="2024-10-04T09:07:25.305" v="399"/>
          <ac:spMkLst>
            <pc:docMk/>
            <pc:sldMk cId="1730391054" sldId="273"/>
            <ac:spMk id="2" creationId="{D8674842-6A99-CDB6-E79E-F320E819427A}"/>
          </ac:spMkLst>
        </pc:spChg>
        <pc:spChg chg="mod">
          <ac:chgData name="Miroslava Čechová Závadská" userId="acc6b33ca4c8e38a" providerId="LiveId" clId="{9D16B5C6-FB16-4F60-98D8-5CE2347C72E0}" dt="2024-10-04T09:13:49.298" v="481" actId="20577"/>
          <ac:spMkLst>
            <pc:docMk/>
            <pc:sldMk cId="1730391054" sldId="273"/>
            <ac:spMk id="3" creationId="{1AFA539E-3F35-C125-81E7-77DD95BE9CB6}"/>
          </ac:spMkLst>
        </pc:spChg>
      </pc:sldChg>
      <pc:sldChg chg="modSp new mod">
        <pc:chgData name="Miroslava Čechová Závadská" userId="acc6b33ca4c8e38a" providerId="LiveId" clId="{9D16B5C6-FB16-4F60-98D8-5CE2347C72E0}" dt="2024-10-04T09:15:56.533" v="518" actId="115"/>
        <pc:sldMkLst>
          <pc:docMk/>
          <pc:sldMk cId="835867451" sldId="274"/>
        </pc:sldMkLst>
        <pc:spChg chg="mod">
          <ac:chgData name="Miroslava Čechová Závadská" userId="acc6b33ca4c8e38a" providerId="LiveId" clId="{9D16B5C6-FB16-4F60-98D8-5CE2347C72E0}" dt="2024-10-04T09:07:27.885" v="400"/>
          <ac:spMkLst>
            <pc:docMk/>
            <pc:sldMk cId="835867451" sldId="274"/>
            <ac:spMk id="2" creationId="{C01E7EB2-FEBB-B35F-1421-E16715197A58}"/>
          </ac:spMkLst>
        </pc:spChg>
        <pc:spChg chg="mod">
          <ac:chgData name="Miroslava Čechová Závadská" userId="acc6b33ca4c8e38a" providerId="LiveId" clId="{9D16B5C6-FB16-4F60-98D8-5CE2347C72E0}" dt="2024-10-04T09:15:56.533" v="518" actId="115"/>
          <ac:spMkLst>
            <pc:docMk/>
            <pc:sldMk cId="835867451" sldId="274"/>
            <ac:spMk id="3" creationId="{779192CB-6478-E62D-1CFD-5CBDCBCF9739}"/>
          </ac:spMkLst>
        </pc:spChg>
      </pc:sldChg>
      <pc:sldChg chg="modSp new mod">
        <pc:chgData name="Miroslava Čechová Závadská" userId="acc6b33ca4c8e38a" providerId="LiveId" clId="{9D16B5C6-FB16-4F60-98D8-5CE2347C72E0}" dt="2024-10-04T09:20:54.836" v="577" actId="20577"/>
        <pc:sldMkLst>
          <pc:docMk/>
          <pc:sldMk cId="1810969073" sldId="275"/>
        </pc:sldMkLst>
        <pc:spChg chg="mod">
          <ac:chgData name="Miroslava Čechová Závadská" userId="acc6b33ca4c8e38a" providerId="LiveId" clId="{9D16B5C6-FB16-4F60-98D8-5CE2347C72E0}" dt="2024-10-04T09:07:38.264" v="404"/>
          <ac:spMkLst>
            <pc:docMk/>
            <pc:sldMk cId="1810969073" sldId="275"/>
            <ac:spMk id="2" creationId="{3637B00B-DA67-2417-CF94-8BE2F4254E12}"/>
          </ac:spMkLst>
        </pc:spChg>
        <pc:spChg chg="mod">
          <ac:chgData name="Miroslava Čechová Závadská" userId="acc6b33ca4c8e38a" providerId="LiveId" clId="{9D16B5C6-FB16-4F60-98D8-5CE2347C72E0}" dt="2024-10-04T09:20:54.836" v="577" actId="20577"/>
          <ac:spMkLst>
            <pc:docMk/>
            <pc:sldMk cId="1810969073" sldId="275"/>
            <ac:spMk id="3" creationId="{5B88672C-04DD-0EA4-D17E-5D9200168AC0}"/>
          </ac:spMkLst>
        </pc:spChg>
      </pc:sldChg>
      <pc:sldChg chg="modSp new mod">
        <pc:chgData name="Miroslava Čechová Závadská" userId="acc6b33ca4c8e38a" providerId="LiveId" clId="{9D16B5C6-FB16-4F60-98D8-5CE2347C72E0}" dt="2024-10-04T09:24:21.405" v="612" actId="20577"/>
        <pc:sldMkLst>
          <pc:docMk/>
          <pc:sldMk cId="3077607116" sldId="276"/>
        </pc:sldMkLst>
        <pc:spChg chg="mod">
          <ac:chgData name="Miroslava Čechová Závadská" userId="acc6b33ca4c8e38a" providerId="LiveId" clId="{9D16B5C6-FB16-4F60-98D8-5CE2347C72E0}" dt="2024-10-04T09:21:20.312" v="581"/>
          <ac:spMkLst>
            <pc:docMk/>
            <pc:sldMk cId="3077607116" sldId="276"/>
            <ac:spMk id="2" creationId="{5876CC90-2387-655A-717F-4E0778750095}"/>
          </ac:spMkLst>
        </pc:spChg>
        <pc:spChg chg="mod">
          <ac:chgData name="Miroslava Čechová Závadská" userId="acc6b33ca4c8e38a" providerId="LiveId" clId="{9D16B5C6-FB16-4F60-98D8-5CE2347C72E0}" dt="2024-10-04T09:24:21.405" v="612" actId="20577"/>
          <ac:spMkLst>
            <pc:docMk/>
            <pc:sldMk cId="3077607116" sldId="276"/>
            <ac:spMk id="3" creationId="{487CA731-42B3-7352-62F5-6FBEF5B99F02}"/>
          </ac:spMkLst>
        </pc:spChg>
      </pc:sldChg>
      <pc:sldChg chg="modSp new mod">
        <pc:chgData name="Miroslava Čechová Závadská" userId="acc6b33ca4c8e38a" providerId="LiveId" clId="{9D16B5C6-FB16-4F60-98D8-5CE2347C72E0}" dt="2024-10-04T09:24:34.211" v="614" actId="255"/>
        <pc:sldMkLst>
          <pc:docMk/>
          <pc:sldMk cId="1643804846" sldId="277"/>
        </pc:sldMkLst>
        <pc:spChg chg="mod">
          <ac:chgData name="Miroslava Čechová Závadská" userId="acc6b33ca4c8e38a" providerId="LiveId" clId="{9D16B5C6-FB16-4F60-98D8-5CE2347C72E0}" dt="2024-10-04T09:23:54.555" v="607"/>
          <ac:spMkLst>
            <pc:docMk/>
            <pc:sldMk cId="1643804846" sldId="277"/>
            <ac:spMk id="2" creationId="{3D7B4627-97D2-02DA-EA5E-33811C29211B}"/>
          </ac:spMkLst>
        </pc:spChg>
        <pc:spChg chg="mod">
          <ac:chgData name="Miroslava Čechová Závadská" userId="acc6b33ca4c8e38a" providerId="LiveId" clId="{9D16B5C6-FB16-4F60-98D8-5CE2347C72E0}" dt="2024-10-04T09:24:34.211" v="614" actId="255"/>
          <ac:spMkLst>
            <pc:docMk/>
            <pc:sldMk cId="1643804846" sldId="277"/>
            <ac:spMk id="3" creationId="{5826D9DF-5CCC-1102-B28A-7639C8168050}"/>
          </ac:spMkLst>
        </pc:spChg>
      </pc:sldChg>
      <pc:sldChg chg="modSp new mod">
        <pc:chgData name="Miroslava Čechová Závadská" userId="acc6b33ca4c8e38a" providerId="LiveId" clId="{9D16B5C6-FB16-4F60-98D8-5CE2347C72E0}" dt="2024-10-04T09:39:58.422" v="806" actId="113"/>
        <pc:sldMkLst>
          <pc:docMk/>
          <pc:sldMk cId="1394031602" sldId="278"/>
        </pc:sldMkLst>
        <pc:spChg chg="mod">
          <ac:chgData name="Miroslava Čechová Závadská" userId="acc6b33ca4c8e38a" providerId="LiveId" clId="{9D16B5C6-FB16-4F60-98D8-5CE2347C72E0}" dt="2024-10-04T09:38:10.820" v="783"/>
          <ac:spMkLst>
            <pc:docMk/>
            <pc:sldMk cId="1394031602" sldId="278"/>
            <ac:spMk id="2" creationId="{ADEBF14B-85AA-A7CC-114A-1CD2C05A09E2}"/>
          </ac:spMkLst>
        </pc:spChg>
        <pc:spChg chg="mod">
          <ac:chgData name="Miroslava Čechová Závadská" userId="acc6b33ca4c8e38a" providerId="LiveId" clId="{9D16B5C6-FB16-4F60-98D8-5CE2347C72E0}" dt="2024-10-04T09:39:58.422" v="806" actId="113"/>
          <ac:spMkLst>
            <pc:docMk/>
            <pc:sldMk cId="1394031602" sldId="278"/>
            <ac:spMk id="3" creationId="{0700C9FF-246D-FE4A-5AC0-8DF020F7861F}"/>
          </ac:spMkLst>
        </pc:spChg>
      </pc:sldChg>
      <pc:sldChg chg="modSp new mod">
        <pc:chgData name="Miroslava Čechová Závadská" userId="acc6b33ca4c8e38a" providerId="LiveId" clId="{9D16B5C6-FB16-4F60-98D8-5CE2347C72E0}" dt="2024-10-04T09:26:17.850" v="634" actId="255"/>
        <pc:sldMkLst>
          <pc:docMk/>
          <pc:sldMk cId="3546008653" sldId="279"/>
        </pc:sldMkLst>
        <pc:spChg chg="mod">
          <ac:chgData name="Miroslava Čechová Závadská" userId="acc6b33ca4c8e38a" providerId="LiveId" clId="{9D16B5C6-FB16-4F60-98D8-5CE2347C72E0}" dt="2024-10-04T09:25:11.318" v="620"/>
          <ac:spMkLst>
            <pc:docMk/>
            <pc:sldMk cId="3546008653" sldId="279"/>
            <ac:spMk id="2" creationId="{843B5382-931E-957A-5A79-FED2C4E91E83}"/>
          </ac:spMkLst>
        </pc:spChg>
        <pc:spChg chg="mod">
          <ac:chgData name="Miroslava Čechová Závadská" userId="acc6b33ca4c8e38a" providerId="LiveId" clId="{9D16B5C6-FB16-4F60-98D8-5CE2347C72E0}" dt="2024-10-04T09:26:17.850" v="634" actId="255"/>
          <ac:spMkLst>
            <pc:docMk/>
            <pc:sldMk cId="3546008653" sldId="279"/>
            <ac:spMk id="3" creationId="{0E77CA0A-FB0E-E606-0757-CFFA8924C3F7}"/>
          </ac:spMkLst>
        </pc:spChg>
      </pc:sldChg>
      <pc:sldChg chg="modSp new mod">
        <pc:chgData name="Miroslava Čechová Závadská" userId="acc6b33ca4c8e38a" providerId="LiveId" clId="{9D16B5C6-FB16-4F60-98D8-5CE2347C72E0}" dt="2024-10-04T09:27:28.063" v="646" actId="255"/>
        <pc:sldMkLst>
          <pc:docMk/>
          <pc:sldMk cId="1996837493" sldId="280"/>
        </pc:sldMkLst>
        <pc:spChg chg="mod">
          <ac:chgData name="Miroslava Čechová Závadská" userId="acc6b33ca4c8e38a" providerId="LiveId" clId="{9D16B5C6-FB16-4F60-98D8-5CE2347C72E0}" dt="2024-10-04T09:25:15.077" v="621"/>
          <ac:spMkLst>
            <pc:docMk/>
            <pc:sldMk cId="1996837493" sldId="280"/>
            <ac:spMk id="2" creationId="{2B97DDA0-8C6E-ACD9-0D68-2075E0EBD1BA}"/>
          </ac:spMkLst>
        </pc:spChg>
        <pc:spChg chg="mod">
          <ac:chgData name="Miroslava Čechová Závadská" userId="acc6b33ca4c8e38a" providerId="LiveId" clId="{9D16B5C6-FB16-4F60-98D8-5CE2347C72E0}" dt="2024-10-04T09:27:28.063" v="646" actId="255"/>
          <ac:spMkLst>
            <pc:docMk/>
            <pc:sldMk cId="1996837493" sldId="280"/>
            <ac:spMk id="3" creationId="{AF29C531-BC4C-965B-D1E5-3F3275AC4C20}"/>
          </ac:spMkLst>
        </pc:spChg>
      </pc:sldChg>
      <pc:sldChg chg="modSp new mod">
        <pc:chgData name="Miroslava Čechová Závadská" userId="acc6b33ca4c8e38a" providerId="LiveId" clId="{9D16B5C6-FB16-4F60-98D8-5CE2347C72E0}" dt="2024-10-04T09:29:50.723" v="684" actId="255"/>
        <pc:sldMkLst>
          <pc:docMk/>
          <pc:sldMk cId="3179426102" sldId="281"/>
        </pc:sldMkLst>
        <pc:spChg chg="mod">
          <ac:chgData name="Miroslava Čechová Závadská" userId="acc6b33ca4c8e38a" providerId="LiveId" clId="{9D16B5C6-FB16-4F60-98D8-5CE2347C72E0}" dt="2024-10-04T09:25:18.762" v="622"/>
          <ac:spMkLst>
            <pc:docMk/>
            <pc:sldMk cId="3179426102" sldId="281"/>
            <ac:spMk id="2" creationId="{23CBD521-2991-FB38-5FC5-A0841557BAE1}"/>
          </ac:spMkLst>
        </pc:spChg>
        <pc:spChg chg="mod">
          <ac:chgData name="Miroslava Čechová Závadská" userId="acc6b33ca4c8e38a" providerId="LiveId" clId="{9D16B5C6-FB16-4F60-98D8-5CE2347C72E0}" dt="2024-10-04T09:29:50.723" v="684" actId="255"/>
          <ac:spMkLst>
            <pc:docMk/>
            <pc:sldMk cId="3179426102" sldId="281"/>
            <ac:spMk id="3" creationId="{9EAD9FD5-973C-6C11-FA1E-5A89C6818774}"/>
          </ac:spMkLst>
        </pc:spChg>
      </pc:sldChg>
      <pc:sldChg chg="modSp new mod">
        <pc:chgData name="Miroslava Čechová Závadská" userId="acc6b33ca4c8e38a" providerId="LiveId" clId="{9D16B5C6-FB16-4F60-98D8-5CE2347C72E0}" dt="2024-10-04T09:30:30.483" v="691" actId="113"/>
        <pc:sldMkLst>
          <pc:docMk/>
          <pc:sldMk cId="4045364944" sldId="282"/>
        </pc:sldMkLst>
        <pc:spChg chg="mod">
          <ac:chgData name="Miroslava Čechová Závadská" userId="acc6b33ca4c8e38a" providerId="LiveId" clId="{9D16B5C6-FB16-4F60-98D8-5CE2347C72E0}" dt="2024-10-04T09:25:21.287" v="623"/>
          <ac:spMkLst>
            <pc:docMk/>
            <pc:sldMk cId="4045364944" sldId="282"/>
            <ac:spMk id="2" creationId="{C518A32F-BBCB-ED93-E89C-23CBD675C615}"/>
          </ac:spMkLst>
        </pc:spChg>
        <pc:spChg chg="mod">
          <ac:chgData name="Miroslava Čechová Závadská" userId="acc6b33ca4c8e38a" providerId="LiveId" clId="{9D16B5C6-FB16-4F60-98D8-5CE2347C72E0}" dt="2024-10-04T09:30:30.483" v="691" actId="113"/>
          <ac:spMkLst>
            <pc:docMk/>
            <pc:sldMk cId="4045364944" sldId="282"/>
            <ac:spMk id="3" creationId="{D249ECA3-9C53-6D09-2950-C43DCAA152A8}"/>
          </ac:spMkLst>
        </pc:spChg>
      </pc:sldChg>
      <pc:sldChg chg="modSp new mod">
        <pc:chgData name="Miroslava Čechová Závadská" userId="acc6b33ca4c8e38a" providerId="LiveId" clId="{9D16B5C6-FB16-4F60-98D8-5CE2347C72E0}" dt="2024-10-04T09:31:57.928" v="714" actId="27636"/>
        <pc:sldMkLst>
          <pc:docMk/>
          <pc:sldMk cId="1355017776" sldId="283"/>
        </pc:sldMkLst>
        <pc:spChg chg="mod">
          <ac:chgData name="Miroslava Čechová Závadská" userId="acc6b33ca4c8e38a" providerId="LiveId" clId="{9D16B5C6-FB16-4F60-98D8-5CE2347C72E0}" dt="2024-10-04T09:30:55.018" v="694"/>
          <ac:spMkLst>
            <pc:docMk/>
            <pc:sldMk cId="1355017776" sldId="283"/>
            <ac:spMk id="2" creationId="{46B87431-4E33-B51C-0D6E-495513008073}"/>
          </ac:spMkLst>
        </pc:spChg>
        <pc:spChg chg="mod">
          <ac:chgData name="Miroslava Čechová Závadská" userId="acc6b33ca4c8e38a" providerId="LiveId" clId="{9D16B5C6-FB16-4F60-98D8-5CE2347C72E0}" dt="2024-10-04T09:31:57.928" v="714" actId="27636"/>
          <ac:spMkLst>
            <pc:docMk/>
            <pc:sldMk cId="1355017776" sldId="283"/>
            <ac:spMk id="3" creationId="{2DFD8B08-E845-7DAC-5C8C-1586AD3B2672}"/>
          </ac:spMkLst>
        </pc:spChg>
      </pc:sldChg>
      <pc:sldChg chg="modSp new mod">
        <pc:chgData name="Miroslava Čechová Závadská" userId="acc6b33ca4c8e38a" providerId="LiveId" clId="{9D16B5C6-FB16-4F60-98D8-5CE2347C72E0}" dt="2024-10-04T09:33:39.238" v="729" actId="207"/>
        <pc:sldMkLst>
          <pc:docMk/>
          <pc:sldMk cId="2462372481" sldId="284"/>
        </pc:sldMkLst>
        <pc:spChg chg="mod">
          <ac:chgData name="Miroslava Čechová Závadská" userId="acc6b33ca4c8e38a" providerId="LiveId" clId="{9D16B5C6-FB16-4F60-98D8-5CE2347C72E0}" dt="2024-10-04T09:32:18.229" v="718"/>
          <ac:spMkLst>
            <pc:docMk/>
            <pc:sldMk cId="2462372481" sldId="284"/>
            <ac:spMk id="2" creationId="{9425B62C-9170-8DAB-D53D-43647E52D144}"/>
          </ac:spMkLst>
        </pc:spChg>
        <pc:spChg chg="mod">
          <ac:chgData name="Miroslava Čechová Závadská" userId="acc6b33ca4c8e38a" providerId="LiveId" clId="{9D16B5C6-FB16-4F60-98D8-5CE2347C72E0}" dt="2024-10-04T09:33:39.238" v="729" actId="207"/>
          <ac:spMkLst>
            <pc:docMk/>
            <pc:sldMk cId="2462372481" sldId="284"/>
            <ac:spMk id="3" creationId="{A1E96C14-F4C9-17D8-3098-475F228EA761}"/>
          </ac:spMkLst>
        </pc:spChg>
      </pc:sldChg>
      <pc:sldChg chg="modSp new mod">
        <pc:chgData name="Miroslava Čechová Závadská" userId="acc6b33ca4c8e38a" providerId="LiveId" clId="{9D16B5C6-FB16-4F60-98D8-5CE2347C72E0}" dt="2024-10-04T09:35:41.491" v="764" actId="12"/>
        <pc:sldMkLst>
          <pc:docMk/>
          <pc:sldMk cId="1567876651" sldId="285"/>
        </pc:sldMkLst>
        <pc:spChg chg="mod">
          <ac:chgData name="Miroslava Čechová Závadská" userId="acc6b33ca4c8e38a" providerId="LiveId" clId="{9D16B5C6-FB16-4F60-98D8-5CE2347C72E0}" dt="2024-10-04T09:34:00.691" v="730"/>
          <ac:spMkLst>
            <pc:docMk/>
            <pc:sldMk cId="1567876651" sldId="285"/>
            <ac:spMk id="2" creationId="{F03E67C2-A59A-E764-8AC0-A2B83584832E}"/>
          </ac:spMkLst>
        </pc:spChg>
        <pc:spChg chg="mod">
          <ac:chgData name="Miroslava Čechová Závadská" userId="acc6b33ca4c8e38a" providerId="LiveId" clId="{9D16B5C6-FB16-4F60-98D8-5CE2347C72E0}" dt="2024-10-04T09:35:41.491" v="764" actId="12"/>
          <ac:spMkLst>
            <pc:docMk/>
            <pc:sldMk cId="1567876651" sldId="285"/>
            <ac:spMk id="3" creationId="{56EFD733-0D05-B18A-34C6-9E0D13954F2F}"/>
          </ac:spMkLst>
        </pc:spChg>
      </pc:sldChg>
      <pc:sldChg chg="modSp new mod">
        <pc:chgData name="Miroslava Čechová Závadská" userId="acc6b33ca4c8e38a" providerId="LiveId" clId="{9D16B5C6-FB16-4F60-98D8-5CE2347C72E0}" dt="2024-10-04T09:36:50.919" v="782" actId="255"/>
        <pc:sldMkLst>
          <pc:docMk/>
          <pc:sldMk cId="2899999280" sldId="286"/>
        </pc:sldMkLst>
        <pc:spChg chg="mod">
          <ac:chgData name="Miroslava Čechová Závadská" userId="acc6b33ca4c8e38a" providerId="LiveId" clId="{9D16B5C6-FB16-4F60-98D8-5CE2347C72E0}" dt="2024-10-04T09:34:03.540" v="731"/>
          <ac:spMkLst>
            <pc:docMk/>
            <pc:sldMk cId="2899999280" sldId="286"/>
            <ac:spMk id="2" creationId="{4C082A51-E51D-9CBB-44D9-967094D2FEDE}"/>
          </ac:spMkLst>
        </pc:spChg>
        <pc:spChg chg="mod">
          <ac:chgData name="Miroslava Čechová Závadská" userId="acc6b33ca4c8e38a" providerId="LiveId" clId="{9D16B5C6-FB16-4F60-98D8-5CE2347C72E0}" dt="2024-10-04T09:36:50.919" v="782" actId="255"/>
          <ac:spMkLst>
            <pc:docMk/>
            <pc:sldMk cId="2899999280" sldId="286"/>
            <ac:spMk id="3" creationId="{776A4102-6E30-5EE4-A755-45D92E76BF61}"/>
          </ac:spMkLst>
        </pc:spChg>
      </pc:sldChg>
      <pc:sldChg chg="modSp new mod">
        <pc:chgData name="Miroslava Čechová Závadská" userId="acc6b33ca4c8e38a" providerId="LiveId" clId="{9D16B5C6-FB16-4F60-98D8-5CE2347C72E0}" dt="2024-10-04T09:44:21.453" v="846" actId="113"/>
        <pc:sldMkLst>
          <pc:docMk/>
          <pc:sldMk cId="343136572" sldId="287"/>
        </pc:sldMkLst>
        <pc:spChg chg="mod">
          <ac:chgData name="Miroslava Čechová Závadská" userId="acc6b33ca4c8e38a" providerId="LiveId" clId="{9D16B5C6-FB16-4F60-98D8-5CE2347C72E0}" dt="2024-10-04T09:38:16.494" v="787"/>
          <ac:spMkLst>
            <pc:docMk/>
            <pc:sldMk cId="343136572" sldId="287"/>
            <ac:spMk id="2" creationId="{56F2976E-0722-476F-7899-0679BFC67B96}"/>
          </ac:spMkLst>
        </pc:spChg>
        <pc:spChg chg="mod">
          <ac:chgData name="Miroslava Čechová Závadská" userId="acc6b33ca4c8e38a" providerId="LiveId" clId="{9D16B5C6-FB16-4F60-98D8-5CE2347C72E0}" dt="2024-10-04T09:44:21.453" v="846" actId="113"/>
          <ac:spMkLst>
            <pc:docMk/>
            <pc:sldMk cId="343136572" sldId="287"/>
            <ac:spMk id="3" creationId="{E9D75FD6-1C36-A06F-4FAD-1F6FD67A94D5}"/>
          </ac:spMkLst>
        </pc:spChg>
      </pc:sldChg>
      <pc:sldChg chg="modSp new mod">
        <pc:chgData name="Miroslava Čechová Závadská" userId="acc6b33ca4c8e38a" providerId="LiveId" clId="{9D16B5C6-FB16-4F60-98D8-5CE2347C72E0}" dt="2024-10-04T09:44:30.940" v="847" actId="113"/>
        <pc:sldMkLst>
          <pc:docMk/>
          <pc:sldMk cId="2843990582" sldId="288"/>
        </pc:sldMkLst>
        <pc:spChg chg="mod">
          <ac:chgData name="Miroslava Čechová Závadská" userId="acc6b33ca4c8e38a" providerId="LiveId" clId="{9D16B5C6-FB16-4F60-98D8-5CE2347C72E0}" dt="2024-10-04T09:38:18.964" v="788"/>
          <ac:spMkLst>
            <pc:docMk/>
            <pc:sldMk cId="2843990582" sldId="288"/>
            <ac:spMk id="2" creationId="{325E74CB-063F-1749-75B8-66145EBB0DDE}"/>
          </ac:spMkLst>
        </pc:spChg>
        <pc:spChg chg="mod">
          <ac:chgData name="Miroslava Čechová Závadská" userId="acc6b33ca4c8e38a" providerId="LiveId" clId="{9D16B5C6-FB16-4F60-98D8-5CE2347C72E0}" dt="2024-10-04T09:44:30.940" v="847" actId="113"/>
          <ac:spMkLst>
            <pc:docMk/>
            <pc:sldMk cId="2843990582" sldId="288"/>
            <ac:spMk id="3" creationId="{96D69418-493A-79F3-077F-50F13FD1E7E2}"/>
          </ac:spMkLst>
        </pc:spChg>
      </pc:sldChg>
      <pc:sldChg chg="modSp new mod">
        <pc:chgData name="Miroslava Čechová Závadská" userId="acc6b33ca4c8e38a" providerId="LiveId" clId="{9D16B5C6-FB16-4F60-98D8-5CE2347C72E0}" dt="2024-10-04T09:47:03.464" v="919" actId="255"/>
        <pc:sldMkLst>
          <pc:docMk/>
          <pc:sldMk cId="287040223" sldId="289"/>
        </pc:sldMkLst>
        <pc:spChg chg="mod">
          <ac:chgData name="Miroslava Čechová Závadská" userId="acc6b33ca4c8e38a" providerId="LiveId" clId="{9D16B5C6-FB16-4F60-98D8-5CE2347C72E0}" dt="2024-10-04T09:46:00.248" v="908" actId="20577"/>
          <ac:spMkLst>
            <pc:docMk/>
            <pc:sldMk cId="287040223" sldId="289"/>
            <ac:spMk id="2" creationId="{8F91F071-3751-E02A-877D-6A07D1EF977C}"/>
          </ac:spMkLst>
        </pc:spChg>
        <pc:spChg chg="mod">
          <ac:chgData name="Miroslava Čechová Závadská" userId="acc6b33ca4c8e38a" providerId="LiveId" clId="{9D16B5C6-FB16-4F60-98D8-5CE2347C72E0}" dt="2024-10-04T09:47:03.464" v="919" actId="255"/>
          <ac:spMkLst>
            <pc:docMk/>
            <pc:sldMk cId="287040223" sldId="289"/>
            <ac:spMk id="3" creationId="{E5D16FBC-0BDC-0370-5AD0-79885C1638B4}"/>
          </ac:spMkLst>
        </pc:spChg>
      </pc:sldChg>
      <pc:sldChg chg="modSp new mod">
        <pc:chgData name="Miroslava Čechová Závadská" userId="acc6b33ca4c8e38a" providerId="LiveId" clId="{9D16B5C6-FB16-4F60-98D8-5CE2347C72E0}" dt="2024-10-04T10:04:10.039" v="948" actId="20577"/>
        <pc:sldMkLst>
          <pc:docMk/>
          <pc:sldMk cId="858697670" sldId="290"/>
        </pc:sldMkLst>
        <pc:spChg chg="mod">
          <ac:chgData name="Miroslava Čechová Závadská" userId="acc6b33ca4c8e38a" providerId="LiveId" clId="{9D16B5C6-FB16-4F60-98D8-5CE2347C72E0}" dt="2024-10-04T09:49:00.178" v="924"/>
          <ac:spMkLst>
            <pc:docMk/>
            <pc:sldMk cId="858697670" sldId="290"/>
            <ac:spMk id="2" creationId="{083B8926-5360-65E3-5556-FF19E860A2E0}"/>
          </ac:spMkLst>
        </pc:spChg>
        <pc:spChg chg="mod">
          <ac:chgData name="Miroslava Čechová Závadská" userId="acc6b33ca4c8e38a" providerId="LiveId" clId="{9D16B5C6-FB16-4F60-98D8-5CE2347C72E0}" dt="2024-10-04T10:04:10.039" v="948" actId="20577"/>
          <ac:spMkLst>
            <pc:docMk/>
            <pc:sldMk cId="858697670" sldId="290"/>
            <ac:spMk id="3" creationId="{0723ADD3-F330-7D13-CF3B-E5F89AF1C3BE}"/>
          </ac:spMkLst>
        </pc:spChg>
      </pc:sldChg>
      <pc:sldChg chg="modSp new mod">
        <pc:chgData name="Miroslava Čechová Závadská" userId="acc6b33ca4c8e38a" providerId="LiveId" clId="{9D16B5C6-FB16-4F60-98D8-5CE2347C72E0}" dt="2024-10-04T10:11:49.511" v="986" actId="113"/>
        <pc:sldMkLst>
          <pc:docMk/>
          <pc:sldMk cId="3408119601" sldId="291"/>
        </pc:sldMkLst>
        <pc:spChg chg="mod">
          <ac:chgData name="Miroslava Čechová Závadská" userId="acc6b33ca4c8e38a" providerId="LiveId" clId="{9D16B5C6-FB16-4F60-98D8-5CE2347C72E0}" dt="2024-10-04T10:05:42.294" v="962"/>
          <ac:spMkLst>
            <pc:docMk/>
            <pc:sldMk cId="3408119601" sldId="291"/>
            <ac:spMk id="2" creationId="{D49EDC1E-EFC4-B4CD-D1C3-0DE04C9EA45B}"/>
          </ac:spMkLst>
        </pc:spChg>
        <pc:spChg chg="mod">
          <ac:chgData name="Miroslava Čechová Závadská" userId="acc6b33ca4c8e38a" providerId="LiveId" clId="{9D16B5C6-FB16-4F60-98D8-5CE2347C72E0}" dt="2024-10-04T10:11:49.511" v="986" actId="113"/>
          <ac:spMkLst>
            <pc:docMk/>
            <pc:sldMk cId="3408119601" sldId="291"/>
            <ac:spMk id="3" creationId="{1DE67716-4714-0C1D-E1B6-238AE7506E53}"/>
          </ac:spMkLst>
        </pc:spChg>
      </pc:sldChg>
      <pc:sldChg chg="modSp new mod">
        <pc:chgData name="Miroslava Čechová Závadská" userId="acc6b33ca4c8e38a" providerId="LiveId" clId="{9D16B5C6-FB16-4F60-98D8-5CE2347C72E0}" dt="2024-10-04T10:18:04.895" v="1012" actId="255"/>
        <pc:sldMkLst>
          <pc:docMk/>
          <pc:sldMk cId="1254543355" sldId="292"/>
        </pc:sldMkLst>
        <pc:spChg chg="mod">
          <ac:chgData name="Miroslava Čechová Závadská" userId="acc6b33ca4c8e38a" providerId="LiveId" clId="{9D16B5C6-FB16-4F60-98D8-5CE2347C72E0}" dt="2024-10-04T10:06:10.376" v="963"/>
          <ac:spMkLst>
            <pc:docMk/>
            <pc:sldMk cId="1254543355" sldId="292"/>
            <ac:spMk id="2" creationId="{BAF8A005-304F-B080-8A52-1BF97B986FB8}"/>
          </ac:spMkLst>
        </pc:spChg>
        <pc:spChg chg="mod">
          <ac:chgData name="Miroslava Čechová Závadská" userId="acc6b33ca4c8e38a" providerId="LiveId" clId="{9D16B5C6-FB16-4F60-98D8-5CE2347C72E0}" dt="2024-10-04T10:18:04.895" v="1012" actId="255"/>
          <ac:spMkLst>
            <pc:docMk/>
            <pc:sldMk cId="1254543355" sldId="292"/>
            <ac:spMk id="3" creationId="{0A9A47E9-0782-EC03-C4A1-FF3400A7F372}"/>
          </ac:spMkLst>
        </pc:spChg>
      </pc:sldChg>
      <pc:sldChg chg="modSp new mod">
        <pc:chgData name="Miroslava Čechová Závadská" userId="acc6b33ca4c8e38a" providerId="LiveId" clId="{9D16B5C6-FB16-4F60-98D8-5CE2347C72E0}" dt="2024-10-04T10:19:22.578" v="1042" actId="20577"/>
        <pc:sldMkLst>
          <pc:docMk/>
          <pc:sldMk cId="4024390521" sldId="293"/>
        </pc:sldMkLst>
        <pc:spChg chg="mod">
          <ac:chgData name="Miroslava Čechová Závadská" userId="acc6b33ca4c8e38a" providerId="LiveId" clId="{9D16B5C6-FB16-4F60-98D8-5CE2347C72E0}" dt="2024-10-04T10:06:15.044" v="964"/>
          <ac:spMkLst>
            <pc:docMk/>
            <pc:sldMk cId="4024390521" sldId="293"/>
            <ac:spMk id="2" creationId="{CCBB5347-394D-145F-FFDF-27BD1D1CB7DE}"/>
          </ac:spMkLst>
        </pc:spChg>
        <pc:spChg chg="mod">
          <ac:chgData name="Miroslava Čechová Závadská" userId="acc6b33ca4c8e38a" providerId="LiveId" clId="{9D16B5C6-FB16-4F60-98D8-5CE2347C72E0}" dt="2024-10-04T10:19:22.578" v="1042" actId="20577"/>
          <ac:spMkLst>
            <pc:docMk/>
            <pc:sldMk cId="4024390521" sldId="293"/>
            <ac:spMk id="3" creationId="{F9BBB273-BB6B-1FD1-2F5C-CAD88543B4E3}"/>
          </ac:spMkLst>
        </pc:spChg>
      </pc:sldChg>
      <pc:sldChg chg="modSp new mod">
        <pc:chgData name="Miroslava Čechová Závadská" userId="acc6b33ca4c8e38a" providerId="LiveId" clId="{9D16B5C6-FB16-4F60-98D8-5CE2347C72E0}" dt="2024-10-04T10:23:19.888" v="1090" actId="255"/>
        <pc:sldMkLst>
          <pc:docMk/>
          <pc:sldMk cId="3465311840" sldId="294"/>
        </pc:sldMkLst>
        <pc:spChg chg="mod">
          <ac:chgData name="Miroslava Čechová Závadská" userId="acc6b33ca4c8e38a" providerId="LiveId" clId="{9D16B5C6-FB16-4F60-98D8-5CE2347C72E0}" dt="2024-10-04T10:19:53.092" v="1043"/>
          <ac:spMkLst>
            <pc:docMk/>
            <pc:sldMk cId="3465311840" sldId="294"/>
            <ac:spMk id="2" creationId="{7ED4B19B-3401-3324-2420-64B502BABD9B}"/>
          </ac:spMkLst>
        </pc:spChg>
        <pc:spChg chg="mod">
          <ac:chgData name="Miroslava Čechová Závadská" userId="acc6b33ca4c8e38a" providerId="LiveId" clId="{9D16B5C6-FB16-4F60-98D8-5CE2347C72E0}" dt="2024-10-04T10:23:19.888" v="1090" actId="255"/>
          <ac:spMkLst>
            <pc:docMk/>
            <pc:sldMk cId="3465311840" sldId="294"/>
            <ac:spMk id="3" creationId="{44E66095-81A6-F8AC-49A3-265C676E11D0}"/>
          </ac:spMkLst>
        </pc:spChg>
      </pc:sldChg>
      <pc:sldChg chg="modSp new mod">
        <pc:chgData name="Miroslava Čechová Závadská" userId="acc6b33ca4c8e38a" providerId="LiveId" clId="{9D16B5C6-FB16-4F60-98D8-5CE2347C72E0}" dt="2024-10-04T10:24:56.308" v="1110" actId="115"/>
        <pc:sldMkLst>
          <pc:docMk/>
          <pc:sldMk cId="3857459927" sldId="295"/>
        </pc:sldMkLst>
        <pc:spChg chg="mod">
          <ac:chgData name="Miroslava Čechová Závadská" userId="acc6b33ca4c8e38a" providerId="LiveId" clId="{9D16B5C6-FB16-4F60-98D8-5CE2347C72E0}" dt="2024-10-04T10:20:09.376" v="1044"/>
          <ac:spMkLst>
            <pc:docMk/>
            <pc:sldMk cId="3857459927" sldId="295"/>
            <ac:spMk id="2" creationId="{658CBC38-7675-27FE-639A-4F65AB9B728A}"/>
          </ac:spMkLst>
        </pc:spChg>
        <pc:spChg chg="mod">
          <ac:chgData name="Miroslava Čechová Závadská" userId="acc6b33ca4c8e38a" providerId="LiveId" clId="{9D16B5C6-FB16-4F60-98D8-5CE2347C72E0}" dt="2024-10-04T10:24:56.308" v="1110" actId="115"/>
          <ac:spMkLst>
            <pc:docMk/>
            <pc:sldMk cId="3857459927" sldId="295"/>
            <ac:spMk id="3" creationId="{908453A0-D87A-C5AE-27F7-C75F71259816}"/>
          </ac:spMkLst>
        </pc:spChg>
      </pc:sldChg>
      <pc:sldChg chg="modSp new mod">
        <pc:chgData name="Miroslava Čechová Závadská" userId="acc6b33ca4c8e38a" providerId="LiveId" clId="{9D16B5C6-FB16-4F60-98D8-5CE2347C72E0}" dt="2024-10-04T10:26:00.152" v="1130" actId="27636"/>
        <pc:sldMkLst>
          <pc:docMk/>
          <pc:sldMk cId="2688770100" sldId="296"/>
        </pc:sldMkLst>
        <pc:spChg chg="mod">
          <ac:chgData name="Miroslava Čechová Závadská" userId="acc6b33ca4c8e38a" providerId="LiveId" clId="{9D16B5C6-FB16-4F60-98D8-5CE2347C72E0}" dt="2024-10-04T10:20:14.790" v="1045"/>
          <ac:spMkLst>
            <pc:docMk/>
            <pc:sldMk cId="2688770100" sldId="296"/>
            <ac:spMk id="2" creationId="{33C262F8-0073-3969-D5AA-3367BDE2187C}"/>
          </ac:spMkLst>
        </pc:spChg>
        <pc:spChg chg="mod">
          <ac:chgData name="Miroslava Čechová Závadská" userId="acc6b33ca4c8e38a" providerId="LiveId" clId="{9D16B5C6-FB16-4F60-98D8-5CE2347C72E0}" dt="2024-10-04T10:26:00.152" v="1130" actId="27636"/>
          <ac:spMkLst>
            <pc:docMk/>
            <pc:sldMk cId="2688770100" sldId="296"/>
            <ac:spMk id="3" creationId="{639D08F8-39D3-41B1-0115-62A27F7A90EC}"/>
          </ac:spMkLst>
        </pc:spChg>
      </pc:sldChg>
      <pc:sldChg chg="modSp new mod">
        <pc:chgData name="Miroslava Čechová Závadská" userId="acc6b33ca4c8e38a" providerId="LiveId" clId="{9D16B5C6-FB16-4F60-98D8-5CE2347C72E0}" dt="2024-10-04T10:27:12.607" v="1146" actId="113"/>
        <pc:sldMkLst>
          <pc:docMk/>
          <pc:sldMk cId="3483773885" sldId="297"/>
        </pc:sldMkLst>
        <pc:spChg chg="mod">
          <ac:chgData name="Miroslava Čechová Závadská" userId="acc6b33ca4c8e38a" providerId="LiveId" clId="{9D16B5C6-FB16-4F60-98D8-5CE2347C72E0}" dt="2024-10-04T10:20:17.531" v="1046"/>
          <ac:spMkLst>
            <pc:docMk/>
            <pc:sldMk cId="3483773885" sldId="297"/>
            <ac:spMk id="2" creationId="{48E60818-094F-69EF-01CC-FAB3A84187DF}"/>
          </ac:spMkLst>
        </pc:spChg>
        <pc:spChg chg="mod">
          <ac:chgData name="Miroslava Čechová Závadská" userId="acc6b33ca4c8e38a" providerId="LiveId" clId="{9D16B5C6-FB16-4F60-98D8-5CE2347C72E0}" dt="2024-10-04T10:27:12.607" v="1146" actId="113"/>
          <ac:spMkLst>
            <pc:docMk/>
            <pc:sldMk cId="3483773885" sldId="297"/>
            <ac:spMk id="3" creationId="{3B390D4E-D368-AD75-9BD0-02A18867B3A2}"/>
          </ac:spMkLst>
        </pc:spChg>
      </pc:sldChg>
      <pc:sldChg chg="addSp delSp modSp new mod">
        <pc:chgData name="Miroslava Čechová Závadská" userId="acc6b33ca4c8e38a" providerId="LiveId" clId="{9D16B5C6-FB16-4F60-98D8-5CE2347C72E0}" dt="2024-10-04T10:56:23.338" v="1147" actId="22"/>
        <pc:sldMkLst>
          <pc:docMk/>
          <pc:sldMk cId="2557787830" sldId="298"/>
        </pc:sldMkLst>
        <pc:spChg chg="mod">
          <ac:chgData name="Miroslava Čechová Závadská" userId="acc6b33ca4c8e38a" providerId="LiveId" clId="{9D16B5C6-FB16-4F60-98D8-5CE2347C72E0}" dt="2024-10-04T10:20:20.507" v="1047"/>
          <ac:spMkLst>
            <pc:docMk/>
            <pc:sldMk cId="2557787830" sldId="298"/>
            <ac:spMk id="2" creationId="{AC6C6618-AE32-5531-33EC-94647C738E2F}"/>
          </ac:spMkLst>
        </pc:spChg>
        <pc:spChg chg="del">
          <ac:chgData name="Miroslava Čechová Závadská" userId="acc6b33ca4c8e38a" providerId="LiveId" clId="{9D16B5C6-FB16-4F60-98D8-5CE2347C72E0}" dt="2024-10-04T10:56:23.338" v="1147" actId="22"/>
          <ac:spMkLst>
            <pc:docMk/>
            <pc:sldMk cId="2557787830" sldId="298"/>
            <ac:spMk id="3" creationId="{0302EE86-C9B8-D0DC-200D-D55FD89C4079}"/>
          </ac:spMkLst>
        </pc:spChg>
        <pc:picChg chg="add mod ord">
          <ac:chgData name="Miroslava Čechová Závadská" userId="acc6b33ca4c8e38a" providerId="LiveId" clId="{9D16B5C6-FB16-4F60-98D8-5CE2347C72E0}" dt="2024-10-04T10:56:23.338" v="1147" actId="22"/>
          <ac:picMkLst>
            <pc:docMk/>
            <pc:sldMk cId="2557787830" sldId="298"/>
            <ac:picMk id="5" creationId="{A22736CD-97D1-EB81-B74D-52AFB215FB7C}"/>
          </ac:picMkLst>
        </pc:picChg>
      </pc:sldChg>
      <pc:sldChg chg="modSp new mod">
        <pc:chgData name="Miroslava Čechová Závadská" userId="acc6b33ca4c8e38a" providerId="LiveId" clId="{9D16B5C6-FB16-4F60-98D8-5CE2347C72E0}" dt="2024-10-04T11:01:53.148" v="1193" actId="27636"/>
        <pc:sldMkLst>
          <pc:docMk/>
          <pc:sldMk cId="3783762390" sldId="299"/>
        </pc:sldMkLst>
        <pc:spChg chg="mod">
          <ac:chgData name="Miroslava Čechová Závadská" userId="acc6b33ca4c8e38a" providerId="LiveId" clId="{9D16B5C6-FB16-4F60-98D8-5CE2347C72E0}" dt="2024-10-04T10:20:28.441" v="1048"/>
          <ac:spMkLst>
            <pc:docMk/>
            <pc:sldMk cId="3783762390" sldId="299"/>
            <ac:spMk id="2" creationId="{FD6D23F0-2547-E40B-5E60-D9C13BFF8E92}"/>
          </ac:spMkLst>
        </pc:spChg>
        <pc:spChg chg="mod">
          <ac:chgData name="Miroslava Čechová Závadská" userId="acc6b33ca4c8e38a" providerId="LiveId" clId="{9D16B5C6-FB16-4F60-98D8-5CE2347C72E0}" dt="2024-10-04T11:01:53.148" v="1193" actId="27636"/>
          <ac:spMkLst>
            <pc:docMk/>
            <pc:sldMk cId="3783762390" sldId="299"/>
            <ac:spMk id="3" creationId="{36505CAD-44F1-77CC-049C-E6765F20FDF0}"/>
          </ac:spMkLst>
        </pc:spChg>
      </pc:sldChg>
      <pc:sldChg chg="modSp new mod">
        <pc:chgData name="Miroslava Čechová Závadská" userId="acc6b33ca4c8e38a" providerId="LiveId" clId="{9D16B5C6-FB16-4F60-98D8-5CE2347C72E0}" dt="2024-10-04T11:04:10.499" v="1218" actId="113"/>
        <pc:sldMkLst>
          <pc:docMk/>
          <pc:sldMk cId="2233723388" sldId="300"/>
        </pc:sldMkLst>
        <pc:spChg chg="mod">
          <ac:chgData name="Miroslava Čechová Závadská" userId="acc6b33ca4c8e38a" providerId="LiveId" clId="{9D16B5C6-FB16-4F60-98D8-5CE2347C72E0}" dt="2024-10-04T10:20:31.954" v="1049"/>
          <ac:spMkLst>
            <pc:docMk/>
            <pc:sldMk cId="2233723388" sldId="300"/>
            <ac:spMk id="2" creationId="{B237693A-CC00-C572-FC27-CFBC386EBCD1}"/>
          </ac:spMkLst>
        </pc:spChg>
        <pc:spChg chg="mod">
          <ac:chgData name="Miroslava Čechová Závadská" userId="acc6b33ca4c8e38a" providerId="LiveId" clId="{9D16B5C6-FB16-4F60-98D8-5CE2347C72E0}" dt="2024-10-04T11:04:10.499" v="1218" actId="113"/>
          <ac:spMkLst>
            <pc:docMk/>
            <pc:sldMk cId="2233723388" sldId="300"/>
            <ac:spMk id="3" creationId="{D7C1EBE2-4BFB-84CB-CD01-854184BAED5D}"/>
          </ac:spMkLst>
        </pc:spChg>
      </pc:sldChg>
      <pc:sldChg chg="modSp new mod">
        <pc:chgData name="Miroslava Čechová Závadská" userId="acc6b33ca4c8e38a" providerId="LiveId" clId="{9D16B5C6-FB16-4F60-98D8-5CE2347C72E0}" dt="2024-10-04T11:05:27.940" v="1234" actId="255"/>
        <pc:sldMkLst>
          <pc:docMk/>
          <pc:sldMk cId="505104910" sldId="301"/>
        </pc:sldMkLst>
        <pc:spChg chg="mod">
          <ac:chgData name="Miroslava Čechová Závadská" userId="acc6b33ca4c8e38a" providerId="LiveId" clId="{9D16B5C6-FB16-4F60-98D8-5CE2347C72E0}" dt="2024-10-04T10:20:35.762" v="1050"/>
          <ac:spMkLst>
            <pc:docMk/>
            <pc:sldMk cId="505104910" sldId="301"/>
            <ac:spMk id="2" creationId="{D7DFD8F6-03E2-C7EF-5ACC-C45420C2C63E}"/>
          </ac:spMkLst>
        </pc:spChg>
        <pc:spChg chg="mod">
          <ac:chgData name="Miroslava Čechová Závadská" userId="acc6b33ca4c8e38a" providerId="LiveId" clId="{9D16B5C6-FB16-4F60-98D8-5CE2347C72E0}" dt="2024-10-04T11:05:27.940" v="1234" actId="255"/>
          <ac:spMkLst>
            <pc:docMk/>
            <pc:sldMk cId="505104910" sldId="301"/>
            <ac:spMk id="3" creationId="{FAA8FF9F-6A7D-EA40-8E33-32768864A2BC}"/>
          </ac:spMkLst>
        </pc:spChg>
      </pc:sldChg>
      <pc:sldChg chg="modSp new mod">
        <pc:chgData name="Miroslava Čechová Závadská" userId="acc6b33ca4c8e38a" providerId="LiveId" clId="{9D16B5C6-FB16-4F60-98D8-5CE2347C72E0}" dt="2024-10-04T11:06:48.315" v="1258" actId="113"/>
        <pc:sldMkLst>
          <pc:docMk/>
          <pc:sldMk cId="1250776032" sldId="302"/>
        </pc:sldMkLst>
        <pc:spChg chg="mod">
          <ac:chgData name="Miroslava Čechová Závadská" userId="acc6b33ca4c8e38a" providerId="LiveId" clId="{9D16B5C6-FB16-4F60-98D8-5CE2347C72E0}" dt="2024-10-04T10:20:38.746" v="1051"/>
          <ac:spMkLst>
            <pc:docMk/>
            <pc:sldMk cId="1250776032" sldId="302"/>
            <ac:spMk id="2" creationId="{2CF87C49-4416-ECF3-A4BB-627466685867}"/>
          </ac:spMkLst>
        </pc:spChg>
        <pc:spChg chg="mod">
          <ac:chgData name="Miroslava Čechová Závadská" userId="acc6b33ca4c8e38a" providerId="LiveId" clId="{9D16B5C6-FB16-4F60-98D8-5CE2347C72E0}" dt="2024-10-04T11:06:48.315" v="1258" actId="113"/>
          <ac:spMkLst>
            <pc:docMk/>
            <pc:sldMk cId="1250776032" sldId="302"/>
            <ac:spMk id="3" creationId="{562D4129-D9C8-0A67-655E-BF3C8F716596}"/>
          </ac:spMkLst>
        </pc:spChg>
      </pc:sldChg>
      <pc:sldChg chg="modSp new mod">
        <pc:chgData name="Miroslava Čechová Závadská" userId="acc6b33ca4c8e38a" providerId="LiveId" clId="{9D16B5C6-FB16-4F60-98D8-5CE2347C72E0}" dt="2024-10-04T11:12:19.662" v="1298" actId="114"/>
        <pc:sldMkLst>
          <pc:docMk/>
          <pc:sldMk cId="1464605217" sldId="303"/>
        </pc:sldMkLst>
        <pc:spChg chg="mod">
          <ac:chgData name="Miroslava Čechová Závadská" userId="acc6b33ca4c8e38a" providerId="LiveId" clId="{9D16B5C6-FB16-4F60-98D8-5CE2347C72E0}" dt="2024-10-04T11:07:24.572" v="1263"/>
          <ac:spMkLst>
            <pc:docMk/>
            <pc:sldMk cId="1464605217" sldId="303"/>
            <ac:spMk id="2" creationId="{91653425-3553-F3D9-1477-D0651FFED56A}"/>
          </ac:spMkLst>
        </pc:spChg>
        <pc:spChg chg="mod">
          <ac:chgData name="Miroslava Čechová Závadská" userId="acc6b33ca4c8e38a" providerId="LiveId" clId="{9D16B5C6-FB16-4F60-98D8-5CE2347C72E0}" dt="2024-10-04T11:12:19.662" v="1298" actId="114"/>
          <ac:spMkLst>
            <pc:docMk/>
            <pc:sldMk cId="1464605217" sldId="303"/>
            <ac:spMk id="3" creationId="{A05ADF72-0C0C-A98C-BEBE-48B38E8B4CFD}"/>
          </ac:spMkLst>
        </pc:spChg>
      </pc:sldChg>
      <pc:sldChg chg="addSp delSp modSp new mod">
        <pc:chgData name="Miroslava Čechová Závadská" userId="acc6b33ca4c8e38a" providerId="LiveId" clId="{9D16B5C6-FB16-4F60-98D8-5CE2347C72E0}" dt="2024-10-04T11:12:54.948" v="1301"/>
        <pc:sldMkLst>
          <pc:docMk/>
          <pc:sldMk cId="1732093839" sldId="304"/>
        </pc:sldMkLst>
        <pc:spChg chg="mod">
          <ac:chgData name="Miroslava Čechová Závadská" userId="acc6b33ca4c8e38a" providerId="LiveId" clId="{9D16B5C6-FB16-4F60-98D8-5CE2347C72E0}" dt="2024-10-04T11:12:54.948" v="1301"/>
          <ac:spMkLst>
            <pc:docMk/>
            <pc:sldMk cId="1732093839" sldId="304"/>
            <ac:spMk id="2" creationId="{9E2B1AC6-A908-D816-F212-BD1C5DF84C93}"/>
          </ac:spMkLst>
        </pc:spChg>
        <pc:spChg chg="del">
          <ac:chgData name="Miroslava Čechová Závadská" userId="acc6b33ca4c8e38a" providerId="LiveId" clId="{9D16B5C6-FB16-4F60-98D8-5CE2347C72E0}" dt="2024-10-04T11:12:44.475" v="1299" actId="22"/>
          <ac:spMkLst>
            <pc:docMk/>
            <pc:sldMk cId="1732093839" sldId="304"/>
            <ac:spMk id="3" creationId="{CC809457-B738-8F06-A66B-59E0BF1291D7}"/>
          </ac:spMkLst>
        </pc:spChg>
        <pc:picChg chg="add mod ord">
          <ac:chgData name="Miroslava Čechová Závadská" userId="acc6b33ca4c8e38a" providerId="LiveId" clId="{9D16B5C6-FB16-4F60-98D8-5CE2347C72E0}" dt="2024-10-04T11:12:47.483" v="1300" actId="14100"/>
          <ac:picMkLst>
            <pc:docMk/>
            <pc:sldMk cId="1732093839" sldId="304"/>
            <ac:picMk id="5" creationId="{3D0311B5-7F20-D668-5C87-96591E175833}"/>
          </ac:picMkLst>
        </pc:picChg>
      </pc:sldChg>
      <pc:sldChg chg="addSp modSp new mod">
        <pc:chgData name="Miroslava Čechová Závadská" userId="acc6b33ca4c8e38a" providerId="LiveId" clId="{9D16B5C6-FB16-4F60-98D8-5CE2347C72E0}" dt="2024-10-04T11:14:29.704" v="1314" actId="1076"/>
        <pc:sldMkLst>
          <pc:docMk/>
          <pc:sldMk cId="4113072581" sldId="305"/>
        </pc:sldMkLst>
        <pc:spChg chg="mod">
          <ac:chgData name="Miroslava Čechová Závadská" userId="acc6b33ca4c8e38a" providerId="LiveId" clId="{9D16B5C6-FB16-4F60-98D8-5CE2347C72E0}" dt="2024-10-04T11:13:23.858" v="1302"/>
          <ac:spMkLst>
            <pc:docMk/>
            <pc:sldMk cId="4113072581" sldId="305"/>
            <ac:spMk id="2" creationId="{AD3E8DC6-2C00-EDBB-AA82-51CDB847FA45}"/>
          </ac:spMkLst>
        </pc:spChg>
        <pc:spChg chg="mod">
          <ac:chgData name="Miroslava Čechová Závadská" userId="acc6b33ca4c8e38a" providerId="LiveId" clId="{9D16B5C6-FB16-4F60-98D8-5CE2347C72E0}" dt="2024-10-04T11:14:06.421" v="1311" actId="115"/>
          <ac:spMkLst>
            <pc:docMk/>
            <pc:sldMk cId="4113072581" sldId="305"/>
            <ac:spMk id="3" creationId="{3D729FF3-E922-DDDD-9856-169523A024AD}"/>
          </ac:spMkLst>
        </pc:spChg>
        <pc:picChg chg="add mod">
          <ac:chgData name="Miroslava Čechová Závadská" userId="acc6b33ca4c8e38a" providerId="LiveId" clId="{9D16B5C6-FB16-4F60-98D8-5CE2347C72E0}" dt="2024-10-04T11:14:29.704" v="1314" actId="1076"/>
          <ac:picMkLst>
            <pc:docMk/>
            <pc:sldMk cId="4113072581" sldId="305"/>
            <ac:picMk id="5" creationId="{5E78EDEA-0932-FAE9-A23D-B17C9DD4E289}"/>
          </ac:picMkLst>
        </pc:picChg>
      </pc:sldChg>
      <pc:sldChg chg="modSp new mod">
        <pc:chgData name="Miroslava Čechová Závadská" userId="acc6b33ca4c8e38a" providerId="LiveId" clId="{9D16B5C6-FB16-4F60-98D8-5CE2347C72E0}" dt="2024-10-07T06:03:49.596" v="1410" actId="207"/>
        <pc:sldMkLst>
          <pc:docMk/>
          <pc:sldMk cId="3112211773" sldId="306"/>
        </pc:sldMkLst>
        <pc:spChg chg="mod">
          <ac:chgData name="Miroslava Čechová Závadská" userId="acc6b33ca4c8e38a" providerId="LiveId" clId="{9D16B5C6-FB16-4F60-98D8-5CE2347C72E0}" dt="2024-10-04T11:14:57.258" v="1315"/>
          <ac:spMkLst>
            <pc:docMk/>
            <pc:sldMk cId="3112211773" sldId="306"/>
            <ac:spMk id="2" creationId="{CFF2D983-6F42-787E-1451-5C9E92EC8E16}"/>
          </ac:spMkLst>
        </pc:spChg>
        <pc:spChg chg="mod">
          <ac:chgData name="Miroslava Čechová Závadská" userId="acc6b33ca4c8e38a" providerId="LiveId" clId="{9D16B5C6-FB16-4F60-98D8-5CE2347C72E0}" dt="2024-10-07T06:03:49.596" v="1410" actId="207"/>
          <ac:spMkLst>
            <pc:docMk/>
            <pc:sldMk cId="3112211773" sldId="306"/>
            <ac:spMk id="3" creationId="{55FDCB92-40A1-F482-96CD-C4BE56A0D899}"/>
          </ac:spMkLst>
        </pc:spChg>
      </pc:sldChg>
      <pc:sldChg chg="modSp new mod">
        <pc:chgData name="Miroslava Čechová Závadská" userId="acc6b33ca4c8e38a" providerId="LiveId" clId="{9D16B5C6-FB16-4F60-98D8-5CE2347C72E0}" dt="2024-10-07T06:06:36.362" v="1448" actId="207"/>
        <pc:sldMkLst>
          <pc:docMk/>
          <pc:sldMk cId="1599007134" sldId="307"/>
        </pc:sldMkLst>
        <pc:spChg chg="mod">
          <ac:chgData name="Miroslava Čechová Závadská" userId="acc6b33ca4c8e38a" providerId="LiveId" clId="{9D16B5C6-FB16-4F60-98D8-5CE2347C72E0}" dt="2024-10-04T11:16:09.247" v="1324"/>
          <ac:spMkLst>
            <pc:docMk/>
            <pc:sldMk cId="1599007134" sldId="307"/>
            <ac:spMk id="2" creationId="{AB26E7E1-B374-4999-C159-EDE1C8CC1FEC}"/>
          </ac:spMkLst>
        </pc:spChg>
        <pc:spChg chg="mod">
          <ac:chgData name="Miroslava Čechová Závadská" userId="acc6b33ca4c8e38a" providerId="LiveId" clId="{9D16B5C6-FB16-4F60-98D8-5CE2347C72E0}" dt="2024-10-07T06:06:36.362" v="1448" actId="207"/>
          <ac:spMkLst>
            <pc:docMk/>
            <pc:sldMk cId="1599007134" sldId="307"/>
            <ac:spMk id="3" creationId="{44D5C8C8-3B78-97CC-0F24-E9B0D3EE5F6A}"/>
          </ac:spMkLst>
        </pc:spChg>
      </pc:sldChg>
      <pc:sldChg chg="addSp delSp modSp new mod">
        <pc:chgData name="Miroslava Čechová Závadská" userId="acc6b33ca4c8e38a" providerId="LiveId" clId="{9D16B5C6-FB16-4F60-98D8-5CE2347C72E0}" dt="2024-10-07T06:13:10.431" v="1453" actId="1076"/>
        <pc:sldMkLst>
          <pc:docMk/>
          <pc:sldMk cId="714687800" sldId="308"/>
        </pc:sldMkLst>
        <pc:spChg chg="mod">
          <ac:chgData name="Miroslava Čechová Závadská" userId="acc6b33ca4c8e38a" providerId="LiveId" clId="{9D16B5C6-FB16-4F60-98D8-5CE2347C72E0}" dt="2024-10-04T11:16:11.768" v="1325"/>
          <ac:spMkLst>
            <pc:docMk/>
            <pc:sldMk cId="714687800" sldId="308"/>
            <ac:spMk id="2" creationId="{1DB702EF-81AB-F11B-9F3D-7F888FD99005}"/>
          </ac:spMkLst>
        </pc:spChg>
        <pc:spChg chg="del">
          <ac:chgData name="Miroslava Čechová Závadská" userId="acc6b33ca4c8e38a" providerId="LiveId" clId="{9D16B5C6-FB16-4F60-98D8-5CE2347C72E0}" dt="2024-10-07T06:09:33.233" v="1449" actId="22"/>
          <ac:spMkLst>
            <pc:docMk/>
            <pc:sldMk cId="714687800" sldId="308"/>
            <ac:spMk id="3" creationId="{843432F9-1C95-4022-0AAB-3D62FA07FB05}"/>
          </ac:spMkLst>
        </pc:spChg>
        <pc:picChg chg="add mod ord">
          <ac:chgData name="Miroslava Čechová Závadská" userId="acc6b33ca4c8e38a" providerId="LiveId" clId="{9D16B5C6-FB16-4F60-98D8-5CE2347C72E0}" dt="2024-10-07T06:09:38.607" v="1450" actId="1076"/>
          <ac:picMkLst>
            <pc:docMk/>
            <pc:sldMk cId="714687800" sldId="308"/>
            <ac:picMk id="5" creationId="{418164C9-B2CD-570A-7CD3-670B8008EEDD}"/>
          </ac:picMkLst>
        </pc:picChg>
        <pc:picChg chg="add mod">
          <ac:chgData name="Miroslava Čechová Závadská" userId="acc6b33ca4c8e38a" providerId="LiveId" clId="{9D16B5C6-FB16-4F60-98D8-5CE2347C72E0}" dt="2024-10-07T06:13:10.431" v="1453" actId="1076"/>
          <ac:picMkLst>
            <pc:docMk/>
            <pc:sldMk cId="714687800" sldId="308"/>
            <ac:picMk id="7" creationId="{AB94E432-1398-0CAB-74CE-2859CA56C510}"/>
          </ac:picMkLst>
        </pc:picChg>
      </pc:sldChg>
      <pc:sldChg chg="addSp delSp modSp new mod">
        <pc:chgData name="Miroslava Čechová Závadská" userId="acc6b33ca4c8e38a" providerId="LiveId" clId="{9D16B5C6-FB16-4F60-98D8-5CE2347C72E0}" dt="2024-10-07T06:13:45.075" v="1457" actId="1076"/>
        <pc:sldMkLst>
          <pc:docMk/>
          <pc:sldMk cId="3671515050" sldId="309"/>
        </pc:sldMkLst>
        <pc:spChg chg="mod">
          <ac:chgData name="Miroslava Čechová Závadská" userId="acc6b33ca4c8e38a" providerId="LiveId" clId="{9D16B5C6-FB16-4F60-98D8-5CE2347C72E0}" dt="2024-10-04T11:16:14.694" v="1326"/>
          <ac:spMkLst>
            <pc:docMk/>
            <pc:sldMk cId="3671515050" sldId="309"/>
            <ac:spMk id="2" creationId="{CABCDEF9-D393-DA29-C4F2-6E70DBE546A1}"/>
          </ac:spMkLst>
        </pc:spChg>
        <pc:spChg chg="del">
          <ac:chgData name="Miroslava Čechová Závadská" userId="acc6b33ca4c8e38a" providerId="LiveId" clId="{9D16B5C6-FB16-4F60-98D8-5CE2347C72E0}" dt="2024-10-07T06:13:32.736" v="1454" actId="22"/>
          <ac:spMkLst>
            <pc:docMk/>
            <pc:sldMk cId="3671515050" sldId="309"/>
            <ac:spMk id="3" creationId="{DB1DAFDC-F8E4-BAB1-EBC5-18A83B47C11B}"/>
          </ac:spMkLst>
        </pc:spChg>
        <pc:picChg chg="add mod ord">
          <ac:chgData name="Miroslava Čechová Závadská" userId="acc6b33ca4c8e38a" providerId="LiveId" clId="{9D16B5C6-FB16-4F60-98D8-5CE2347C72E0}" dt="2024-10-07T06:13:45.075" v="1457" actId="1076"/>
          <ac:picMkLst>
            <pc:docMk/>
            <pc:sldMk cId="3671515050" sldId="309"/>
            <ac:picMk id="5" creationId="{F8C3E864-E6D4-4C03-ED10-BE84603276D1}"/>
          </ac:picMkLst>
        </pc:picChg>
      </pc:sldChg>
      <pc:sldChg chg="modSp new mod">
        <pc:chgData name="Miroslava Čechová Závadská" userId="acc6b33ca4c8e38a" providerId="LiveId" clId="{9D16B5C6-FB16-4F60-98D8-5CE2347C72E0}" dt="2024-10-07T06:17:26.940" v="1494" actId="255"/>
        <pc:sldMkLst>
          <pc:docMk/>
          <pc:sldMk cId="1767741342" sldId="310"/>
        </pc:sldMkLst>
        <pc:spChg chg="mod">
          <ac:chgData name="Miroslava Čechová Závadská" userId="acc6b33ca4c8e38a" providerId="LiveId" clId="{9D16B5C6-FB16-4F60-98D8-5CE2347C72E0}" dt="2024-10-04T11:16:17.416" v="1327"/>
          <ac:spMkLst>
            <pc:docMk/>
            <pc:sldMk cId="1767741342" sldId="310"/>
            <ac:spMk id="2" creationId="{D4DF6B37-4092-C138-8529-2ADE1B72392D}"/>
          </ac:spMkLst>
        </pc:spChg>
        <pc:spChg chg="mod">
          <ac:chgData name="Miroslava Čechová Závadská" userId="acc6b33ca4c8e38a" providerId="LiveId" clId="{9D16B5C6-FB16-4F60-98D8-5CE2347C72E0}" dt="2024-10-07T06:17:26.940" v="1494" actId="255"/>
          <ac:spMkLst>
            <pc:docMk/>
            <pc:sldMk cId="1767741342" sldId="310"/>
            <ac:spMk id="3" creationId="{D26789AF-3815-6660-ACED-EBAE85D94BAE}"/>
          </ac:spMkLst>
        </pc:spChg>
      </pc:sldChg>
      <pc:sldChg chg="addSp modSp new mod">
        <pc:chgData name="Miroslava Čechová Závadská" userId="acc6b33ca4c8e38a" providerId="LiveId" clId="{9D16B5C6-FB16-4F60-98D8-5CE2347C72E0}" dt="2024-10-07T06:23:37.028" v="1515" actId="1076"/>
        <pc:sldMkLst>
          <pc:docMk/>
          <pc:sldMk cId="1745618221" sldId="311"/>
        </pc:sldMkLst>
        <pc:spChg chg="mod">
          <ac:chgData name="Miroslava Čechová Závadská" userId="acc6b33ca4c8e38a" providerId="LiveId" clId="{9D16B5C6-FB16-4F60-98D8-5CE2347C72E0}" dt="2024-10-04T11:16:20.026" v="1328"/>
          <ac:spMkLst>
            <pc:docMk/>
            <pc:sldMk cId="1745618221" sldId="311"/>
            <ac:spMk id="2" creationId="{5D94B296-9B3E-74C5-FDF9-E0791A76A533}"/>
          </ac:spMkLst>
        </pc:spChg>
        <pc:spChg chg="mod">
          <ac:chgData name="Miroslava Čechová Závadská" userId="acc6b33ca4c8e38a" providerId="LiveId" clId="{9D16B5C6-FB16-4F60-98D8-5CE2347C72E0}" dt="2024-10-07T06:22:48.888" v="1506" actId="20577"/>
          <ac:spMkLst>
            <pc:docMk/>
            <pc:sldMk cId="1745618221" sldId="311"/>
            <ac:spMk id="3" creationId="{2E9ECB5A-DE48-56BA-CC8D-C04F29C6E0D8}"/>
          </ac:spMkLst>
        </pc:spChg>
        <pc:picChg chg="add mod">
          <ac:chgData name="Miroslava Čechová Závadská" userId="acc6b33ca4c8e38a" providerId="LiveId" clId="{9D16B5C6-FB16-4F60-98D8-5CE2347C72E0}" dt="2024-10-07T06:23:37.028" v="1515" actId="1076"/>
          <ac:picMkLst>
            <pc:docMk/>
            <pc:sldMk cId="1745618221" sldId="311"/>
            <ac:picMk id="5" creationId="{9CD41C91-F086-2B24-25DC-6A4F30A36802}"/>
          </ac:picMkLst>
        </pc:picChg>
        <pc:picChg chg="add mod">
          <ac:chgData name="Miroslava Čechová Závadská" userId="acc6b33ca4c8e38a" providerId="LiveId" clId="{9D16B5C6-FB16-4F60-98D8-5CE2347C72E0}" dt="2024-10-07T06:23:35.662" v="1514" actId="1076"/>
          <ac:picMkLst>
            <pc:docMk/>
            <pc:sldMk cId="1745618221" sldId="311"/>
            <ac:picMk id="7" creationId="{9D8AAA13-566C-1581-03A5-34A4FD453060}"/>
          </ac:picMkLst>
        </pc:picChg>
      </pc:sldChg>
      <pc:sldChg chg="addSp delSp modSp new mod">
        <pc:chgData name="Miroslava Čechová Závadská" userId="acc6b33ca4c8e38a" providerId="LiveId" clId="{9D16B5C6-FB16-4F60-98D8-5CE2347C72E0}" dt="2024-10-07T06:31:58.394" v="1540" actId="12"/>
        <pc:sldMkLst>
          <pc:docMk/>
          <pc:sldMk cId="2590629564" sldId="312"/>
        </pc:sldMkLst>
        <pc:spChg chg="mod">
          <ac:chgData name="Miroslava Čechová Závadská" userId="acc6b33ca4c8e38a" providerId="LiveId" clId="{9D16B5C6-FB16-4F60-98D8-5CE2347C72E0}" dt="2024-10-04T11:16:23.898" v="1329"/>
          <ac:spMkLst>
            <pc:docMk/>
            <pc:sldMk cId="2590629564" sldId="312"/>
            <ac:spMk id="2" creationId="{595B8DD5-C192-A04C-2D4A-C686931C2B8A}"/>
          </ac:spMkLst>
        </pc:spChg>
        <pc:spChg chg="add del mod">
          <ac:chgData name="Miroslava Čechová Závadská" userId="acc6b33ca4c8e38a" providerId="LiveId" clId="{9D16B5C6-FB16-4F60-98D8-5CE2347C72E0}" dt="2024-10-07T06:31:58.394" v="1540" actId="12"/>
          <ac:spMkLst>
            <pc:docMk/>
            <pc:sldMk cId="2590629564" sldId="312"/>
            <ac:spMk id="3" creationId="{5B540D7E-3A4D-A3AD-29A5-9F7FE6F36835}"/>
          </ac:spMkLst>
        </pc:spChg>
        <pc:picChg chg="add del mod ord">
          <ac:chgData name="Miroslava Čechová Závadská" userId="acc6b33ca4c8e38a" providerId="LiveId" clId="{9D16B5C6-FB16-4F60-98D8-5CE2347C72E0}" dt="2024-10-07T06:30:01.269" v="1517" actId="22"/>
          <ac:picMkLst>
            <pc:docMk/>
            <pc:sldMk cId="2590629564" sldId="312"/>
            <ac:picMk id="5" creationId="{83A594B6-8F22-0A28-4BA9-D0958C9AB2DC}"/>
          </ac:picMkLst>
        </pc:picChg>
      </pc:sldChg>
      <pc:sldChg chg="addSp modSp new mod">
        <pc:chgData name="Miroslava Čechová Závadská" userId="acc6b33ca4c8e38a" providerId="LiveId" clId="{9D16B5C6-FB16-4F60-98D8-5CE2347C72E0}" dt="2024-10-07T06:34:26.221" v="1564" actId="1076"/>
        <pc:sldMkLst>
          <pc:docMk/>
          <pc:sldMk cId="988817721" sldId="313"/>
        </pc:sldMkLst>
        <pc:spChg chg="mod">
          <ac:chgData name="Miroslava Čechová Závadská" userId="acc6b33ca4c8e38a" providerId="LiveId" clId="{9D16B5C6-FB16-4F60-98D8-5CE2347C72E0}" dt="2024-10-04T11:16:26.497" v="1330"/>
          <ac:spMkLst>
            <pc:docMk/>
            <pc:sldMk cId="988817721" sldId="313"/>
            <ac:spMk id="2" creationId="{E0791AEF-B937-6169-0EA8-314872E550A8}"/>
          </ac:spMkLst>
        </pc:spChg>
        <pc:spChg chg="mod">
          <ac:chgData name="Miroslava Čechová Závadská" userId="acc6b33ca4c8e38a" providerId="LiveId" clId="{9D16B5C6-FB16-4F60-98D8-5CE2347C72E0}" dt="2024-10-07T06:34:21.634" v="1563" actId="20577"/>
          <ac:spMkLst>
            <pc:docMk/>
            <pc:sldMk cId="988817721" sldId="313"/>
            <ac:spMk id="3" creationId="{2403D27A-C9FF-87B2-76DF-F771CF3C9C69}"/>
          </ac:spMkLst>
        </pc:spChg>
        <pc:picChg chg="add mod">
          <ac:chgData name="Miroslava Čechová Závadská" userId="acc6b33ca4c8e38a" providerId="LiveId" clId="{9D16B5C6-FB16-4F60-98D8-5CE2347C72E0}" dt="2024-10-07T06:34:26.221" v="1564" actId="1076"/>
          <ac:picMkLst>
            <pc:docMk/>
            <pc:sldMk cId="988817721" sldId="313"/>
            <ac:picMk id="5" creationId="{4C030F2E-C018-B174-57D1-41646B7F78A9}"/>
          </ac:picMkLst>
        </pc:picChg>
      </pc:sldChg>
      <pc:sldChg chg="addSp modSp new mod">
        <pc:chgData name="Miroslava Čechová Závadská" userId="acc6b33ca4c8e38a" providerId="LiveId" clId="{9D16B5C6-FB16-4F60-98D8-5CE2347C72E0}" dt="2024-10-07T06:35:28.519" v="1579" actId="14100"/>
        <pc:sldMkLst>
          <pc:docMk/>
          <pc:sldMk cId="780108007" sldId="314"/>
        </pc:sldMkLst>
        <pc:spChg chg="mod">
          <ac:chgData name="Miroslava Čechová Závadská" userId="acc6b33ca4c8e38a" providerId="LiveId" clId="{9D16B5C6-FB16-4F60-98D8-5CE2347C72E0}" dt="2024-10-04T11:16:29.113" v="1331"/>
          <ac:spMkLst>
            <pc:docMk/>
            <pc:sldMk cId="780108007" sldId="314"/>
            <ac:spMk id="2" creationId="{8EE7BCC1-CC25-127C-B55E-31B0D1AEBD5F}"/>
          </ac:spMkLst>
        </pc:spChg>
        <pc:spChg chg="mod">
          <ac:chgData name="Miroslava Čechová Závadská" userId="acc6b33ca4c8e38a" providerId="LiveId" clId="{9D16B5C6-FB16-4F60-98D8-5CE2347C72E0}" dt="2024-10-07T06:35:04.582" v="1575" actId="20577"/>
          <ac:spMkLst>
            <pc:docMk/>
            <pc:sldMk cId="780108007" sldId="314"/>
            <ac:spMk id="3" creationId="{67318F4F-DB2F-1186-4F20-EECCAB982BBF}"/>
          </ac:spMkLst>
        </pc:spChg>
        <pc:picChg chg="add mod">
          <ac:chgData name="Miroslava Čechová Závadská" userId="acc6b33ca4c8e38a" providerId="LiveId" clId="{9D16B5C6-FB16-4F60-98D8-5CE2347C72E0}" dt="2024-10-07T06:35:28.519" v="1579" actId="14100"/>
          <ac:picMkLst>
            <pc:docMk/>
            <pc:sldMk cId="780108007" sldId="314"/>
            <ac:picMk id="5" creationId="{967B6502-903F-E3B3-5DC5-046B06438525}"/>
          </ac:picMkLst>
        </pc:picChg>
      </pc:sldChg>
      <pc:sldChg chg="modSp new mod">
        <pc:chgData name="Miroslava Čechová Závadská" userId="acc6b33ca4c8e38a" providerId="LiveId" clId="{9D16B5C6-FB16-4F60-98D8-5CE2347C72E0}" dt="2024-10-07T08:20:02.385" v="1754" actId="20577"/>
        <pc:sldMkLst>
          <pc:docMk/>
          <pc:sldMk cId="3753204066" sldId="315"/>
        </pc:sldMkLst>
        <pc:spChg chg="mod">
          <ac:chgData name="Miroslava Čechová Závadská" userId="acc6b33ca4c8e38a" providerId="LiveId" clId="{9D16B5C6-FB16-4F60-98D8-5CE2347C72E0}" dt="2024-10-07T08:20:02.385" v="1754" actId="20577"/>
          <ac:spMkLst>
            <pc:docMk/>
            <pc:sldMk cId="3753204066" sldId="315"/>
            <ac:spMk id="2" creationId="{2827DFDC-7E4D-F0EE-A0B4-4850F0FA82E3}"/>
          </ac:spMkLst>
        </pc:spChg>
        <pc:spChg chg="mod">
          <ac:chgData name="Miroslava Čechová Závadská" userId="acc6b33ca4c8e38a" providerId="LiveId" clId="{9D16B5C6-FB16-4F60-98D8-5CE2347C72E0}" dt="2024-10-07T08:10:39.813" v="1605" actId="255"/>
          <ac:spMkLst>
            <pc:docMk/>
            <pc:sldMk cId="3753204066" sldId="315"/>
            <ac:spMk id="3" creationId="{D7AD679F-F6D6-1D2F-5B0F-BD834A89408A}"/>
          </ac:spMkLst>
        </pc:spChg>
      </pc:sldChg>
      <pc:sldChg chg="modSp new mod">
        <pc:chgData name="Miroslava Čechová Závadská" userId="acc6b33ca4c8e38a" providerId="LiveId" clId="{9D16B5C6-FB16-4F60-98D8-5CE2347C72E0}" dt="2024-10-07T08:13:35.007" v="1625" actId="255"/>
        <pc:sldMkLst>
          <pc:docMk/>
          <pc:sldMk cId="1187231768" sldId="316"/>
        </pc:sldMkLst>
        <pc:spChg chg="mod">
          <ac:chgData name="Miroslava Čechová Závadská" userId="acc6b33ca4c8e38a" providerId="LiveId" clId="{9D16B5C6-FB16-4F60-98D8-5CE2347C72E0}" dt="2024-10-07T08:12:39.346" v="1616"/>
          <ac:spMkLst>
            <pc:docMk/>
            <pc:sldMk cId="1187231768" sldId="316"/>
            <ac:spMk id="2" creationId="{A800B1C8-4EEE-41CE-CA2C-884719063F50}"/>
          </ac:spMkLst>
        </pc:spChg>
        <pc:spChg chg="mod">
          <ac:chgData name="Miroslava Čechová Závadská" userId="acc6b33ca4c8e38a" providerId="LiveId" clId="{9D16B5C6-FB16-4F60-98D8-5CE2347C72E0}" dt="2024-10-07T08:13:35.007" v="1625" actId="255"/>
          <ac:spMkLst>
            <pc:docMk/>
            <pc:sldMk cId="1187231768" sldId="316"/>
            <ac:spMk id="3" creationId="{23211137-B966-A67E-BEB8-DE2C55893312}"/>
          </ac:spMkLst>
        </pc:spChg>
      </pc:sldChg>
      <pc:sldChg chg="modSp new mod">
        <pc:chgData name="Miroslava Čechová Závadská" userId="acc6b33ca4c8e38a" providerId="LiveId" clId="{9D16B5C6-FB16-4F60-98D8-5CE2347C72E0}" dt="2024-10-07T08:19:42.887" v="1735" actId="113"/>
        <pc:sldMkLst>
          <pc:docMk/>
          <pc:sldMk cId="1744257027" sldId="317"/>
        </pc:sldMkLst>
        <pc:spChg chg="mod">
          <ac:chgData name="Miroslava Čechová Závadská" userId="acc6b33ca4c8e38a" providerId="LiveId" clId="{9D16B5C6-FB16-4F60-98D8-5CE2347C72E0}" dt="2024-10-07T08:12:59.281" v="1618"/>
          <ac:spMkLst>
            <pc:docMk/>
            <pc:sldMk cId="1744257027" sldId="317"/>
            <ac:spMk id="2" creationId="{54D31711-2AFA-B46B-9C4C-72BFD85B9C84}"/>
          </ac:spMkLst>
        </pc:spChg>
        <pc:spChg chg="mod">
          <ac:chgData name="Miroslava Čechová Závadská" userId="acc6b33ca4c8e38a" providerId="LiveId" clId="{9D16B5C6-FB16-4F60-98D8-5CE2347C72E0}" dt="2024-10-07T08:19:42.887" v="1735" actId="113"/>
          <ac:spMkLst>
            <pc:docMk/>
            <pc:sldMk cId="1744257027" sldId="317"/>
            <ac:spMk id="3" creationId="{FECECCFB-95C2-7413-D39E-670D47FABAB7}"/>
          </ac:spMkLst>
        </pc:spChg>
      </pc:sldChg>
      <pc:sldChg chg="modSp new mod">
        <pc:chgData name="Miroslava Čechová Závadská" userId="acc6b33ca4c8e38a" providerId="LiveId" clId="{9D16B5C6-FB16-4F60-98D8-5CE2347C72E0}" dt="2024-10-07T08:20:32.175" v="1756" actId="255"/>
        <pc:sldMkLst>
          <pc:docMk/>
          <pc:sldMk cId="1226232412" sldId="318"/>
        </pc:sldMkLst>
        <pc:spChg chg="mod">
          <ac:chgData name="Miroslava Čechová Závadská" userId="acc6b33ca4c8e38a" providerId="LiveId" clId="{9D16B5C6-FB16-4F60-98D8-5CE2347C72E0}" dt="2024-10-07T08:19:29.197" v="1733" actId="20577"/>
          <ac:spMkLst>
            <pc:docMk/>
            <pc:sldMk cId="1226232412" sldId="318"/>
            <ac:spMk id="2" creationId="{7B655918-C40D-B187-4B19-05157A00E91F}"/>
          </ac:spMkLst>
        </pc:spChg>
        <pc:spChg chg="mod">
          <ac:chgData name="Miroslava Čechová Závadská" userId="acc6b33ca4c8e38a" providerId="LiveId" clId="{9D16B5C6-FB16-4F60-98D8-5CE2347C72E0}" dt="2024-10-07T08:20:32.175" v="1756" actId="255"/>
          <ac:spMkLst>
            <pc:docMk/>
            <pc:sldMk cId="1226232412" sldId="318"/>
            <ac:spMk id="3" creationId="{508D89D6-76C1-8F66-B3AE-66240D7210D3}"/>
          </ac:spMkLst>
        </pc:spChg>
      </pc:sldChg>
      <pc:sldChg chg="modSp new mod">
        <pc:chgData name="Miroslava Čechová Závadská" userId="acc6b33ca4c8e38a" providerId="LiveId" clId="{9D16B5C6-FB16-4F60-98D8-5CE2347C72E0}" dt="2024-10-07T08:20:41.069" v="1757" actId="123"/>
        <pc:sldMkLst>
          <pc:docMk/>
          <pc:sldMk cId="2486411302" sldId="319"/>
        </pc:sldMkLst>
        <pc:spChg chg="mod">
          <ac:chgData name="Miroslava Čechová Závadská" userId="acc6b33ca4c8e38a" providerId="LiveId" clId="{9D16B5C6-FB16-4F60-98D8-5CE2347C72E0}" dt="2024-10-07T08:19:19.147" v="1730"/>
          <ac:spMkLst>
            <pc:docMk/>
            <pc:sldMk cId="2486411302" sldId="319"/>
            <ac:spMk id="2" creationId="{32AB8AFF-9638-276E-8EAB-16924B557611}"/>
          </ac:spMkLst>
        </pc:spChg>
        <pc:spChg chg="mod">
          <ac:chgData name="Miroslava Čechová Závadská" userId="acc6b33ca4c8e38a" providerId="LiveId" clId="{9D16B5C6-FB16-4F60-98D8-5CE2347C72E0}" dt="2024-10-07T08:20:41.069" v="1757" actId="123"/>
          <ac:spMkLst>
            <pc:docMk/>
            <pc:sldMk cId="2486411302" sldId="319"/>
            <ac:spMk id="3" creationId="{B7DA480E-3A0F-EE7A-3AB5-E7FCF5572627}"/>
          </ac:spMkLst>
        </pc:spChg>
      </pc:sldChg>
      <pc:sldChg chg="modSp new mod">
        <pc:chgData name="Miroslava Čechová Závadská" userId="acc6b33ca4c8e38a" providerId="LiveId" clId="{9D16B5C6-FB16-4F60-98D8-5CE2347C72E0}" dt="2024-10-07T08:20:51.471" v="1760" actId="20577"/>
        <pc:sldMkLst>
          <pc:docMk/>
          <pc:sldMk cId="808524315" sldId="320"/>
        </pc:sldMkLst>
        <pc:spChg chg="mod">
          <ac:chgData name="Miroslava Čechová Závadská" userId="acc6b33ca4c8e38a" providerId="LiveId" clId="{9D16B5C6-FB16-4F60-98D8-5CE2347C72E0}" dt="2024-10-07T08:19:22.238" v="1731"/>
          <ac:spMkLst>
            <pc:docMk/>
            <pc:sldMk cId="808524315" sldId="320"/>
            <ac:spMk id="2" creationId="{8B391C0C-992A-41A3-FDA9-F23485B27D98}"/>
          </ac:spMkLst>
        </pc:spChg>
        <pc:spChg chg="mod">
          <ac:chgData name="Miroslava Čechová Závadská" userId="acc6b33ca4c8e38a" providerId="LiveId" clId="{9D16B5C6-FB16-4F60-98D8-5CE2347C72E0}" dt="2024-10-07T08:20:51.471" v="1760" actId="20577"/>
          <ac:spMkLst>
            <pc:docMk/>
            <pc:sldMk cId="808524315" sldId="320"/>
            <ac:spMk id="3" creationId="{C370700C-9581-0BF8-B0AF-81543B8B9C36}"/>
          </ac:spMkLst>
        </pc:spChg>
      </pc:sldChg>
      <pc:sldChg chg="modSp new mod">
        <pc:chgData name="Miroslava Čechová Závadská" userId="acc6b33ca4c8e38a" providerId="LiveId" clId="{9D16B5C6-FB16-4F60-98D8-5CE2347C72E0}" dt="2024-10-07T08:22:04.089" v="1797" actId="20577"/>
        <pc:sldMkLst>
          <pc:docMk/>
          <pc:sldMk cId="1563904661" sldId="321"/>
        </pc:sldMkLst>
        <pc:spChg chg="mod">
          <ac:chgData name="Miroslava Čechová Závadská" userId="acc6b33ca4c8e38a" providerId="LiveId" clId="{9D16B5C6-FB16-4F60-98D8-5CE2347C72E0}" dt="2024-10-07T08:21:23.865" v="1780" actId="20577"/>
          <ac:spMkLst>
            <pc:docMk/>
            <pc:sldMk cId="1563904661" sldId="321"/>
            <ac:spMk id="2" creationId="{E924CEEB-9214-C89D-9197-67FE3E65E82E}"/>
          </ac:spMkLst>
        </pc:spChg>
        <pc:spChg chg="mod">
          <ac:chgData name="Miroslava Čechová Závadská" userId="acc6b33ca4c8e38a" providerId="LiveId" clId="{9D16B5C6-FB16-4F60-98D8-5CE2347C72E0}" dt="2024-10-07T08:22:04.089" v="1797" actId="20577"/>
          <ac:spMkLst>
            <pc:docMk/>
            <pc:sldMk cId="1563904661" sldId="321"/>
            <ac:spMk id="3" creationId="{17875FD8-C66A-03F6-3D07-FD11BAF449D5}"/>
          </ac:spMkLst>
        </pc:spChg>
      </pc:sldChg>
      <pc:sldChg chg="new del">
        <pc:chgData name="Miroslava Čechová Závadská" userId="acc6b33ca4c8e38a" providerId="LiveId" clId="{9D16B5C6-FB16-4F60-98D8-5CE2347C72E0}" dt="2024-10-07T08:22:20.342" v="1799" actId="2696"/>
        <pc:sldMkLst>
          <pc:docMk/>
          <pc:sldMk cId="2705886650" sldId="322"/>
        </pc:sldMkLst>
      </pc:sldChg>
    </pc:docChg>
  </pc:docChgLst>
  <pc:docChgLst>
    <pc:chgData name="Miroslava Čechová Závadská" userId="acc6b33ca4c8e38a" providerId="LiveId" clId="{5D9C528C-059E-499F-8FE5-B24D9AB58406}"/>
    <pc:docChg chg="undo redo custSel addSld modSld">
      <pc:chgData name="Miroslava Čechová Závadská" userId="acc6b33ca4c8e38a" providerId="LiveId" clId="{5D9C528C-059E-499F-8FE5-B24D9AB58406}" dt="2024-11-08T08:18:25.857" v="892" actId="113"/>
      <pc:docMkLst>
        <pc:docMk/>
      </pc:docMkLst>
      <pc:sldChg chg="modSp mod">
        <pc:chgData name="Miroslava Čechová Závadská" userId="acc6b33ca4c8e38a" providerId="LiveId" clId="{5D9C528C-059E-499F-8FE5-B24D9AB58406}" dt="2024-11-08T06:57:31.848" v="146" actId="1076"/>
        <pc:sldMkLst>
          <pc:docMk/>
          <pc:sldMk cId="0" sldId="262"/>
        </pc:sldMkLst>
        <pc:spChg chg="mod">
          <ac:chgData name="Miroslava Čechová Závadská" userId="acc6b33ca4c8e38a" providerId="LiveId" clId="{5D9C528C-059E-499F-8FE5-B24D9AB58406}" dt="2024-11-08T06:57:14.715" v="145" actId="20577"/>
          <ac:spMkLst>
            <pc:docMk/>
            <pc:sldMk cId="0" sldId="262"/>
            <ac:spMk id="3" creationId="{00000000-0000-0000-0000-000000000000}"/>
          </ac:spMkLst>
        </pc:spChg>
        <pc:spChg chg="mod">
          <ac:chgData name="Miroslava Čechová Závadská" userId="acc6b33ca4c8e38a" providerId="LiveId" clId="{5D9C528C-059E-499F-8FE5-B24D9AB58406}" dt="2024-11-08T06:57:10.407" v="141" actId="20577"/>
          <ac:spMkLst>
            <pc:docMk/>
            <pc:sldMk cId="0" sldId="262"/>
            <ac:spMk id="4" creationId="{00000000-0000-0000-0000-000000000000}"/>
          </ac:spMkLst>
        </pc:spChg>
        <pc:spChg chg="mod">
          <ac:chgData name="Miroslava Čechová Závadská" userId="acc6b33ca4c8e38a" providerId="LiveId" clId="{5D9C528C-059E-499F-8FE5-B24D9AB58406}" dt="2024-11-08T06:57:31.848" v="146" actId="1076"/>
          <ac:spMkLst>
            <pc:docMk/>
            <pc:sldMk cId="0" sldId="262"/>
            <ac:spMk id="5" creationId="{00000000-0000-0000-0000-000000000000}"/>
          </ac:spMkLst>
        </pc:spChg>
      </pc:sldChg>
      <pc:sldChg chg="modSp mod">
        <pc:chgData name="Miroslava Čechová Závadská" userId="acc6b33ca4c8e38a" providerId="LiveId" clId="{5D9C528C-059E-499F-8FE5-B24D9AB58406}" dt="2024-11-08T06:59:15.345" v="163" actId="20577"/>
        <pc:sldMkLst>
          <pc:docMk/>
          <pc:sldMk cId="0" sldId="263"/>
        </pc:sldMkLst>
        <pc:spChg chg="mod">
          <ac:chgData name="Miroslava Čechová Závadská" userId="acc6b33ca4c8e38a" providerId="LiveId" clId="{5D9C528C-059E-499F-8FE5-B24D9AB58406}" dt="2024-11-08T06:59:15.345" v="163" actId="20577"/>
          <ac:spMkLst>
            <pc:docMk/>
            <pc:sldMk cId="0" sldId="263"/>
            <ac:spMk id="3" creationId="{00000000-0000-0000-0000-000000000000}"/>
          </ac:spMkLst>
        </pc:spChg>
      </pc:sldChg>
      <pc:sldChg chg="modSp mod">
        <pc:chgData name="Miroslava Čechová Závadská" userId="acc6b33ca4c8e38a" providerId="LiveId" clId="{5D9C528C-059E-499F-8FE5-B24D9AB58406}" dt="2024-11-08T07:04:27.324" v="249" actId="20577"/>
        <pc:sldMkLst>
          <pc:docMk/>
          <pc:sldMk cId="0" sldId="264"/>
        </pc:sldMkLst>
        <pc:spChg chg="mod">
          <ac:chgData name="Miroslava Čechová Závadská" userId="acc6b33ca4c8e38a" providerId="LiveId" clId="{5D9C528C-059E-499F-8FE5-B24D9AB58406}" dt="2024-11-08T07:04:27.324" v="249" actId="20577"/>
          <ac:spMkLst>
            <pc:docMk/>
            <pc:sldMk cId="0" sldId="264"/>
            <ac:spMk id="3" creationId="{00000000-0000-0000-0000-000000000000}"/>
          </ac:spMkLst>
        </pc:spChg>
      </pc:sldChg>
      <pc:sldChg chg="modSp mod">
        <pc:chgData name="Miroslava Čechová Závadská" userId="acc6b33ca4c8e38a" providerId="LiveId" clId="{5D9C528C-059E-499F-8FE5-B24D9AB58406}" dt="2024-11-08T07:07:43.209" v="277" actId="20577"/>
        <pc:sldMkLst>
          <pc:docMk/>
          <pc:sldMk cId="0" sldId="266"/>
        </pc:sldMkLst>
        <pc:spChg chg="mod">
          <ac:chgData name="Miroslava Čechová Závadská" userId="acc6b33ca4c8e38a" providerId="LiveId" clId="{5D9C528C-059E-499F-8FE5-B24D9AB58406}" dt="2024-11-08T07:07:43.209" v="277" actId="20577"/>
          <ac:spMkLst>
            <pc:docMk/>
            <pc:sldMk cId="0" sldId="266"/>
            <ac:spMk id="3" creationId="{00000000-0000-0000-0000-000000000000}"/>
          </ac:spMkLst>
        </pc:spChg>
      </pc:sldChg>
      <pc:sldChg chg="modSp mod">
        <pc:chgData name="Miroslava Čechová Závadská" userId="acc6b33ca4c8e38a" providerId="LiveId" clId="{5D9C528C-059E-499F-8FE5-B24D9AB58406}" dt="2024-11-08T07:09:01.573" v="298" actId="20577"/>
        <pc:sldMkLst>
          <pc:docMk/>
          <pc:sldMk cId="0" sldId="267"/>
        </pc:sldMkLst>
        <pc:spChg chg="mod">
          <ac:chgData name="Miroslava Čechová Závadská" userId="acc6b33ca4c8e38a" providerId="LiveId" clId="{5D9C528C-059E-499F-8FE5-B24D9AB58406}" dt="2024-11-08T07:09:01.573" v="298" actId="20577"/>
          <ac:spMkLst>
            <pc:docMk/>
            <pc:sldMk cId="0" sldId="267"/>
            <ac:spMk id="3" creationId="{00000000-0000-0000-0000-000000000000}"/>
          </ac:spMkLst>
        </pc:spChg>
      </pc:sldChg>
      <pc:sldChg chg="modSp mod">
        <pc:chgData name="Miroslava Čechová Závadská" userId="acc6b33ca4c8e38a" providerId="LiveId" clId="{5D9C528C-059E-499F-8FE5-B24D9AB58406}" dt="2024-11-08T07:20:43.770" v="320" actId="115"/>
        <pc:sldMkLst>
          <pc:docMk/>
          <pc:sldMk cId="0" sldId="268"/>
        </pc:sldMkLst>
        <pc:spChg chg="mod">
          <ac:chgData name="Miroslava Čechová Závadská" userId="acc6b33ca4c8e38a" providerId="LiveId" clId="{5D9C528C-059E-499F-8FE5-B24D9AB58406}" dt="2024-11-08T07:20:43.770" v="320" actId="115"/>
          <ac:spMkLst>
            <pc:docMk/>
            <pc:sldMk cId="0" sldId="268"/>
            <ac:spMk id="3" creationId="{00000000-0000-0000-0000-000000000000}"/>
          </ac:spMkLst>
        </pc:spChg>
        <pc:spChg chg="mod">
          <ac:chgData name="Miroslava Čechová Závadská" userId="acc6b33ca4c8e38a" providerId="LiveId" clId="{5D9C528C-059E-499F-8FE5-B24D9AB58406}" dt="2024-11-08T07:12:25.725" v="301" actId="207"/>
          <ac:spMkLst>
            <pc:docMk/>
            <pc:sldMk cId="0" sldId="268"/>
            <ac:spMk id="4" creationId="{00000000-0000-0000-0000-000000000000}"/>
          </ac:spMkLst>
        </pc:spChg>
      </pc:sldChg>
      <pc:sldChg chg="modSp mod">
        <pc:chgData name="Miroslava Čechová Závadská" userId="acc6b33ca4c8e38a" providerId="LiveId" clId="{5D9C528C-059E-499F-8FE5-B24D9AB58406}" dt="2024-11-08T07:26:54.752" v="355" actId="113"/>
        <pc:sldMkLst>
          <pc:docMk/>
          <pc:sldMk cId="0" sldId="269"/>
        </pc:sldMkLst>
        <pc:spChg chg="mod">
          <ac:chgData name="Miroslava Čechová Závadská" userId="acc6b33ca4c8e38a" providerId="LiveId" clId="{5D9C528C-059E-499F-8FE5-B24D9AB58406}" dt="2024-11-08T07:26:54.752" v="355" actId="113"/>
          <ac:spMkLst>
            <pc:docMk/>
            <pc:sldMk cId="0" sldId="269"/>
            <ac:spMk id="3" creationId="{00000000-0000-0000-0000-000000000000}"/>
          </ac:spMkLst>
        </pc:spChg>
      </pc:sldChg>
      <pc:sldChg chg="modSp mod">
        <pc:chgData name="Miroslava Čechová Závadská" userId="acc6b33ca4c8e38a" providerId="LiveId" clId="{5D9C528C-059E-499F-8FE5-B24D9AB58406}" dt="2024-11-08T07:32:05.883" v="396" actId="20577"/>
        <pc:sldMkLst>
          <pc:docMk/>
          <pc:sldMk cId="0" sldId="270"/>
        </pc:sldMkLst>
        <pc:spChg chg="mod">
          <ac:chgData name="Miroslava Čechová Závadská" userId="acc6b33ca4c8e38a" providerId="LiveId" clId="{5D9C528C-059E-499F-8FE5-B24D9AB58406}" dt="2024-11-08T07:32:05.883" v="396" actId="20577"/>
          <ac:spMkLst>
            <pc:docMk/>
            <pc:sldMk cId="0" sldId="270"/>
            <ac:spMk id="3" creationId="{00000000-0000-0000-0000-000000000000}"/>
          </ac:spMkLst>
        </pc:spChg>
        <pc:spChg chg="mod">
          <ac:chgData name="Miroslava Čechová Závadská" userId="acc6b33ca4c8e38a" providerId="LiveId" clId="{5D9C528C-059E-499F-8FE5-B24D9AB58406}" dt="2024-11-08T07:29:06.740" v="359" actId="1076"/>
          <ac:spMkLst>
            <pc:docMk/>
            <pc:sldMk cId="0" sldId="270"/>
            <ac:spMk id="4" creationId="{00000000-0000-0000-0000-000000000000}"/>
          </ac:spMkLst>
        </pc:spChg>
        <pc:spChg chg="mod">
          <ac:chgData name="Miroslava Čechová Závadská" userId="acc6b33ca4c8e38a" providerId="LiveId" clId="{5D9C528C-059E-499F-8FE5-B24D9AB58406}" dt="2024-11-08T07:29:04.271" v="358" actId="1076"/>
          <ac:spMkLst>
            <pc:docMk/>
            <pc:sldMk cId="0" sldId="270"/>
            <ac:spMk id="5" creationId="{00000000-0000-0000-0000-000000000000}"/>
          </ac:spMkLst>
        </pc:spChg>
      </pc:sldChg>
      <pc:sldChg chg="modSp mod">
        <pc:chgData name="Miroslava Čechová Závadská" userId="acc6b33ca4c8e38a" providerId="LiveId" clId="{5D9C528C-059E-499F-8FE5-B24D9AB58406}" dt="2024-11-08T07:34:49.693" v="424" actId="115"/>
        <pc:sldMkLst>
          <pc:docMk/>
          <pc:sldMk cId="0" sldId="271"/>
        </pc:sldMkLst>
        <pc:spChg chg="mod">
          <ac:chgData name="Miroslava Čechová Závadská" userId="acc6b33ca4c8e38a" providerId="LiveId" clId="{5D9C528C-059E-499F-8FE5-B24D9AB58406}" dt="2024-11-08T07:34:49.693" v="424" actId="115"/>
          <ac:spMkLst>
            <pc:docMk/>
            <pc:sldMk cId="0" sldId="271"/>
            <ac:spMk id="3" creationId="{00000000-0000-0000-0000-000000000000}"/>
          </ac:spMkLst>
        </pc:spChg>
      </pc:sldChg>
      <pc:sldChg chg="addSp delSp modSp mod">
        <pc:chgData name="Miroslava Čechová Závadská" userId="acc6b33ca4c8e38a" providerId="LiveId" clId="{5D9C528C-059E-499F-8FE5-B24D9AB58406}" dt="2024-11-08T07:42:19.557" v="436" actId="14100"/>
        <pc:sldMkLst>
          <pc:docMk/>
          <pc:sldMk cId="0" sldId="272"/>
        </pc:sldMkLst>
        <pc:spChg chg="del mod">
          <ac:chgData name="Miroslava Čechová Závadská" userId="acc6b33ca4c8e38a" providerId="LiveId" clId="{5D9C528C-059E-499F-8FE5-B24D9AB58406}" dt="2024-11-08T07:37:18.765" v="428" actId="478"/>
          <ac:spMkLst>
            <pc:docMk/>
            <pc:sldMk cId="0" sldId="272"/>
            <ac:spMk id="3" creationId="{00000000-0000-0000-0000-000000000000}"/>
          </ac:spMkLst>
        </pc:spChg>
        <pc:spChg chg="del mod">
          <ac:chgData name="Miroslava Čechová Závadská" userId="acc6b33ca4c8e38a" providerId="LiveId" clId="{5D9C528C-059E-499F-8FE5-B24D9AB58406}" dt="2024-11-08T07:37:18.765" v="428" actId="478"/>
          <ac:spMkLst>
            <pc:docMk/>
            <pc:sldMk cId="0" sldId="272"/>
            <ac:spMk id="4" creationId="{00000000-0000-0000-0000-000000000000}"/>
          </ac:spMkLst>
        </pc:spChg>
        <pc:spChg chg="del mod">
          <ac:chgData name="Miroslava Čechová Závadská" userId="acc6b33ca4c8e38a" providerId="LiveId" clId="{5D9C528C-059E-499F-8FE5-B24D9AB58406}" dt="2024-11-08T07:37:18.765" v="428" actId="478"/>
          <ac:spMkLst>
            <pc:docMk/>
            <pc:sldMk cId="0" sldId="272"/>
            <ac:spMk id="5" creationId="{00000000-0000-0000-0000-000000000000}"/>
          </ac:spMkLst>
        </pc:spChg>
        <pc:spChg chg="mod">
          <ac:chgData name="Miroslava Čechová Závadská" userId="acc6b33ca4c8e38a" providerId="LiveId" clId="{5D9C528C-059E-499F-8FE5-B24D9AB58406}" dt="2024-11-08T07:37:10.923" v="426" actId="207"/>
          <ac:spMkLst>
            <pc:docMk/>
            <pc:sldMk cId="0" sldId="272"/>
            <ac:spMk id="6" creationId="{00000000-0000-0000-0000-000000000000}"/>
          </ac:spMkLst>
        </pc:spChg>
        <pc:spChg chg="mod">
          <ac:chgData name="Miroslava Čechová Závadská" userId="acc6b33ca4c8e38a" providerId="LiveId" clId="{5D9C528C-059E-499F-8FE5-B24D9AB58406}" dt="2024-11-08T07:41:42.416" v="433" actId="20577"/>
          <ac:spMkLst>
            <pc:docMk/>
            <pc:sldMk cId="0" sldId="272"/>
            <ac:spMk id="7" creationId="{00000000-0000-0000-0000-000000000000}"/>
          </ac:spMkLst>
        </pc:spChg>
        <pc:spChg chg="mod">
          <ac:chgData name="Miroslava Čechová Závadská" userId="acc6b33ca4c8e38a" providerId="LiveId" clId="{5D9C528C-059E-499F-8FE5-B24D9AB58406}" dt="2024-11-08T07:37:13.704" v="427" actId="207"/>
          <ac:spMkLst>
            <pc:docMk/>
            <pc:sldMk cId="0" sldId="272"/>
            <ac:spMk id="8" creationId="{00000000-0000-0000-0000-000000000000}"/>
          </ac:spMkLst>
        </pc:spChg>
        <pc:spChg chg="del mod">
          <ac:chgData name="Miroslava Čechová Závadská" userId="acc6b33ca4c8e38a" providerId="LiveId" clId="{5D9C528C-059E-499F-8FE5-B24D9AB58406}" dt="2024-11-08T07:41:17.642" v="430" actId="478"/>
          <ac:spMkLst>
            <pc:docMk/>
            <pc:sldMk cId="0" sldId="272"/>
            <ac:spMk id="9" creationId="{00000000-0000-0000-0000-000000000000}"/>
          </ac:spMkLst>
        </pc:spChg>
        <pc:spChg chg="del mod">
          <ac:chgData name="Miroslava Čechová Závadská" userId="acc6b33ca4c8e38a" providerId="LiveId" clId="{5D9C528C-059E-499F-8FE5-B24D9AB58406}" dt="2024-11-08T07:37:18.765" v="428" actId="478"/>
          <ac:spMkLst>
            <pc:docMk/>
            <pc:sldMk cId="0" sldId="272"/>
            <ac:spMk id="10" creationId="{00000000-0000-0000-0000-000000000000}"/>
          </ac:spMkLst>
        </pc:spChg>
        <pc:picChg chg="add mod">
          <ac:chgData name="Miroslava Čechová Závadská" userId="acc6b33ca4c8e38a" providerId="LiveId" clId="{5D9C528C-059E-499F-8FE5-B24D9AB58406}" dt="2024-11-08T07:42:19.557" v="436" actId="14100"/>
          <ac:picMkLst>
            <pc:docMk/>
            <pc:sldMk cId="0" sldId="272"/>
            <ac:picMk id="13" creationId="{312526FC-A6EE-9426-1E98-3953DA2D73CB}"/>
          </ac:picMkLst>
        </pc:picChg>
      </pc:sldChg>
      <pc:sldChg chg="modSp mod">
        <pc:chgData name="Miroslava Čechová Závadská" userId="acc6b33ca4c8e38a" providerId="LiveId" clId="{5D9C528C-059E-499F-8FE5-B24D9AB58406}" dt="2024-11-08T07:43:19.555" v="451" actId="115"/>
        <pc:sldMkLst>
          <pc:docMk/>
          <pc:sldMk cId="0" sldId="273"/>
        </pc:sldMkLst>
        <pc:spChg chg="mod">
          <ac:chgData name="Miroslava Čechová Závadská" userId="acc6b33ca4c8e38a" providerId="LiveId" clId="{5D9C528C-059E-499F-8FE5-B24D9AB58406}" dt="2024-11-08T07:43:19.555" v="451" actId="115"/>
          <ac:spMkLst>
            <pc:docMk/>
            <pc:sldMk cId="0" sldId="273"/>
            <ac:spMk id="3" creationId="{00000000-0000-0000-0000-000000000000}"/>
          </ac:spMkLst>
        </pc:spChg>
      </pc:sldChg>
      <pc:sldChg chg="modSp mod">
        <pc:chgData name="Miroslava Čechová Závadská" userId="acc6b33ca4c8e38a" providerId="LiveId" clId="{5D9C528C-059E-499F-8FE5-B24D9AB58406}" dt="2024-11-08T07:55:07.398" v="580" actId="207"/>
        <pc:sldMkLst>
          <pc:docMk/>
          <pc:sldMk cId="0" sldId="274"/>
        </pc:sldMkLst>
        <pc:spChg chg="mod">
          <ac:chgData name="Miroslava Čechová Závadská" userId="acc6b33ca4c8e38a" providerId="LiveId" clId="{5D9C528C-059E-499F-8FE5-B24D9AB58406}" dt="2024-11-08T07:55:07.398" v="580" actId="207"/>
          <ac:spMkLst>
            <pc:docMk/>
            <pc:sldMk cId="0" sldId="274"/>
            <ac:spMk id="3" creationId="{00000000-0000-0000-0000-000000000000}"/>
          </ac:spMkLst>
        </pc:spChg>
      </pc:sldChg>
      <pc:sldChg chg="modSp mod">
        <pc:chgData name="Miroslava Čechová Závadská" userId="acc6b33ca4c8e38a" providerId="LiveId" clId="{5D9C528C-059E-499F-8FE5-B24D9AB58406}" dt="2024-11-08T07:58:01.224" v="590" actId="20577"/>
        <pc:sldMkLst>
          <pc:docMk/>
          <pc:sldMk cId="0" sldId="275"/>
        </pc:sldMkLst>
        <pc:spChg chg="mod">
          <ac:chgData name="Miroslava Čechová Závadská" userId="acc6b33ca4c8e38a" providerId="LiveId" clId="{5D9C528C-059E-499F-8FE5-B24D9AB58406}" dt="2024-11-08T07:58:01.224" v="590" actId="20577"/>
          <ac:spMkLst>
            <pc:docMk/>
            <pc:sldMk cId="0" sldId="275"/>
            <ac:spMk id="3" creationId="{00000000-0000-0000-0000-000000000000}"/>
          </ac:spMkLst>
        </pc:spChg>
      </pc:sldChg>
      <pc:sldChg chg="modSp mod">
        <pc:chgData name="Miroslava Čechová Závadská" userId="acc6b33ca4c8e38a" providerId="LiveId" clId="{5D9C528C-059E-499F-8FE5-B24D9AB58406}" dt="2024-11-08T08:03:16.292" v="621" actId="6549"/>
        <pc:sldMkLst>
          <pc:docMk/>
          <pc:sldMk cId="0" sldId="276"/>
        </pc:sldMkLst>
        <pc:spChg chg="mod">
          <ac:chgData name="Miroslava Čechová Závadská" userId="acc6b33ca4c8e38a" providerId="LiveId" clId="{5D9C528C-059E-499F-8FE5-B24D9AB58406}" dt="2024-11-08T08:03:16.292" v="621" actId="6549"/>
          <ac:spMkLst>
            <pc:docMk/>
            <pc:sldMk cId="0" sldId="276"/>
            <ac:spMk id="3" creationId="{00000000-0000-0000-0000-000000000000}"/>
          </ac:spMkLst>
        </pc:spChg>
      </pc:sldChg>
      <pc:sldChg chg="modSp mod">
        <pc:chgData name="Miroslava Čechová Závadská" userId="acc6b33ca4c8e38a" providerId="LiveId" clId="{5D9C528C-059E-499F-8FE5-B24D9AB58406}" dt="2024-11-08T08:10:04.298" v="815" actId="20577"/>
        <pc:sldMkLst>
          <pc:docMk/>
          <pc:sldMk cId="0" sldId="277"/>
        </pc:sldMkLst>
        <pc:spChg chg="mod">
          <ac:chgData name="Miroslava Čechová Závadská" userId="acc6b33ca4c8e38a" providerId="LiveId" clId="{5D9C528C-059E-499F-8FE5-B24D9AB58406}" dt="2024-11-08T08:05:08.604" v="737" actId="20577"/>
          <ac:spMkLst>
            <pc:docMk/>
            <pc:sldMk cId="0" sldId="277"/>
            <ac:spMk id="2" creationId="{00000000-0000-0000-0000-000000000000}"/>
          </ac:spMkLst>
        </pc:spChg>
        <pc:spChg chg="mod">
          <ac:chgData name="Miroslava Čechová Závadská" userId="acc6b33ca4c8e38a" providerId="LiveId" clId="{5D9C528C-059E-499F-8FE5-B24D9AB58406}" dt="2024-11-08T08:10:04.298" v="815" actId="20577"/>
          <ac:spMkLst>
            <pc:docMk/>
            <pc:sldMk cId="0" sldId="277"/>
            <ac:spMk id="3" creationId="{00000000-0000-0000-0000-000000000000}"/>
          </ac:spMkLst>
        </pc:spChg>
      </pc:sldChg>
      <pc:sldChg chg="modSp mod">
        <pc:chgData name="Miroslava Čechová Závadská" userId="acc6b33ca4c8e38a" providerId="LiveId" clId="{5D9C528C-059E-499F-8FE5-B24D9AB58406}" dt="2024-11-08T08:13:11.684" v="861" actId="20577"/>
        <pc:sldMkLst>
          <pc:docMk/>
          <pc:sldMk cId="0" sldId="278"/>
        </pc:sldMkLst>
        <pc:spChg chg="mod">
          <ac:chgData name="Miroslava Čechová Závadská" userId="acc6b33ca4c8e38a" providerId="LiveId" clId="{5D9C528C-059E-499F-8FE5-B24D9AB58406}" dt="2024-11-08T08:04:56.004" v="718" actId="20577"/>
          <ac:spMkLst>
            <pc:docMk/>
            <pc:sldMk cId="0" sldId="278"/>
            <ac:spMk id="2" creationId="{00000000-0000-0000-0000-000000000000}"/>
          </ac:spMkLst>
        </pc:spChg>
        <pc:spChg chg="mod">
          <ac:chgData name="Miroslava Čechová Závadská" userId="acc6b33ca4c8e38a" providerId="LiveId" clId="{5D9C528C-059E-499F-8FE5-B24D9AB58406}" dt="2024-11-08T08:13:11.684" v="861" actId="20577"/>
          <ac:spMkLst>
            <pc:docMk/>
            <pc:sldMk cId="0" sldId="278"/>
            <ac:spMk id="3" creationId="{00000000-0000-0000-0000-000000000000}"/>
          </ac:spMkLst>
        </pc:spChg>
      </pc:sldChg>
      <pc:sldChg chg="modSp mod">
        <pc:chgData name="Miroslava Čechová Závadská" userId="acc6b33ca4c8e38a" providerId="LiveId" clId="{5D9C528C-059E-499F-8FE5-B24D9AB58406}" dt="2024-11-08T08:18:25.857" v="892" actId="113"/>
        <pc:sldMkLst>
          <pc:docMk/>
          <pc:sldMk cId="0" sldId="279"/>
        </pc:sldMkLst>
        <pc:spChg chg="mod">
          <ac:chgData name="Miroslava Čechová Závadská" userId="acc6b33ca4c8e38a" providerId="LiveId" clId="{5D9C528C-059E-499F-8FE5-B24D9AB58406}" dt="2024-11-08T08:04:44.056" v="699" actId="20577"/>
          <ac:spMkLst>
            <pc:docMk/>
            <pc:sldMk cId="0" sldId="279"/>
            <ac:spMk id="2" creationId="{00000000-0000-0000-0000-000000000000}"/>
          </ac:spMkLst>
        </pc:spChg>
        <pc:spChg chg="mod">
          <ac:chgData name="Miroslava Čechová Závadská" userId="acc6b33ca4c8e38a" providerId="LiveId" clId="{5D9C528C-059E-499F-8FE5-B24D9AB58406}" dt="2024-11-08T08:18:25.857" v="892" actId="113"/>
          <ac:spMkLst>
            <pc:docMk/>
            <pc:sldMk cId="0" sldId="279"/>
            <ac:spMk id="3" creationId="{00000000-0000-0000-0000-000000000000}"/>
          </ac:spMkLst>
        </pc:spChg>
      </pc:sldChg>
      <pc:sldChg chg="modSp mod">
        <pc:chgData name="Miroslava Čechová Závadská" userId="acc6b33ca4c8e38a" providerId="LiveId" clId="{5D9C528C-059E-499F-8FE5-B24D9AB58406}" dt="2024-11-07T13:32:52.668" v="1" actId="1076"/>
        <pc:sldMkLst>
          <pc:docMk/>
          <pc:sldMk cId="963202683" sldId="306"/>
        </pc:sldMkLst>
        <pc:spChg chg="mod">
          <ac:chgData name="Miroslava Čechová Závadská" userId="acc6b33ca4c8e38a" providerId="LiveId" clId="{5D9C528C-059E-499F-8FE5-B24D9AB58406}" dt="2024-11-07T13:32:49.002" v="0" actId="255"/>
          <ac:spMkLst>
            <pc:docMk/>
            <pc:sldMk cId="963202683" sldId="306"/>
            <ac:spMk id="3" creationId="{8A2726E6-12AA-B8B6-58D5-C9B3ECB97840}"/>
          </ac:spMkLst>
        </pc:spChg>
        <pc:picChg chg="mod">
          <ac:chgData name="Miroslava Čechová Závadská" userId="acc6b33ca4c8e38a" providerId="LiveId" clId="{5D9C528C-059E-499F-8FE5-B24D9AB58406}" dt="2024-11-07T13:32:52.668" v="1" actId="1076"/>
          <ac:picMkLst>
            <pc:docMk/>
            <pc:sldMk cId="963202683" sldId="306"/>
            <ac:picMk id="5" creationId="{92278084-982A-CFB5-4D1D-A87DB2BEAB09}"/>
          </ac:picMkLst>
        </pc:picChg>
      </pc:sldChg>
      <pc:sldChg chg="modSp mod">
        <pc:chgData name="Miroslava Čechová Závadská" userId="acc6b33ca4c8e38a" providerId="LiveId" clId="{5D9C528C-059E-499F-8FE5-B24D9AB58406}" dt="2024-11-07T13:34:53.099" v="21" actId="20577"/>
        <pc:sldMkLst>
          <pc:docMk/>
          <pc:sldMk cId="1287331826" sldId="307"/>
        </pc:sldMkLst>
        <pc:spChg chg="mod">
          <ac:chgData name="Miroslava Čechová Závadská" userId="acc6b33ca4c8e38a" providerId="LiveId" clId="{5D9C528C-059E-499F-8FE5-B24D9AB58406}" dt="2024-11-07T13:34:53.099" v="21" actId="20577"/>
          <ac:spMkLst>
            <pc:docMk/>
            <pc:sldMk cId="1287331826" sldId="307"/>
            <ac:spMk id="3" creationId="{AC3F6B42-E0A9-DA59-0E71-D3C2C7720CE1}"/>
          </ac:spMkLst>
        </pc:spChg>
      </pc:sldChg>
      <pc:sldChg chg="modSp new mod">
        <pc:chgData name="Miroslava Čechová Závadská" userId="acc6b33ca4c8e38a" providerId="LiveId" clId="{5D9C528C-059E-499F-8FE5-B24D9AB58406}" dt="2024-11-08T07:53:17.393" v="578" actId="115"/>
        <pc:sldMkLst>
          <pc:docMk/>
          <pc:sldMk cId="1600120623" sldId="308"/>
        </pc:sldMkLst>
        <pc:spChg chg="mod">
          <ac:chgData name="Miroslava Čechová Závadská" userId="acc6b33ca4c8e38a" providerId="LiveId" clId="{5D9C528C-059E-499F-8FE5-B24D9AB58406}" dt="2024-11-08T07:47:19.253" v="469" actId="20577"/>
          <ac:spMkLst>
            <pc:docMk/>
            <pc:sldMk cId="1600120623" sldId="308"/>
            <ac:spMk id="2" creationId="{E49EDF57-732E-728D-B140-7F0C70E2B8CC}"/>
          </ac:spMkLst>
        </pc:spChg>
        <pc:spChg chg="mod">
          <ac:chgData name="Miroslava Čechová Závadská" userId="acc6b33ca4c8e38a" providerId="LiveId" clId="{5D9C528C-059E-499F-8FE5-B24D9AB58406}" dt="2024-11-08T07:53:17.393" v="578" actId="115"/>
          <ac:spMkLst>
            <pc:docMk/>
            <pc:sldMk cId="1600120623" sldId="308"/>
            <ac:spMk id="3" creationId="{C2A5D196-8EB4-8F44-124B-C694801055D4}"/>
          </ac:spMkLst>
        </pc:spChg>
      </pc:sldChg>
      <pc:sldChg chg="modSp new mod">
        <pc:chgData name="Miroslava Čechová Závadská" userId="acc6b33ca4c8e38a" providerId="LiveId" clId="{5D9C528C-059E-499F-8FE5-B24D9AB58406}" dt="2024-11-08T08:09:34.925" v="813" actId="5793"/>
        <pc:sldMkLst>
          <pc:docMk/>
          <pc:sldMk cId="1828365241" sldId="309"/>
        </pc:sldMkLst>
        <pc:spChg chg="mod">
          <ac:chgData name="Miroslava Čechová Závadská" userId="acc6b33ca4c8e38a" providerId="LiveId" clId="{5D9C528C-059E-499F-8FE5-B24D9AB58406}" dt="2024-11-08T08:07:23.926" v="792" actId="20577"/>
          <ac:spMkLst>
            <pc:docMk/>
            <pc:sldMk cId="1828365241" sldId="309"/>
            <ac:spMk id="2" creationId="{88FCE72D-9655-EF70-7FA5-44D220EA8B1A}"/>
          </ac:spMkLst>
        </pc:spChg>
        <pc:spChg chg="mod">
          <ac:chgData name="Miroslava Čechová Závadská" userId="acc6b33ca4c8e38a" providerId="LiveId" clId="{5D9C528C-059E-499F-8FE5-B24D9AB58406}" dt="2024-11-08T08:09:34.925" v="813" actId="5793"/>
          <ac:spMkLst>
            <pc:docMk/>
            <pc:sldMk cId="1828365241" sldId="309"/>
            <ac:spMk id="3" creationId="{450B3AF5-6022-CB14-1B4C-EEEE5406A5E2}"/>
          </ac:spMkLst>
        </pc:spChg>
      </pc:sldChg>
      <pc:sldChg chg="modSp new mod">
        <pc:chgData name="Miroslava Čechová Závadská" userId="acc6b33ca4c8e38a" providerId="LiveId" clId="{5D9C528C-059E-499F-8FE5-B24D9AB58406}" dt="2024-11-08T08:14:32.315" v="868" actId="20577"/>
        <pc:sldMkLst>
          <pc:docMk/>
          <pc:sldMk cId="3793026634" sldId="310"/>
        </pc:sldMkLst>
        <pc:spChg chg="mod">
          <ac:chgData name="Miroslava Čechová Závadská" userId="acc6b33ca4c8e38a" providerId="LiveId" clId="{5D9C528C-059E-499F-8FE5-B24D9AB58406}" dt="2024-11-08T08:12:05.316" v="850" actId="20577"/>
          <ac:spMkLst>
            <pc:docMk/>
            <pc:sldMk cId="3793026634" sldId="310"/>
            <ac:spMk id="2" creationId="{EAEF39C4-6012-4A1B-81B2-95C342120A42}"/>
          </ac:spMkLst>
        </pc:spChg>
        <pc:spChg chg="mod">
          <ac:chgData name="Miroslava Čechová Závadská" userId="acc6b33ca4c8e38a" providerId="LiveId" clId="{5D9C528C-059E-499F-8FE5-B24D9AB58406}" dt="2024-11-08T08:14:32.315" v="868" actId="20577"/>
          <ac:spMkLst>
            <pc:docMk/>
            <pc:sldMk cId="3793026634" sldId="310"/>
            <ac:spMk id="3" creationId="{83C220A7-B1E2-D098-0472-83465827373E}"/>
          </ac:spMkLst>
        </pc:spChg>
      </pc:sldChg>
    </pc:docChg>
  </pc:docChgLst>
  <pc:docChgLst>
    <pc:chgData name="Miroslava Čechová Závadská" userId="acc6b33ca4c8e38a" providerId="LiveId" clId="{2116F1C0-E445-4CD0-A56F-CD270EFC5321}"/>
    <pc:docChg chg="undo redo custSel addSld delSld modSld sldOrd">
      <pc:chgData name="Miroslava Čechová Závadská" userId="acc6b33ca4c8e38a" providerId="LiveId" clId="{2116F1C0-E445-4CD0-A56F-CD270EFC5321}" dt="2024-10-28T13:55:07.180" v="1735" actId="20577"/>
      <pc:docMkLst>
        <pc:docMk/>
      </pc:docMkLst>
      <pc:sldChg chg="modSp mod">
        <pc:chgData name="Miroslava Čechová Závadská" userId="acc6b33ca4c8e38a" providerId="LiveId" clId="{2116F1C0-E445-4CD0-A56F-CD270EFC5321}" dt="2024-10-28T13:55:07.180" v="1735" actId="20577"/>
        <pc:sldMkLst>
          <pc:docMk/>
          <pc:sldMk cId="4071529677" sldId="257"/>
        </pc:sldMkLst>
        <pc:spChg chg="mod">
          <ac:chgData name="Miroslava Čechová Závadská" userId="acc6b33ca4c8e38a" providerId="LiveId" clId="{2116F1C0-E445-4CD0-A56F-CD270EFC5321}" dt="2024-10-28T13:55:07.180" v="1735" actId="20577"/>
          <ac:spMkLst>
            <pc:docMk/>
            <pc:sldMk cId="4071529677" sldId="257"/>
            <ac:spMk id="3" creationId="{00000000-0000-0000-0000-000000000000}"/>
          </ac:spMkLst>
        </pc:spChg>
      </pc:sldChg>
      <pc:sldChg chg="modSp mod">
        <pc:chgData name="Miroslava Čechová Závadská" userId="acc6b33ca4c8e38a" providerId="LiveId" clId="{2116F1C0-E445-4CD0-A56F-CD270EFC5321}" dt="2024-10-28T09:21:19.453" v="1" actId="20577"/>
        <pc:sldMkLst>
          <pc:docMk/>
          <pc:sldMk cId="2883301839" sldId="258"/>
        </pc:sldMkLst>
        <pc:spChg chg="mod">
          <ac:chgData name="Miroslava Čechová Závadská" userId="acc6b33ca4c8e38a" providerId="LiveId" clId="{2116F1C0-E445-4CD0-A56F-CD270EFC5321}" dt="2024-10-28T09:21:19.453" v="1" actId="20577"/>
          <ac:spMkLst>
            <pc:docMk/>
            <pc:sldMk cId="2883301839" sldId="258"/>
            <ac:spMk id="2" creationId="{00000000-0000-0000-0000-000000000000}"/>
          </ac:spMkLst>
        </pc:spChg>
      </pc:sldChg>
      <pc:sldChg chg="del">
        <pc:chgData name="Miroslava Čechová Závadská" userId="acc6b33ca4c8e38a" providerId="LiveId" clId="{2116F1C0-E445-4CD0-A56F-CD270EFC5321}" dt="2024-10-28T09:21:36.268" v="2" actId="2696"/>
        <pc:sldMkLst>
          <pc:docMk/>
          <pc:sldMk cId="786453262" sldId="259"/>
        </pc:sldMkLst>
      </pc:sldChg>
      <pc:sldChg chg="modSp new mod">
        <pc:chgData name="Miroslava Čechová Závadská" userId="acc6b33ca4c8e38a" providerId="LiveId" clId="{2116F1C0-E445-4CD0-A56F-CD270EFC5321}" dt="2024-10-28T09:29:15.356" v="119" actId="255"/>
        <pc:sldMkLst>
          <pc:docMk/>
          <pc:sldMk cId="1171108451" sldId="259"/>
        </pc:sldMkLst>
        <pc:spChg chg="mod">
          <ac:chgData name="Miroslava Čechová Závadská" userId="acc6b33ca4c8e38a" providerId="LiveId" clId="{2116F1C0-E445-4CD0-A56F-CD270EFC5321}" dt="2024-10-28T09:25:39.610" v="81"/>
          <ac:spMkLst>
            <pc:docMk/>
            <pc:sldMk cId="1171108451" sldId="259"/>
            <ac:spMk id="2" creationId="{FA2706D8-606B-1C32-98CA-B9F57258E55F}"/>
          </ac:spMkLst>
        </pc:spChg>
        <pc:spChg chg="mod">
          <ac:chgData name="Miroslava Čechová Závadská" userId="acc6b33ca4c8e38a" providerId="LiveId" clId="{2116F1C0-E445-4CD0-A56F-CD270EFC5321}" dt="2024-10-28T09:29:15.356" v="119" actId="255"/>
          <ac:spMkLst>
            <pc:docMk/>
            <pc:sldMk cId="1171108451" sldId="259"/>
            <ac:spMk id="3" creationId="{AE0DA4CF-5158-3F28-AB88-E66F1087E8C3}"/>
          </ac:spMkLst>
        </pc:spChg>
      </pc:sldChg>
      <pc:sldChg chg="modSp new mod">
        <pc:chgData name="Miroslava Čechová Závadská" userId="acc6b33ca4c8e38a" providerId="LiveId" clId="{2116F1C0-E445-4CD0-A56F-CD270EFC5321}" dt="2024-10-28T09:29:24.342" v="122" actId="255"/>
        <pc:sldMkLst>
          <pc:docMk/>
          <pc:sldMk cId="1379830191" sldId="260"/>
        </pc:sldMkLst>
        <pc:spChg chg="mod">
          <ac:chgData name="Miroslava Čechová Závadská" userId="acc6b33ca4c8e38a" providerId="LiveId" clId="{2116F1C0-E445-4CD0-A56F-CD270EFC5321}" dt="2024-10-28T09:28:48.332" v="113"/>
          <ac:spMkLst>
            <pc:docMk/>
            <pc:sldMk cId="1379830191" sldId="260"/>
            <ac:spMk id="2" creationId="{3BEC9B10-438E-4C4C-BCB5-5E660FB8AA66}"/>
          </ac:spMkLst>
        </pc:spChg>
        <pc:spChg chg="mod">
          <ac:chgData name="Miroslava Čechová Závadská" userId="acc6b33ca4c8e38a" providerId="LiveId" clId="{2116F1C0-E445-4CD0-A56F-CD270EFC5321}" dt="2024-10-28T09:29:24.342" v="122" actId="255"/>
          <ac:spMkLst>
            <pc:docMk/>
            <pc:sldMk cId="1379830191" sldId="260"/>
            <ac:spMk id="3" creationId="{CDF92446-B3A5-56C2-AFE3-DF073CCC6D27}"/>
          </ac:spMkLst>
        </pc:spChg>
      </pc:sldChg>
      <pc:sldChg chg="del">
        <pc:chgData name="Miroslava Čechová Závadská" userId="acc6b33ca4c8e38a" providerId="LiveId" clId="{2116F1C0-E445-4CD0-A56F-CD270EFC5321}" dt="2024-10-28T09:21:36.268" v="2" actId="2696"/>
        <pc:sldMkLst>
          <pc:docMk/>
          <pc:sldMk cId="2335107890" sldId="260"/>
        </pc:sldMkLst>
      </pc:sldChg>
      <pc:sldChg chg="addSp delSp modSp new del mod">
        <pc:chgData name="Miroslava Čechová Závadská" userId="acc6b33ca4c8e38a" providerId="LiveId" clId="{2116F1C0-E445-4CD0-A56F-CD270EFC5321}" dt="2024-10-28T09:46:52.255" v="459" actId="2696"/>
        <pc:sldMkLst>
          <pc:docMk/>
          <pc:sldMk cId="2314862857" sldId="261"/>
        </pc:sldMkLst>
        <pc:spChg chg="mod">
          <ac:chgData name="Miroslava Čechová Závadská" userId="acc6b33ca4c8e38a" providerId="LiveId" clId="{2116F1C0-E445-4CD0-A56F-CD270EFC5321}" dt="2024-10-28T09:36:53.050" v="175"/>
          <ac:spMkLst>
            <pc:docMk/>
            <pc:sldMk cId="2314862857" sldId="261"/>
            <ac:spMk id="2" creationId="{6DDDCC0D-AD39-F966-703A-80784161504C}"/>
          </ac:spMkLst>
        </pc:spChg>
        <pc:spChg chg="del">
          <ac:chgData name="Miroslava Čechová Závadská" userId="acc6b33ca4c8e38a" providerId="LiveId" clId="{2116F1C0-E445-4CD0-A56F-CD270EFC5321}" dt="2024-10-28T09:37:25.725" v="176" actId="22"/>
          <ac:spMkLst>
            <pc:docMk/>
            <pc:sldMk cId="2314862857" sldId="261"/>
            <ac:spMk id="3" creationId="{10529D53-D5F1-2167-4336-590DB896CE0B}"/>
          </ac:spMkLst>
        </pc:spChg>
        <pc:picChg chg="add mod ord">
          <ac:chgData name="Miroslava Čechová Závadská" userId="acc6b33ca4c8e38a" providerId="LiveId" clId="{2116F1C0-E445-4CD0-A56F-CD270EFC5321}" dt="2024-10-28T09:38:03.071" v="181" actId="1076"/>
          <ac:picMkLst>
            <pc:docMk/>
            <pc:sldMk cId="2314862857" sldId="261"/>
            <ac:picMk id="5" creationId="{09E48C1E-11E1-3735-B4F7-4C9D5D55B305}"/>
          </ac:picMkLst>
        </pc:picChg>
      </pc:sldChg>
      <pc:sldChg chg="del">
        <pc:chgData name="Miroslava Čechová Závadská" userId="acc6b33ca4c8e38a" providerId="LiveId" clId="{2116F1C0-E445-4CD0-A56F-CD270EFC5321}" dt="2024-10-28T09:21:36.268" v="2" actId="2696"/>
        <pc:sldMkLst>
          <pc:docMk/>
          <pc:sldMk cId="3143641300" sldId="261"/>
        </pc:sldMkLst>
      </pc:sldChg>
      <pc:sldChg chg="del">
        <pc:chgData name="Miroslava Čechová Závadská" userId="acc6b33ca4c8e38a" providerId="LiveId" clId="{2116F1C0-E445-4CD0-A56F-CD270EFC5321}" dt="2024-10-28T09:21:36.268" v="2" actId="2696"/>
        <pc:sldMkLst>
          <pc:docMk/>
          <pc:sldMk cId="563996309" sldId="262"/>
        </pc:sldMkLst>
      </pc:sldChg>
      <pc:sldChg chg="modSp new mod">
        <pc:chgData name="Miroslava Čechová Závadská" userId="acc6b33ca4c8e38a" providerId="LiveId" clId="{2116F1C0-E445-4CD0-A56F-CD270EFC5321}" dt="2024-10-28T09:36:24.234" v="174" actId="113"/>
        <pc:sldMkLst>
          <pc:docMk/>
          <pc:sldMk cId="2856251333" sldId="262"/>
        </pc:sldMkLst>
        <pc:spChg chg="mod">
          <ac:chgData name="Miroslava Čechová Závadská" userId="acc6b33ca4c8e38a" providerId="LiveId" clId="{2116F1C0-E445-4CD0-A56F-CD270EFC5321}" dt="2024-10-28T09:34:12.044" v="135"/>
          <ac:spMkLst>
            <pc:docMk/>
            <pc:sldMk cId="2856251333" sldId="262"/>
            <ac:spMk id="2" creationId="{6B0C3952-EEAF-0D99-5CC6-FA7E245CF6C3}"/>
          </ac:spMkLst>
        </pc:spChg>
        <pc:spChg chg="mod">
          <ac:chgData name="Miroslava Čechová Závadská" userId="acc6b33ca4c8e38a" providerId="LiveId" clId="{2116F1C0-E445-4CD0-A56F-CD270EFC5321}" dt="2024-10-28T09:36:24.234" v="174" actId="113"/>
          <ac:spMkLst>
            <pc:docMk/>
            <pc:sldMk cId="2856251333" sldId="262"/>
            <ac:spMk id="3" creationId="{0F5E8654-A64A-03CB-6D59-551D2E77A2CE}"/>
          </ac:spMkLst>
        </pc:spChg>
      </pc:sldChg>
      <pc:sldChg chg="modSp new mod">
        <pc:chgData name="Miroslava Čechová Závadská" userId="acc6b33ca4c8e38a" providerId="LiveId" clId="{2116F1C0-E445-4CD0-A56F-CD270EFC5321}" dt="2024-10-28T09:36:19.231" v="173" actId="255"/>
        <pc:sldMkLst>
          <pc:docMk/>
          <pc:sldMk cId="255833549" sldId="263"/>
        </pc:sldMkLst>
        <pc:spChg chg="mod">
          <ac:chgData name="Miroslava Čechová Závadská" userId="acc6b33ca4c8e38a" providerId="LiveId" clId="{2116F1C0-E445-4CD0-A56F-CD270EFC5321}" dt="2024-10-28T09:35:43.567" v="153"/>
          <ac:spMkLst>
            <pc:docMk/>
            <pc:sldMk cId="255833549" sldId="263"/>
            <ac:spMk id="2" creationId="{244476E8-93B2-580A-3832-FB4DA84DAD79}"/>
          </ac:spMkLst>
        </pc:spChg>
        <pc:spChg chg="mod">
          <ac:chgData name="Miroslava Čechová Závadská" userId="acc6b33ca4c8e38a" providerId="LiveId" clId="{2116F1C0-E445-4CD0-A56F-CD270EFC5321}" dt="2024-10-28T09:36:19.231" v="173" actId="255"/>
          <ac:spMkLst>
            <pc:docMk/>
            <pc:sldMk cId="255833549" sldId="263"/>
            <ac:spMk id="3" creationId="{01DE6918-0227-D25B-0F11-4075D01C4942}"/>
          </ac:spMkLst>
        </pc:spChg>
      </pc:sldChg>
      <pc:sldChg chg="del">
        <pc:chgData name="Miroslava Čechová Závadská" userId="acc6b33ca4c8e38a" providerId="LiveId" clId="{2116F1C0-E445-4CD0-A56F-CD270EFC5321}" dt="2024-10-28T09:21:36.268" v="2" actId="2696"/>
        <pc:sldMkLst>
          <pc:docMk/>
          <pc:sldMk cId="1947937645" sldId="263"/>
        </pc:sldMkLst>
      </pc:sldChg>
      <pc:sldChg chg="del">
        <pc:chgData name="Miroslava Čechová Závadská" userId="acc6b33ca4c8e38a" providerId="LiveId" clId="{2116F1C0-E445-4CD0-A56F-CD270EFC5321}" dt="2024-10-28T09:21:36.268" v="2" actId="2696"/>
        <pc:sldMkLst>
          <pc:docMk/>
          <pc:sldMk cId="245232009" sldId="264"/>
        </pc:sldMkLst>
      </pc:sldChg>
      <pc:sldChg chg="addSp delSp modSp new mod ord">
        <pc:chgData name="Miroslava Čechová Závadská" userId="acc6b33ca4c8e38a" providerId="LiveId" clId="{2116F1C0-E445-4CD0-A56F-CD270EFC5321}" dt="2024-10-28T09:33:48.632" v="134"/>
        <pc:sldMkLst>
          <pc:docMk/>
          <pc:sldMk cId="669192276" sldId="264"/>
        </pc:sldMkLst>
        <pc:spChg chg="mod">
          <ac:chgData name="Miroslava Čechová Závadská" userId="acc6b33ca4c8e38a" providerId="LiveId" clId="{2116F1C0-E445-4CD0-A56F-CD270EFC5321}" dt="2024-10-28T09:33:45.811" v="132" actId="20577"/>
          <ac:spMkLst>
            <pc:docMk/>
            <pc:sldMk cId="669192276" sldId="264"/>
            <ac:spMk id="2" creationId="{D10BA309-F5AE-9199-2062-4A855CA75A65}"/>
          </ac:spMkLst>
        </pc:spChg>
        <pc:spChg chg="del">
          <ac:chgData name="Miroslava Čechová Závadská" userId="acc6b33ca4c8e38a" providerId="LiveId" clId="{2116F1C0-E445-4CD0-A56F-CD270EFC5321}" dt="2024-10-28T09:33:38.711" v="126" actId="22"/>
          <ac:spMkLst>
            <pc:docMk/>
            <pc:sldMk cId="669192276" sldId="264"/>
            <ac:spMk id="3" creationId="{18A2D154-1D3A-5A37-E73C-DF32492CD18D}"/>
          </ac:spMkLst>
        </pc:spChg>
        <pc:picChg chg="add mod ord">
          <ac:chgData name="Miroslava Čechová Závadská" userId="acc6b33ca4c8e38a" providerId="LiveId" clId="{2116F1C0-E445-4CD0-A56F-CD270EFC5321}" dt="2024-10-28T09:33:38.711" v="126" actId="22"/>
          <ac:picMkLst>
            <pc:docMk/>
            <pc:sldMk cId="669192276" sldId="264"/>
            <ac:picMk id="5" creationId="{F7C1D804-432C-269C-04C4-8BD9A10183A5}"/>
          </ac:picMkLst>
        </pc:picChg>
      </pc:sldChg>
      <pc:sldChg chg="addSp delSp modSp new mod">
        <pc:chgData name="Miroslava Čechová Závadská" userId="acc6b33ca4c8e38a" providerId="LiveId" clId="{2116F1C0-E445-4CD0-A56F-CD270EFC5321}" dt="2024-10-28T09:46:39.226" v="458"/>
        <pc:sldMkLst>
          <pc:docMk/>
          <pc:sldMk cId="458937324" sldId="265"/>
        </pc:sldMkLst>
        <pc:spChg chg="mod">
          <ac:chgData name="Miroslava Čechová Závadská" userId="acc6b33ca4c8e38a" providerId="LiveId" clId="{2116F1C0-E445-4CD0-A56F-CD270EFC5321}" dt="2024-10-28T09:46:39.226" v="458"/>
          <ac:spMkLst>
            <pc:docMk/>
            <pc:sldMk cId="458937324" sldId="265"/>
            <ac:spMk id="2" creationId="{6570E769-AA6E-250D-EA9D-441ACC4BE129}"/>
          </ac:spMkLst>
        </pc:spChg>
        <pc:spChg chg="del">
          <ac:chgData name="Miroslava Čechová Závadská" userId="acc6b33ca4c8e38a" providerId="LiveId" clId="{2116F1C0-E445-4CD0-A56F-CD270EFC5321}" dt="2024-10-28T09:39:08.861" v="183" actId="1032"/>
          <ac:spMkLst>
            <pc:docMk/>
            <pc:sldMk cId="458937324" sldId="265"/>
            <ac:spMk id="3" creationId="{7D31A6FA-2DC0-DCD6-48B2-505C44E7993C}"/>
          </ac:spMkLst>
        </pc:spChg>
        <pc:spChg chg="add mod">
          <ac:chgData name="Miroslava Čechová Závadská" userId="acc6b33ca4c8e38a" providerId="LiveId" clId="{2116F1C0-E445-4CD0-A56F-CD270EFC5321}" dt="2024-10-28T09:45:49.682" v="455" actId="115"/>
          <ac:spMkLst>
            <pc:docMk/>
            <pc:sldMk cId="458937324" sldId="265"/>
            <ac:spMk id="5" creationId="{0A4861C4-142C-DA98-01C9-142E9D7E300F}"/>
          </ac:spMkLst>
        </pc:spChg>
        <pc:graphicFrameChg chg="add mod modGraphic">
          <ac:chgData name="Miroslava Čechová Závadská" userId="acc6b33ca4c8e38a" providerId="LiveId" clId="{2116F1C0-E445-4CD0-A56F-CD270EFC5321}" dt="2024-10-28T09:45:56.398" v="457" actId="115"/>
          <ac:graphicFrameMkLst>
            <pc:docMk/>
            <pc:sldMk cId="458937324" sldId="265"/>
            <ac:graphicFrameMk id="4" creationId="{B0D76EBC-F8F5-E5F5-B9CC-41F818D04F48}"/>
          </ac:graphicFrameMkLst>
        </pc:graphicFrameChg>
      </pc:sldChg>
      <pc:sldChg chg="del">
        <pc:chgData name="Miroslava Čechová Závadská" userId="acc6b33ca4c8e38a" providerId="LiveId" clId="{2116F1C0-E445-4CD0-A56F-CD270EFC5321}" dt="2024-10-28T09:21:36.268" v="2" actId="2696"/>
        <pc:sldMkLst>
          <pc:docMk/>
          <pc:sldMk cId="3390414215" sldId="265"/>
        </pc:sldMkLst>
      </pc:sldChg>
      <pc:sldChg chg="del">
        <pc:chgData name="Miroslava Čechová Závadská" userId="acc6b33ca4c8e38a" providerId="LiveId" clId="{2116F1C0-E445-4CD0-A56F-CD270EFC5321}" dt="2024-10-28T09:21:36.268" v="2" actId="2696"/>
        <pc:sldMkLst>
          <pc:docMk/>
          <pc:sldMk cId="1984236435" sldId="266"/>
        </pc:sldMkLst>
      </pc:sldChg>
      <pc:sldChg chg="modSp new mod">
        <pc:chgData name="Miroslava Čechová Závadská" userId="acc6b33ca4c8e38a" providerId="LiveId" clId="{2116F1C0-E445-4CD0-A56F-CD270EFC5321}" dt="2024-10-28T09:47:54.660" v="471" actId="20577"/>
        <pc:sldMkLst>
          <pc:docMk/>
          <pc:sldMk cId="2537432286" sldId="266"/>
        </pc:sldMkLst>
        <pc:spChg chg="mod">
          <ac:chgData name="Miroslava Čechová Závadská" userId="acc6b33ca4c8e38a" providerId="LiveId" clId="{2116F1C0-E445-4CD0-A56F-CD270EFC5321}" dt="2024-10-28T09:47:05.241" v="462"/>
          <ac:spMkLst>
            <pc:docMk/>
            <pc:sldMk cId="2537432286" sldId="266"/>
            <ac:spMk id="2" creationId="{CE1DCA98-6436-1F66-7D82-C296CFA82A41}"/>
          </ac:spMkLst>
        </pc:spChg>
        <pc:spChg chg="mod">
          <ac:chgData name="Miroslava Čechová Závadská" userId="acc6b33ca4c8e38a" providerId="LiveId" clId="{2116F1C0-E445-4CD0-A56F-CD270EFC5321}" dt="2024-10-28T09:47:54.660" v="471" actId="20577"/>
          <ac:spMkLst>
            <pc:docMk/>
            <pc:sldMk cId="2537432286" sldId="266"/>
            <ac:spMk id="3" creationId="{FB961A55-6D98-BEF6-0644-4F52B3AB1333}"/>
          </ac:spMkLst>
        </pc:spChg>
      </pc:sldChg>
      <pc:sldChg chg="del">
        <pc:chgData name="Miroslava Čechová Závadská" userId="acc6b33ca4c8e38a" providerId="LiveId" clId="{2116F1C0-E445-4CD0-A56F-CD270EFC5321}" dt="2024-10-28T09:21:36.268" v="2" actId="2696"/>
        <pc:sldMkLst>
          <pc:docMk/>
          <pc:sldMk cId="1473698911" sldId="267"/>
        </pc:sldMkLst>
      </pc:sldChg>
      <pc:sldChg chg="modSp new mod">
        <pc:chgData name="Miroslava Čechová Závadská" userId="acc6b33ca4c8e38a" providerId="LiveId" clId="{2116F1C0-E445-4CD0-A56F-CD270EFC5321}" dt="2024-10-28T09:49:08.588" v="487" actId="20577"/>
        <pc:sldMkLst>
          <pc:docMk/>
          <pc:sldMk cId="3148038325" sldId="267"/>
        </pc:sldMkLst>
        <pc:spChg chg="mod">
          <ac:chgData name="Miroslava Čechová Závadská" userId="acc6b33ca4c8e38a" providerId="LiveId" clId="{2116F1C0-E445-4CD0-A56F-CD270EFC5321}" dt="2024-10-28T09:48:07.564" v="472"/>
          <ac:spMkLst>
            <pc:docMk/>
            <pc:sldMk cId="3148038325" sldId="267"/>
            <ac:spMk id="2" creationId="{5D22574C-9E60-639A-91BF-213F86286955}"/>
          </ac:spMkLst>
        </pc:spChg>
        <pc:spChg chg="mod">
          <ac:chgData name="Miroslava Čechová Závadská" userId="acc6b33ca4c8e38a" providerId="LiveId" clId="{2116F1C0-E445-4CD0-A56F-CD270EFC5321}" dt="2024-10-28T09:49:08.588" v="487" actId="20577"/>
          <ac:spMkLst>
            <pc:docMk/>
            <pc:sldMk cId="3148038325" sldId="267"/>
            <ac:spMk id="3" creationId="{8A29FEE9-6719-A266-58C7-73D255C6E588}"/>
          </ac:spMkLst>
        </pc:spChg>
      </pc:sldChg>
      <pc:sldChg chg="modSp new mod">
        <pc:chgData name="Miroslava Čechová Závadská" userId="acc6b33ca4c8e38a" providerId="LiveId" clId="{2116F1C0-E445-4CD0-A56F-CD270EFC5321}" dt="2024-10-28T09:50:05.210" v="495" actId="20577"/>
        <pc:sldMkLst>
          <pc:docMk/>
          <pc:sldMk cId="1179023815" sldId="268"/>
        </pc:sldMkLst>
        <pc:spChg chg="mod">
          <ac:chgData name="Miroslava Čechová Závadská" userId="acc6b33ca4c8e38a" providerId="LiveId" clId="{2116F1C0-E445-4CD0-A56F-CD270EFC5321}" dt="2024-10-28T09:49:22.662" v="488"/>
          <ac:spMkLst>
            <pc:docMk/>
            <pc:sldMk cId="1179023815" sldId="268"/>
            <ac:spMk id="2" creationId="{20D3E008-9C29-822E-6395-8205FBF48D5C}"/>
          </ac:spMkLst>
        </pc:spChg>
        <pc:spChg chg="mod">
          <ac:chgData name="Miroslava Čechová Závadská" userId="acc6b33ca4c8e38a" providerId="LiveId" clId="{2116F1C0-E445-4CD0-A56F-CD270EFC5321}" dt="2024-10-28T09:50:05.210" v="495" actId="20577"/>
          <ac:spMkLst>
            <pc:docMk/>
            <pc:sldMk cId="1179023815" sldId="268"/>
            <ac:spMk id="3" creationId="{BAA96D01-FE10-5226-875A-B0E31940481E}"/>
          </ac:spMkLst>
        </pc:spChg>
      </pc:sldChg>
      <pc:sldChg chg="del">
        <pc:chgData name="Miroslava Čechová Závadská" userId="acc6b33ca4c8e38a" providerId="LiveId" clId="{2116F1C0-E445-4CD0-A56F-CD270EFC5321}" dt="2024-10-28T09:21:36.268" v="2" actId="2696"/>
        <pc:sldMkLst>
          <pc:docMk/>
          <pc:sldMk cId="4250166249" sldId="268"/>
        </pc:sldMkLst>
      </pc:sldChg>
      <pc:sldChg chg="modSp new mod">
        <pc:chgData name="Miroslava Čechová Závadská" userId="acc6b33ca4c8e38a" providerId="LiveId" clId="{2116F1C0-E445-4CD0-A56F-CD270EFC5321}" dt="2024-10-28T09:52:10.263" v="519" actId="20577"/>
        <pc:sldMkLst>
          <pc:docMk/>
          <pc:sldMk cId="132656940" sldId="269"/>
        </pc:sldMkLst>
        <pc:spChg chg="mod">
          <ac:chgData name="Miroslava Čechová Závadská" userId="acc6b33ca4c8e38a" providerId="LiveId" clId="{2116F1C0-E445-4CD0-A56F-CD270EFC5321}" dt="2024-10-28T09:50:54.503" v="498"/>
          <ac:spMkLst>
            <pc:docMk/>
            <pc:sldMk cId="132656940" sldId="269"/>
            <ac:spMk id="2" creationId="{B9EDE5DA-9998-A376-3C3E-FB4C96F88416}"/>
          </ac:spMkLst>
        </pc:spChg>
        <pc:spChg chg="mod">
          <ac:chgData name="Miroslava Čechová Závadská" userId="acc6b33ca4c8e38a" providerId="LiveId" clId="{2116F1C0-E445-4CD0-A56F-CD270EFC5321}" dt="2024-10-28T09:52:10.263" v="519" actId="20577"/>
          <ac:spMkLst>
            <pc:docMk/>
            <pc:sldMk cId="132656940" sldId="269"/>
            <ac:spMk id="3" creationId="{61729808-47E1-4ABB-1427-C1F9BAA4BF63}"/>
          </ac:spMkLst>
        </pc:spChg>
      </pc:sldChg>
      <pc:sldChg chg="del">
        <pc:chgData name="Miroslava Čechová Závadská" userId="acc6b33ca4c8e38a" providerId="LiveId" clId="{2116F1C0-E445-4CD0-A56F-CD270EFC5321}" dt="2024-10-28T09:21:36.268" v="2" actId="2696"/>
        <pc:sldMkLst>
          <pc:docMk/>
          <pc:sldMk cId="872239356" sldId="269"/>
        </pc:sldMkLst>
      </pc:sldChg>
      <pc:sldChg chg="del">
        <pc:chgData name="Miroslava Čechová Závadská" userId="acc6b33ca4c8e38a" providerId="LiveId" clId="{2116F1C0-E445-4CD0-A56F-CD270EFC5321}" dt="2024-10-28T09:21:36.268" v="2" actId="2696"/>
        <pc:sldMkLst>
          <pc:docMk/>
          <pc:sldMk cId="3510983723" sldId="270"/>
        </pc:sldMkLst>
      </pc:sldChg>
      <pc:sldChg chg="modSp new mod">
        <pc:chgData name="Miroslava Čechová Závadská" userId="acc6b33ca4c8e38a" providerId="LiveId" clId="{2116F1C0-E445-4CD0-A56F-CD270EFC5321}" dt="2024-10-28T09:56:47.186" v="552" actId="6549"/>
        <pc:sldMkLst>
          <pc:docMk/>
          <pc:sldMk cId="3630119397" sldId="270"/>
        </pc:sldMkLst>
        <pc:spChg chg="mod">
          <ac:chgData name="Miroslava Čechová Závadská" userId="acc6b33ca4c8e38a" providerId="LiveId" clId="{2116F1C0-E445-4CD0-A56F-CD270EFC5321}" dt="2024-10-28T09:52:40.822" v="520"/>
          <ac:spMkLst>
            <pc:docMk/>
            <pc:sldMk cId="3630119397" sldId="270"/>
            <ac:spMk id="2" creationId="{3E643098-7D31-ACB4-4A5C-E9E59904E558}"/>
          </ac:spMkLst>
        </pc:spChg>
        <pc:spChg chg="mod">
          <ac:chgData name="Miroslava Čechová Závadská" userId="acc6b33ca4c8e38a" providerId="LiveId" clId="{2116F1C0-E445-4CD0-A56F-CD270EFC5321}" dt="2024-10-28T09:56:47.186" v="552" actId="6549"/>
          <ac:spMkLst>
            <pc:docMk/>
            <pc:sldMk cId="3630119397" sldId="270"/>
            <ac:spMk id="3" creationId="{A002D054-9C35-941C-CF83-4C93F2511E11}"/>
          </ac:spMkLst>
        </pc:spChg>
      </pc:sldChg>
      <pc:sldChg chg="del">
        <pc:chgData name="Miroslava Čechová Závadská" userId="acc6b33ca4c8e38a" providerId="LiveId" clId="{2116F1C0-E445-4CD0-A56F-CD270EFC5321}" dt="2024-10-28T09:21:36.268" v="2" actId="2696"/>
        <pc:sldMkLst>
          <pc:docMk/>
          <pc:sldMk cId="3065791335" sldId="271"/>
        </pc:sldMkLst>
      </pc:sldChg>
      <pc:sldChg chg="modSp new mod">
        <pc:chgData name="Miroslava Čechová Závadská" userId="acc6b33ca4c8e38a" providerId="LiveId" clId="{2116F1C0-E445-4CD0-A56F-CD270EFC5321}" dt="2024-10-28T09:57:57.175" v="575" actId="27636"/>
        <pc:sldMkLst>
          <pc:docMk/>
          <pc:sldMk cId="3986772639" sldId="271"/>
        </pc:sldMkLst>
        <pc:spChg chg="mod">
          <ac:chgData name="Miroslava Čechová Závadská" userId="acc6b33ca4c8e38a" providerId="LiveId" clId="{2116F1C0-E445-4CD0-A56F-CD270EFC5321}" dt="2024-10-28T09:54:49.078" v="537" actId="20577"/>
          <ac:spMkLst>
            <pc:docMk/>
            <pc:sldMk cId="3986772639" sldId="271"/>
            <ac:spMk id="2" creationId="{130FAA0A-CAB1-8580-4021-3A28B739607F}"/>
          </ac:spMkLst>
        </pc:spChg>
        <pc:spChg chg="mod">
          <ac:chgData name="Miroslava Čechová Závadská" userId="acc6b33ca4c8e38a" providerId="LiveId" clId="{2116F1C0-E445-4CD0-A56F-CD270EFC5321}" dt="2024-10-28T09:57:57.175" v="575" actId="27636"/>
          <ac:spMkLst>
            <pc:docMk/>
            <pc:sldMk cId="3986772639" sldId="271"/>
            <ac:spMk id="3" creationId="{085B609B-6FF4-2191-DA8F-1280CFCE8CA3}"/>
          </ac:spMkLst>
        </pc:spChg>
      </pc:sldChg>
      <pc:sldChg chg="modSp new mod">
        <pc:chgData name="Miroslava Čechová Závadská" userId="acc6b33ca4c8e38a" providerId="LiveId" clId="{2116F1C0-E445-4CD0-A56F-CD270EFC5321}" dt="2024-10-28T09:59:29.379" v="583" actId="20577"/>
        <pc:sldMkLst>
          <pc:docMk/>
          <pc:sldMk cId="1691765566" sldId="272"/>
        </pc:sldMkLst>
        <pc:spChg chg="mod">
          <ac:chgData name="Miroslava Čechová Závadská" userId="acc6b33ca4c8e38a" providerId="LiveId" clId="{2116F1C0-E445-4CD0-A56F-CD270EFC5321}" dt="2024-10-28T09:54:17.212" v="529" actId="20577"/>
          <ac:spMkLst>
            <pc:docMk/>
            <pc:sldMk cId="1691765566" sldId="272"/>
            <ac:spMk id="2" creationId="{4C639347-37E2-995E-46C2-58FD07116F64}"/>
          </ac:spMkLst>
        </pc:spChg>
        <pc:spChg chg="mod">
          <ac:chgData name="Miroslava Čechová Závadská" userId="acc6b33ca4c8e38a" providerId="LiveId" clId="{2116F1C0-E445-4CD0-A56F-CD270EFC5321}" dt="2024-10-28T09:59:29.379" v="583" actId="20577"/>
          <ac:spMkLst>
            <pc:docMk/>
            <pc:sldMk cId="1691765566" sldId="272"/>
            <ac:spMk id="3" creationId="{632A4AFA-1137-DDE1-8B7A-0D8BC3E7B9F0}"/>
          </ac:spMkLst>
        </pc:spChg>
      </pc:sldChg>
      <pc:sldChg chg="del">
        <pc:chgData name="Miroslava Čechová Závadská" userId="acc6b33ca4c8e38a" providerId="LiveId" clId="{2116F1C0-E445-4CD0-A56F-CD270EFC5321}" dt="2024-10-28T09:21:36.268" v="2" actId="2696"/>
        <pc:sldMkLst>
          <pc:docMk/>
          <pc:sldMk cId="2087612478" sldId="272"/>
        </pc:sldMkLst>
      </pc:sldChg>
      <pc:sldChg chg="modSp new mod">
        <pc:chgData name="Miroslava Čechová Závadská" userId="acc6b33ca4c8e38a" providerId="LiveId" clId="{2116F1C0-E445-4CD0-A56F-CD270EFC5321}" dt="2024-10-28T10:08:19.843" v="670" actId="20577"/>
        <pc:sldMkLst>
          <pc:docMk/>
          <pc:sldMk cId="2189638638" sldId="273"/>
        </pc:sldMkLst>
        <pc:spChg chg="mod">
          <ac:chgData name="Miroslava Čechová Závadská" userId="acc6b33ca4c8e38a" providerId="LiveId" clId="{2116F1C0-E445-4CD0-A56F-CD270EFC5321}" dt="2024-10-28T10:00:04.897" v="590" actId="20577"/>
          <ac:spMkLst>
            <pc:docMk/>
            <pc:sldMk cId="2189638638" sldId="273"/>
            <ac:spMk id="2" creationId="{CF19F021-AFEE-3267-884C-E5FEBB8E6613}"/>
          </ac:spMkLst>
        </pc:spChg>
        <pc:spChg chg="mod">
          <ac:chgData name="Miroslava Čechová Závadská" userId="acc6b33ca4c8e38a" providerId="LiveId" clId="{2116F1C0-E445-4CD0-A56F-CD270EFC5321}" dt="2024-10-28T10:08:19.843" v="670" actId="20577"/>
          <ac:spMkLst>
            <pc:docMk/>
            <pc:sldMk cId="2189638638" sldId="273"/>
            <ac:spMk id="3" creationId="{DA429197-46D7-3D73-EAE5-0CC1C105CE7C}"/>
          </ac:spMkLst>
        </pc:spChg>
      </pc:sldChg>
      <pc:sldChg chg="del">
        <pc:chgData name="Miroslava Čechová Závadská" userId="acc6b33ca4c8e38a" providerId="LiveId" clId="{2116F1C0-E445-4CD0-A56F-CD270EFC5321}" dt="2024-10-28T09:21:36.268" v="2" actId="2696"/>
        <pc:sldMkLst>
          <pc:docMk/>
          <pc:sldMk cId="2440924774" sldId="273"/>
        </pc:sldMkLst>
      </pc:sldChg>
      <pc:sldChg chg="modSp new mod ord">
        <pc:chgData name="Miroslava Čechová Závadská" userId="acc6b33ca4c8e38a" providerId="LiveId" clId="{2116F1C0-E445-4CD0-A56F-CD270EFC5321}" dt="2024-10-28T10:08:26.109" v="672" actId="27636"/>
        <pc:sldMkLst>
          <pc:docMk/>
          <pc:sldMk cId="85963223" sldId="274"/>
        </pc:sldMkLst>
        <pc:spChg chg="mod">
          <ac:chgData name="Miroslava Čechová Závadská" userId="acc6b33ca4c8e38a" providerId="LiveId" clId="{2116F1C0-E445-4CD0-A56F-CD270EFC5321}" dt="2024-10-28T10:00:10.340" v="593" actId="20577"/>
          <ac:spMkLst>
            <pc:docMk/>
            <pc:sldMk cId="85963223" sldId="274"/>
            <ac:spMk id="2" creationId="{3938A2CC-BB01-18D8-DEE5-8F242269B6BE}"/>
          </ac:spMkLst>
        </pc:spChg>
        <pc:spChg chg="mod">
          <ac:chgData name="Miroslava Čechová Závadská" userId="acc6b33ca4c8e38a" providerId="LiveId" clId="{2116F1C0-E445-4CD0-A56F-CD270EFC5321}" dt="2024-10-28T10:08:26.109" v="672" actId="27636"/>
          <ac:spMkLst>
            <pc:docMk/>
            <pc:sldMk cId="85963223" sldId="274"/>
            <ac:spMk id="3" creationId="{409A15D2-B4CC-7B28-8E61-0133BEE518EE}"/>
          </ac:spMkLst>
        </pc:spChg>
      </pc:sldChg>
      <pc:sldChg chg="del">
        <pc:chgData name="Miroslava Čechová Závadská" userId="acc6b33ca4c8e38a" providerId="LiveId" clId="{2116F1C0-E445-4CD0-A56F-CD270EFC5321}" dt="2024-10-28T09:21:36.268" v="2" actId="2696"/>
        <pc:sldMkLst>
          <pc:docMk/>
          <pc:sldMk cId="2796215817" sldId="274"/>
        </pc:sldMkLst>
      </pc:sldChg>
      <pc:sldChg chg="modSp new mod">
        <pc:chgData name="Miroslava Čechová Závadská" userId="acc6b33ca4c8e38a" providerId="LiveId" clId="{2116F1C0-E445-4CD0-A56F-CD270EFC5321}" dt="2024-10-28T10:09:07.467" v="677" actId="113"/>
        <pc:sldMkLst>
          <pc:docMk/>
          <pc:sldMk cId="263898918" sldId="275"/>
        </pc:sldMkLst>
        <pc:spChg chg="mod">
          <ac:chgData name="Miroslava Čechová Závadská" userId="acc6b33ca4c8e38a" providerId="LiveId" clId="{2116F1C0-E445-4CD0-A56F-CD270EFC5321}" dt="2024-10-28T10:06:14.211" v="649" actId="20577"/>
          <ac:spMkLst>
            <pc:docMk/>
            <pc:sldMk cId="263898918" sldId="275"/>
            <ac:spMk id="2" creationId="{F14CE0FF-9D12-C718-1D7B-BA7FB1C4702B}"/>
          </ac:spMkLst>
        </pc:spChg>
        <pc:spChg chg="mod">
          <ac:chgData name="Miroslava Čechová Závadská" userId="acc6b33ca4c8e38a" providerId="LiveId" clId="{2116F1C0-E445-4CD0-A56F-CD270EFC5321}" dt="2024-10-28T10:09:07.467" v="677" actId="113"/>
          <ac:spMkLst>
            <pc:docMk/>
            <pc:sldMk cId="263898918" sldId="275"/>
            <ac:spMk id="3" creationId="{5905E88E-E244-CAD5-08E1-F2D4AAB8BE91}"/>
          </ac:spMkLst>
        </pc:spChg>
      </pc:sldChg>
      <pc:sldChg chg="del">
        <pc:chgData name="Miroslava Čechová Závadská" userId="acc6b33ca4c8e38a" providerId="LiveId" clId="{2116F1C0-E445-4CD0-A56F-CD270EFC5321}" dt="2024-10-28T09:21:36.268" v="2" actId="2696"/>
        <pc:sldMkLst>
          <pc:docMk/>
          <pc:sldMk cId="1020609345" sldId="275"/>
        </pc:sldMkLst>
      </pc:sldChg>
      <pc:sldChg chg="modSp new mod">
        <pc:chgData name="Miroslava Čechová Závadská" userId="acc6b33ca4c8e38a" providerId="LiveId" clId="{2116F1C0-E445-4CD0-A56F-CD270EFC5321}" dt="2024-10-28T10:12:43.673" v="693" actId="255"/>
        <pc:sldMkLst>
          <pc:docMk/>
          <pc:sldMk cId="69227389" sldId="276"/>
        </pc:sldMkLst>
        <pc:spChg chg="mod">
          <ac:chgData name="Miroslava Čechová Závadská" userId="acc6b33ca4c8e38a" providerId="LiveId" clId="{2116F1C0-E445-4CD0-A56F-CD270EFC5321}" dt="2024-10-28T10:09:36.232" v="681"/>
          <ac:spMkLst>
            <pc:docMk/>
            <pc:sldMk cId="69227389" sldId="276"/>
            <ac:spMk id="2" creationId="{EEDE0840-A4E4-0AD0-1255-E030D644E942}"/>
          </ac:spMkLst>
        </pc:spChg>
        <pc:spChg chg="mod">
          <ac:chgData name="Miroslava Čechová Závadská" userId="acc6b33ca4c8e38a" providerId="LiveId" clId="{2116F1C0-E445-4CD0-A56F-CD270EFC5321}" dt="2024-10-28T10:12:43.673" v="693" actId="255"/>
          <ac:spMkLst>
            <pc:docMk/>
            <pc:sldMk cId="69227389" sldId="276"/>
            <ac:spMk id="3" creationId="{F443C036-EE4A-F49E-5643-896683B80E6B}"/>
          </ac:spMkLst>
        </pc:spChg>
      </pc:sldChg>
      <pc:sldChg chg="del">
        <pc:chgData name="Miroslava Čechová Závadská" userId="acc6b33ca4c8e38a" providerId="LiveId" clId="{2116F1C0-E445-4CD0-A56F-CD270EFC5321}" dt="2024-10-28T09:21:36.268" v="2" actId="2696"/>
        <pc:sldMkLst>
          <pc:docMk/>
          <pc:sldMk cId="3733846517" sldId="276"/>
        </pc:sldMkLst>
      </pc:sldChg>
      <pc:sldChg chg="modSp new mod">
        <pc:chgData name="Miroslava Čechová Závadská" userId="acc6b33ca4c8e38a" providerId="LiveId" clId="{2116F1C0-E445-4CD0-A56F-CD270EFC5321}" dt="2024-10-28T10:18:54.935" v="715" actId="20577"/>
        <pc:sldMkLst>
          <pc:docMk/>
          <pc:sldMk cId="2015350674" sldId="277"/>
        </pc:sldMkLst>
        <pc:spChg chg="mod">
          <ac:chgData name="Miroslava Čechová Závadská" userId="acc6b33ca4c8e38a" providerId="LiveId" clId="{2116F1C0-E445-4CD0-A56F-CD270EFC5321}" dt="2024-10-28T10:15:37.231" v="694"/>
          <ac:spMkLst>
            <pc:docMk/>
            <pc:sldMk cId="2015350674" sldId="277"/>
            <ac:spMk id="2" creationId="{FD4F232A-4BD2-7D52-32EC-273A84BF30ED}"/>
          </ac:spMkLst>
        </pc:spChg>
        <pc:spChg chg="mod">
          <ac:chgData name="Miroslava Čechová Závadská" userId="acc6b33ca4c8e38a" providerId="LiveId" clId="{2116F1C0-E445-4CD0-A56F-CD270EFC5321}" dt="2024-10-28T10:18:54.935" v="715" actId="20577"/>
          <ac:spMkLst>
            <pc:docMk/>
            <pc:sldMk cId="2015350674" sldId="277"/>
            <ac:spMk id="3" creationId="{36C9A4BE-40BC-9145-3DB8-AC64EB983618}"/>
          </ac:spMkLst>
        </pc:spChg>
      </pc:sldChg>
      <pc:sldChg chg="del">
        <pc:chgData name="Miroslava Čechová Závadská" userId="acc6b33ca4c8e38a" providerId="LiveId" clId="{2116F1C0-E445-4CD0-A56F-CD270EFC5321}" dt="2024-10-28T09:21:36.268" v="2" actId="2696"/>
        <pc:sldMkLst>
          <pc:docMk/>
          <pc:sldMk cId="4057822300" sldId="277"/>
        </pc:sldMkLst>
      </pc:sldChg>
      <pc:sldChg chg="del">
        <pc:chgData name="Miroslava Čechová Závadská" userId="acc6b33ca4c8e38a" providerId="LiveId" clId="{2116F1C0-E445-4CD0-A56F-CD270EFC5321}" dt="2024-10-28T09:21:36.268" v="2" actId="2696"/>
        <pc:sldMkLst>
          <pc:docMk/>
          <pc:sldMk cId="3165041904" sldId="278"/>
        </pc:sldMkLst>
      </pc:sldChg>
      <pc:sldChg chg="modSp new mod">
        <pc:chgData name="Miroslava Čechová Závadská" userId="acc6b33ca4c8e38a" providerId="LiveId" clId="{2116F1C0-E445-4CD0-A56F-CD270EFC5321}" dt="2024-10-28T10:18:44.857" v="712" actId="20577"/>
        <pc:sldMkLst>
          <pc:docMk/>
          <pc:sldMk cId="3568961674" sldId="278"/>
        </pc:sldMkLst>
        <pc:spChg chg="mod">
          <ac:chgData name="Miroslava Čechová Závadská" userId="acc6b33ca4c8e38a" providerId="LiveId" clId="{2116F1C0-E445-4CD0-A56F-CD270EFC5321}" dt="2024-10-28T10:15:39.944" v="695"/>
          <ac:spMkLst>
            <pc:docMk/>
            <pc:sldMk cId="3568961674" sldId="278"/>
            <ac:spMk id="2" creationId="{6376EEEC-4420-72C0-4731-8C7E3445B64B}"/>
          </ac:spMkLst>
        </pc:spChg>
        <pc:spChg chg="mod">
          <ac:chgData name="Miroslava Čechová Závadská" userId="acc6b33ca4c8e38a" providerId="LiveId" clId="{2116F1C0-E445-4CD0-A56F-CD270EFC5321}" dt="2024-10-28T10:18:44.857" v="712" actId="20577"/>
          <ac:spMkLst>
            <pc:docMk/>
            <pc:sldMk cId="3568961674" sldId="278"/>
            <ac:spMk id="3" creationId="{E7C9BDDD-1DD3-DCB1-F280-4776CE166771}"/>
          </ac:spMkLst>
        </pc:spChg>
      </pc:sldChg>
      <pc:sldChg chg="del">
        <pc:chgData name="Miroslava Čechová Závadská" userId="acc6b33ca4c8e38a" providerId="LiveId" clId="{2116F1C0-E445-4CD0-A56F-CD270EFC5321}" dt="2024-10-28T09:21:36.268" v="2" actId="2696"/>
        <pc:sldMkLst>
          <pc:docMk/>
          <pc:sldMk cId="44161102" sldId="279"/>
        </pc:sldMkLst>
      </pc:sldChg>
      <pc:sldChg chg="modSp new mod">
        <pc:chgData name="Miroslava Čechová Závadská" userId="acc6b33ca4c8e38a" providerId="LiveId" clId="{2116F1C0-E445-4CD0-A56F-CD270EFC5321}" dt="2024-10-28T10:21:38.609" v="758" actId="113"/>
        <pc:sldMkLst>
          <pc:docMk/>
          <pc:sldMk cId="1116780027" sldId="279"/>
        </pc:sldMkLst>
        <pc:spChg chg="mod">
          <ac:chgData name="Miroslava Čechová Závadská" userId="acc6b33ca4c8e38a" providerId="LiveId" clId="{2116F1C0-E445-4CD0-A56F-CD270EFC5321}" dt="2024-10-28T10:19:08.143" v="719"/>
          <ac:spMkLst>
            <pc:docMk/>
            <pc:sldMk cId="1116780027" sldId="279"/>
            <ac:spMk id="2" creationId="{9DA3637A-7B5A-A384-C16D-82015D9608E4}"/>
          </ac:spMkLst>
        </pc:spChg>
        <pc:spChg chg="mod">
          <ac:chgData name="Miroslava Čechová Závadská" userId="acc6b33ca4c8e38a" providerId="LiveId" clId="{2116F1C0-E445-4CD0-A56F-CD270EFC5321}" dt="2024-10-28T10:21:38.609" v="758" actId="113"/>
          <ac:spMkLst>
            <pc:docMk/>
            <pc:sldMk cId="1116780027" sldId="279"/>
            <ac:spMk id="3" creationId="{8938D7DA-D60A-3CE4-F220-B6C07D48BF63}"/>
          </ac:spMkLst>
        </pc:spChg>
      </pc:sldChg>
      <pc:sldChg chg="modSp new mod">
        <pc:chgData name="Miroslava Čechová Závadská" userId="acc6b33ca4c8e38a" providerId="LiveId" clId="{2116F1C0-E445-4CD0-A56F-CD270EFC5321}" dt="2024-10-28T10:21:03.587" v="757" actId="27636"/>
        <pc:sldMkLst>
          <pc:docMk/>
          <pc:sldMk cId="130742777" sldId="280"/>
        </pc:sldMkLst>
        <pc:spChg chg="mod">
          <ac:chgData name="Miroslava Čechová Závadská" userId="acc6b33ca4c8e38a" providerId="LiveId" clId="{2116F1C0-E445-4CD0-A56F-CD270EFC5321}" dt="2024-10-28T10:19:10.664" v="720"/>
          <ac:spMkLst>
            <pc:docMk/>
            <pc:sldMk cId="130742777" sldId="280"/>
            <ac:spMk id="2" creationId="{8C340A1B-C472-564A-39D0-6EF3EAE6F633}"/>
          </ac:spMkLst>
        </pc:spChg>
        <pc:spChg chg="mod">
          <ac:chgData name="Miroslava Čechová Závadská" userId="acc6b33ca4c8e38a" providerId="LiveId" clId="{2116F1C0-E445-4CD0-A56F-CD270EFC5321}" dt="2024-10-28T10:21:03.587" v="757" actId="27636"/>
          <ac:spMkLst>
            <pc:docMk/>
            <pc:sldMk cId="130742777" sldId="280"/>
            <ac:spMk id="3" creationId="{E16CBF2B-A50B-2BA1-248E-DD445F077089}"/>
          </ac:spMkLst>
        </pc:spChg>
      </pc:sldChg>
      <pc:sldChg chg="del">
        <pc:chgData name="Miroslava Čechová Závadská" userId="acc6b33ca4c8e38a" providerId="LiveId" clId="{2116F1C0-E445-4CD0-A56F-CD270EFC5321}" dt="2024-10-28T09:21:36.268" v="2" actId="2696"/>
        <pc:sldMkLst>
          <pc:docMk/>
          <pc:sldMk cId="3333504804" sldId="280"/>
        </pc:sldMkLst>
      </pc:sldChg>
      <pc:sldChg chg="modSp new mod">
        <pc:chgData name="Miroslava Čechová Závadská" userId="acc6b33ca4c8e38a" providerId="LiveId" clId="{2116F1C0-E445-4CD0-A56F-CD270EFC5321}" dt="2024-10-28T10:22:38.556" v="766" actId="5793"/>
        <pc:sldMkLst>
          <pc:docMk/>
          <pc:sldMk cId="1415095781" sldId="281"/>
        </pc:sldMkLst>
        <pc:spChg chg="mod">
          <ac:chgData name="Miroslava Čechová Závadská" userId="acc6b33ca4c8e38a" providerId="LiveId" clId="{2116F1C0-E445-4CD0-A56F-CD270EFC5321}" dt="2024-10-28T10:22:13.061" v="763"/>
          <ac:spMkLst>
            <pc:docMk/>
            <pc:sldMk cId="1415095781" sldId="281"/>
            <ac:spMk id="2" creationId="{2051EB15-F1E2-9A64-10A5-F6AC1E29289E}"/>
          </ac:spMkLst>
        </pc:spChg>
        <pc:spChg chg="mod">
          <ac:chgData name="Miroslava Čechová Závadská" userId="acc6b33ca4c8e38a" providerId="LiveId" clId="{2116F1C0-E445-4CD0-A56F-CD270EFC5321}" dt="2024-10-28T10:22:38.556" v="766" actId="5793"/>
          <ac:spMkLst>
            <pc:docMk/>
            <pc:sldMk cId="1415095781" sldId="281"/>
            <ac:spMk id="3" creationId="{CF4C8017-2F68-B55A-40D6-EB726597932A}"/>
          </ac:spMkLst>
        </pc:spChg>
      </pc:sldChg>
      <pc:sldChg chg="del">
        <pc:chgData name="Miroslava Čechová Závadská" userId="acc6b33ca4c8e38a" providerId="LiveId" clId="{2116F1C0-E445-4CD0-A56F-CD270EFC5321}" dt="2024-10-28T09:21:36.268" v="2" actId="2696"/>
        <pc:sldMkLst>
          <pc:docMk/>
          <pc:sldMk cId="3059891468" sldId="281"/>
        </pc:sldMkLst>
      </pc:sldChg>
      <pc:sldChg chg="del">
        <pc:chgData name="Miroslava Čechová Závadská" userId="acc6b33ca4c8e38a" providerId="LiveId" clId="{2116F1C0-E445-4CD0-A56F-CD270EFC5321}" dt="2024-10-28T09:21:36.268" v="2" actId="2696"/>
        <pc:sldMkLst>
          <pc:docMk/>
          <pc:sldMk cId="991538544" sldId="282"/>
        </pc:sldMkLst>
      </pc:sldChg>
      <pc:sldChg chg="modSp new mod">
        <pc:chgData name="Miroslava Čechová Závadská" userId="acc6b33ca4c8e38a" providerId="LiveId" clId="{2116F1C0-E445-4CD0-A56F-CD270EFC5321}" dt="2024-10-28T10:26:54.479" v="803" actId="20577"/>
        <pc:sldMkLst>
          <pc:docMk/>
          <pc:sldMk cId="2744781351" sldId="282"/>
        </pc:sldMkLst>
        <pc:spChg chg="mod">
          <ac:chgData name="Miroslava Čechová Závadská" userId="acc6b33ca4c8e38a" providerId="LiveId" clId="{2116F1C0-E445-4CD0-A56F-CD270EFC5321}" dt="2024-10-28T10:22:48.514" v="770"/>
          <ac:spMkLst>
            <pc:docMk/>
            <pc:sldMk cId="2744781351" sldId="282"/>
            <ac:spMk id="2" creationId="{09836450-7467-291C-3A9F-8D90B4996E97}"/>
          </ac:spMkLst>
        </pc:spChg>
        <pc:spChg chg="mod">
          <ac:chgData name="Miroslava Čechová Závadská" userId="acc6b33ca4c8e38a" providerId="LiveId" clId="{2116F1C0-E445-4CD0-A56F-CD270EFC5321}" dt="2024-10-28T10:26:54.479" v="803" actId="20577"/>
          <ac:spMkLst>
            <pc:docMk/>
            <pc:sldMk cId="2744781351" sldId="282"/>
            <ac:spMk id="3" creationId="{3C47EDB8-5E74-6A99-4568-EFC0730347C0}"/>
          </ac:spMkLst>
        </pc:spChg>
      </pc:sldChg>
      <pc:sldChg chg="modSp new mod">
        <pc:chgData name="Miroslava Čechová Závadská" userId="acc6b33ca4c8e38a" providerId="LiveId" clId="{2116F1C0-E445-4CD0-A56F-CD270EFC5321}" dt="2024-10-28T10:26:51.356" v="802" actId="20577"/>
        <pc:sldMkLst>
          <pc:docMk/>
          <pc:sldMk cId="56369047" sldId="283"/>
        </pc:sldMkLst>
        <pc:spChg chg="mod">
          <ac:chgData name="Miroslava Čechová Závadská" userId="acc6b33ca4c8e38a" providerId="LiveId" clId="{2116F1C0-E445-4CD0-A56F-CD270EFC5321}" dt="2024-10-28T10:22:50.687" v="771"/>
          <ac:spMkLst>
            <pc:docMk/>
            <pc:sldMk cId="56369047" sldId="283"/>
            <ac:spMk id="2" creationId="{82299E24-08CB-097B-F40E-20C11CDA71CF}"/>
          </ac:spMkLst>
        </pc:spChg>
        <pc:spChg chg="mod">
          <ac:chgData name="Miroslava Čechová Závadská" userId="acc6b33ca4c8e38a" providerId="LiveId" clId="{2116F1C0-E445-4CD0-A56F-CD270EFC5321}" dt="2024-10-28T10:26:51.356" v="802" actId="20577"/>
          <ac:spMkLst>
            <pc:docMk/>
            <pc:sldMk cId="56369047" sldId="283"/>
            <ac:spMk id="3" creationId="{3BD23297-4D2C-BCEE-9379-BFFAB6BD410E}"/>
          </ac:spMkLst>
        </pc:spChg>
      </pc:sldChg>
      <pc:sldChg chg="modSp new mod">
        <pc:chgData name="Miroslava Čechová Závadská" userId="acc6b33ca4c8e38a" providerId="LiveId" clId="{2116F1C0-E445-4CD0-A56F-CD270EFC5321}" dt="2024-10-28T10:30:37.543" v="838" actId="207"/>
        <pc:sldMkLst>
          <pc:docMk/>
          <pc:sldMk cId="315189271" sldId="284"/>
        </pc:sldMkLst>
        <pc:spChg chg="mod">
          <ac:chgData name="Miroslava Čechová Závadská" userId="acc6b33ca4c8e38a" providerId="LiveId" clId="{2116F1C0-E445-4CD0-A56F-CD270EFC5321}" dt="2024-10-28T10:22:53.458" v="772"/>
          <ac:spMkLst>
            <pc:docMk/>
            <pc:sldMk cId="315189271" sldId="284"/>
            <ac:spMk id="2" creationId="{CA942DCF-9131-E99E-1008-5E83A2B6A53E}"/>
          </ac:spMkLst>
        </pc:spChg>
        <pc:spChg chg="mod">
          <ac:chgData name="Miroslava Čechová Závadská" userId="acc6b33ca4c8e38a" providerId="LiveId" clId="{2116F1C0-E445-4CD0-A56F-CD270EFC5321}" dt="2024-10-28T10:30:37.543" v="838" actId="207"/>
          <ac:spMkLst>
            <pc:docMk/>
            <pc:sldMk cId="315189271" sldId="284"/>
            <ac:spMk id="3" creationId="{60175C9C-92B3-206B-1A1C-01480CDDDE5C}"/>
          </ac:spMkLst>
        </pc:spChg>
      </pc:sldChg>
      <pc:sldChg chg="modSp new mod">
        <pc:chgData name="Miroslava Čechová Závadská" userId="acc6b33ca4c8e38a" providerId="LiveId" clId="{2116F1C0-E445-4CD0-A56F-CD270EFC5321}" dt="2024-10-28T10:33:13.365" v="867" actId="255"/>
        <pc:sldMkLst>
          <pc:docMk/>
          <pc:sldMk cId="969712585" sldId="285"/>
        </pc:sldMkLst>
        <pc:spChg chg="mod">
          <ac:chgData name="Miroslava Čechová Závadská" userId="acc6b33ca4c8e38a" providerId="LiveId" clId="{2116F1C0-E445-4CD0-A56F-CD270EFC5321}" dt="2024-10-28T10:27:33.520" v="807"/>
          <ac:spMkLst>
            <pc:docMk/>
            <pc:sldMk cId="969712585" sldId="285"/>
            <ac:spMk id="2" creationId="{63A89385-CAD2-0CD9-4466-F06283F20F6A}"/>
          </ac:spMkLst>
        </pc:spChg>
        <pc:spChg chg="mod">
          <ac:chgData name="Miroslava Čechová Závadská" userId="acc6b33ca4c8e38a" providerId="LiveId" clId="{2116F1C0-E445-4CD0-A56F-CD270EFC5321}" dt="2024-10-28T10:33:13.365" v="867" actId="255"/>
          <ac:spMkLst>
            <pc:docMk/>
            <pc:sldMk cId="969712585" sldId="285"/>
            <ac:spMk id="3" creationId="{6D75B914-5D04-A488-BB3C-12ECA19BF220}"/>
          </ac:spMkLst>
        </pc:spChg>
      </pc:sldChg>
      <pc:sldChg chg="modSp new mod">
        <pc:chgData name="Miroslava Čechová Závadská" userId="acc6b33ca4c8e38a" providerId="LiveId" clId="{2116F1C0-E445-4CD0-A56F-CD270EFC5321}" dt="2024-10-28T10:34:59.637" v="874"/>
        <pc:sldMkLst>
          <pc:docMk/>
          <pc:sldMk cId="3459045663" sldId="286"/>
        </pc:sldMkLst>
        <pc:spChg chg="mod">
          <ac:chgData name="Miroslava Čechová Závadská" userId="acc6b33ca4c8e38a" providerId="LiveId" clId="{2116F1C0-E445-4CD0-A56F-CD270EFC5321}" dt="2024-10-28T10:34:59.637" v="874"/>
          <ac:spMkLst>
            <pc:docMk/>
            <pc:sldMk cId="3459045663" sldId="286"/>
            <ac:spMk id="2" creationId="{B4DE5FF8-CB75-8198-0E89-1369610FC2D5}"/>
          </ac:spMkLst>
        </pc:spChg>
        <pc:spChg chg="mod">
          <ac:chgData name="Miroslava Čechová Závadská" userId="acc6b33ca4c8e38a" providerId="LiveId" clId="{2116F1C0-E445-4CD0-A56F-CD270EFC5321}" dt="2024-10-28T10:33:25.392" v="868" actId="255"/>
          <ac:spMkLst>
            <pc:docMk/>
            <pc:sldMk cId="3459045663" sldId="286"/>
            <ac:spMk id="3" creationId="{528DD628-DCAD-82C2-959A-1E553D843A67}"/>
          </ac:spMkLst>
        </pc:spChg>
      </pc:sldChg>
      <pc:sldChg chg="modSp new mod">
        <pc:chgData name="Miroslava Čechová Závadská" userId="acc6b33ca4c8e38a" providerId="LiveId" clId="{2116F1C0-E445-4CD0-A56F-CD270EFC5321}" dt="2024-10-28T10:35:43.559" v="886" actId="255"/>
        <pc:sldMkLst>
          <pc:docMk/>
          <pc:sldMk cId="2218944018" sldId="287"/>
        </pc:sldMkLst>
        <pc:spChg chg="mod">
          <ac:chgData name="Miroslava Čechová Závadská" userId="acc6b33ca4c8e38a" providerId="LiveId" clId="{2116F1C0-E445-4CD0-A56F-CD270EFC5321}" dt="2024-10-28T10:35:02.175" v="875"/>
          <ac:spMkLst>
            <pc:docMk/>
            <pc:sldMk cId="2218944018" sldId="287"/>
            <ac:spMk id="2" creationId="{29F419CB-062D-2862-DFDF-A0DE404F2B14}"/>
          </ac:spMkLst>
        </pc:spChg>
        <pc:spChg chg="mod">
          <ac:chgData name="Miroslava Čechová Závadská" userId="acc6b33ca4c8e38a" providerId="LiveId" clId="{2116F1C0-E445-4CD0-A56F-CD270EFC5321}" dt="2024-10-28T10:35:43.559" v="886" actId="255"/>
          <ac:spMkLst>
            <pc:docMk/>
            <pc:sldMk cId="2218944018" sldId="287"/>
            <ac:spMk id="3" creationId="{7FB5CEC6-0D8D-980B-0E91-E05607428CF1}"/>
          </ac:spMkLst>
        </pc:spChg>
      </pc:sldChg>
      <pc:sldChg chg="modSp new mod">
        <pc:chgData name="Miroslava Čechová Závadská" userId="acc6b33ca4c8e38a" providerId="LiveId" clId="{2116F1C0-E445-4CD0-A56F-CD270EFC5321}" dt="2024-10-28T10:38:51.232" v="911" actId="20577"/>
        <pc:sldMkLst>
          <pc:docMk/>
          <pc:sldMk cId="2653245963" sldId="288"/>
        </pc:sldMkLst>
        <pc:spChg chg="mod">
          <ac:chgData name="Miroslava Čechová Závadská" userId="acc6b33ca4c8e38a" providerId="LiveId" clId="{2116F1C0-E445-4CD0-A56F-CD270EFC5321}" dt="2024-10-28T10:36:15.827" v="889"/>
          <ac:spMkLst>
            <pc:docMk/>
            <pc:sldMk cId="2653245963" sldId="288"/>
            <ac:spMk id="2" creationId="{3B340095-7C2F-5248-CD6B-742C06FE6923}"/>
          </ac:spMkLst>
        </pc:spChg>
        <pc:spChg chg="mod">
          <ac:chgData name="Miroslava Čechová Závadská" userId="acc6b33ca4c8e38a" providerId="LiveId" clId="{2116F1C0-E445-4CD0-A56F-CD270EFC5321}" dt="2024-10-28T10:38:51.232" v="911" actId="20577"/>
          <ac:spMkLst>
            <pc:docMk/>
            <pc:sldMk cId="2653245963" sldId="288"/>
            <ac:spMk id="3" creationId="{C930D0D4-D0B4-0F13-14BD-6850E4C2F666}"/>
          </ac:spMkLst>
        </pc:spChg>
      </pc:sldChg>
      <pc:sldChg chg="modSp new mod">
        <pc:chgData name="Miroslava Čechová Závadská" userId="acc6b33ca4c8e38a" providerId="LiveId" clId="{2116F1C0-E445-4CD0-A56F-CD270EFC5321}" dt="2024-10-28T10:40:36.820" v="925" actId="113"/>
        <pc:sldMkLst>
          <pc:docMk/>
          <pc:sldMk cId="3392736746" sldId="289"/>
        </pc:sldMkLst>
        <pc:spChg chg="mod">
          <ac:chgData name="Miroslava Čechová Závadská" userId="acc6b33ca4c8e38a" providerId="LiveId" clId="{2116F1C0-E445-4CD0-A56F-CD270EFC5321}" dt="2024-10-28T10:36:19.041" v="890"/>
          <ac:spMkLst>
            <pc:docMk/>
            <pc:sldMk cId="3392736746" sldId="289"/>
            <ac:spMk id="2" creationId="{5512C71B-071A-9B73-CCD6-69CE6FE6B331}"/>
          </ac:spMkLst>
        </pc:spChg>
        <pc:spChg chg="mod">
          <ac:chgData name="Miroslava Čechová Závadská" userId="acc6b33ca4c8e38a" providerId="LiveId" clId="{2116F1C0-E445-4CD0-A56F-CD270EFC5321}" dt="2024-10-28T10:40:36.820" v="925" actId="113"/>
          <ac:spMkLst>
            <pc:docMk/>
            <pc:sldMk cId="3392736746" sldId="289"/>
            <ac:spMk id="3" creationId="{9A6642EA-ABB0-E3CD-50FA-37947F5FF5D1}"/>
          </ac:spMkLst>
        </pc:spChg>
      </pc:sldChg>
      <pc:sldChg chg="modSp new mod">
        <pc:chgData name="Miroslava Čechová Závadská" userId="acc6b33ca4c8e38a" providerId="LiveId" clId="{2116F1C0-E445-4CD0-A56F-CD270EFC5321}" dt="2024-10-28T10:42:18.388" v="941" actId="255"/>
        <pc:sldMkLst>
          <pc:docMk/>
          <pc:sldMk cId="1354723056" sldId="290"/>
        </pc:sldMkLst>
        <pc:spChg chg="mod">
          <ac:chgData name="Miroslava Čechová Závadská" userId="acc6b33ca4c8e38a" providerId="LiveId" clId="{2116F1C0-E445-4CD0-A56F-CD270EFC5321}" dt="2024-10-28T10:41:19.867" v="928"/>
          <ac:spMkLst>
            <pc:docMk/>
            <pc:sldMk cId="1354723056" sldId="290"/>
            <ac:spMk id="2" creationId="{AE77D7D6-39EE-817B-308D-4ABC32CC696C}"/>
          </ac:spMkLst>
        </pc:spChg>
        <pc:spChg chg="mod">
          <ac:chgData name="Miroslava Čechová Závadská" userId="acc6b33ca4c8e38a" providerId="LiveId" clId="{2116F1C0-E445-4CD0-A56F-CD270EFC5321}" dt="2024-10-28T10:42:18.388" v="941" actId="255"/>
          <ac:spMkLst>
            <pc:docMk/>
            <pc:sldMk cId="1354723056" sldId="290"/>
            <ac:spMk id="3" creationId="{A98C7FB0-1A0A-AD24-E3CC-EBEC59D082E4}"/>
          </ac:spMkLst>
        </pc:spChg>
      </pc:sldChg>
      <pc:sldChg chg="modSp new mod">
        <pc:chgData name="Miroslava Čechová Závadská" userId="acc6b33ca4c8e38a" providerId="LiveId" clId="{2116F1C0-E445-4CD0-A56F-CD270EFC5321}" dt="2024-10-28T10:43:46.957" v="950" actId="255"/>
        <pc:sldMkLst>
          <pc:docMk/>
          <pc:sldMk cId="2680260798" sldId="291"/>
        </pc:sldMkLst>
        <pc:spChg chg="mod">
          <ac:chgData name="Miroslava Čechová Závadská" userId="acc6b33ca4c8e38a" providerId="LiveId" clId="{2116F1C0-E445-4CD0-A56F-CD270EFC5321}" dt="2024-10-28T10:43:09.494" v="942"/>
          <ac:spMkLst>
            <pc:docMk/>
            <pc:sldMk cId="2680260798" sldId="291"/>
            <ac:spMk id="2" creationId="{C66B68A6-7370-6498-736F-A0F89B4F8E95}"/>
          </ac:spMkLst>
        </pc:spChg>
        <pc:spChg chg="mod">
          <ac:chgData name="Miroslava Čechová Závadská" userId="acc6b33ca4c8e38a" providerId="LiveId" clId="{2116F1C0-E445-4CD0-A56F-CD270EFC5321}" dt="2024-10-28T10:43:46.957" v="950" actId="255"/>
          <ac:spMkLst>
            <pc:docMk/>
            <pc:sldMk cId="2680260798" sldId="291"/>
            <ac:spMk id="3" creationId="{99B54C9A-70EB-B0B0-95EC-9817802B52FB}"/>
          </ac:spMkLst>
        </pc:spChg>
      </pc:sldChg>
      <pc:sldChg chg="modSp new mod">
        <pc:chgData name="Miroslava Čechová Závadská" userId="acc6b33ca4c8e38a" providerId="LiveId" clId="{2116F1C0-E445-4CD0-A56F-CD270EFC5321}" dt="2024-10-28T10:46:02.855" v="969" actId="20577"/>
        <pc:sldMkLst>
          <pc:docMk/>
          <pc:sldMk cId="874883428" sldId="292"/>
        </pc:sldMkLst>
        <pc:spChg chg="mod">
          <ac:chgData name="Miroslava Čechová Závadská" userId="acc6b33ca4c8e38a" providerId="LiveId" clId="{2116F1C0-E445-4CD0-A56F-CD270EFC5321}" dt="2024-10-28T10:44:52.811" v="951"/>
          <ac:spMkLst>
            <pc:docMk/>
            <pc:sldMk cId="874883428" sldId="292"/>
            <ac:spMk id="2" creationId="{32FAA3BC-40E7-3D2B-8581-88E23A887229}"/>
          </ac:spMkLst>
        </pc:spChg>
        <pc:spChg chg="mod">
          <ac:chgData name="Miroslava Čechová Závadská" userId="acc6b33ca4c8e38a" providerId="LiveId" clId="{2116F1C0-E445-4CD0-A56F-CD270EFC5321}" dt="2024-10-28T10:46:02.855" v="969" actId="20577"/>
          <ac:spMkLst>
            <pc:docMk/>
            <pc:sldMk cId="874883428" sldId="292"/>
            <ac:spMk id="3" creationId="{311D0E99-2DC6-4C83-D08B-C1E4D1998B45}"/>
          </ac:spMkLst>
        </pc:spChg>
      </pc:sldChg>
      <pc:sldChg chg="modSp new mod">
        <pc:chgData name="Miroslava Čechová Závadská" userId="acc6b33ca4c8e38a" providerId="LiveId" clId="{2116F1C0-E445-4CD0-A56F-CD270EFC5321}" dt="2024-10-28T10:47:21.268" v="978" actId="255"/>
        <pc:sldMkLst>
          <pc:docMk/>
          <pc:sldMk cId="4236973024" sldId="293"/>
        </pc:sldMkLst>
        <pc:spChg chg="mod">
          <ac:chgData name="Miroslava Čechová Závadská" userId="acc6b33ca4c8e38a" providerId="LiveId" clId="{2116F1C0-E445-4CD0-A56F-CD270EFC5321}" dt="2024-10-28T10:45:01.251" v="956"/>
          <ac:spMkLst>
            <pc:docMk/>
            <pc:sldMk cId="4236973024" sldId="293"/>
            <ac:spMk id="2" creationId="{C713FF4C-D504-E67A-32CB-EF4764CA4C01}"/>
          </ac:spMkLst>
        </pc:spChg>
        <pc:spChg chg="mod">
          <ac:chgData name="Miroslava Čechová Závadská" userId="acc6b33ca4c8e38a" providerId="LiveId" clId="{2116F1C0-E445-4CD0-A56F-CD270EFC5321}" dt="2024-10-28T10:47:21.268" v="978" actId="255"/>
          <ac:spMkLst>
            <pc:docMk/>
            <pc:sldMk cId="4236973024" sldId="293"/>
            <ac:spMk id="3" creationId="{F7867549-E9CA-A21F-2930-EBBC7011C466}"/>
          </ac:spMkLst>
        </pc:spChg>
      </pc:sldChg>
      <pc:sldChg chg="modSp new mod">
        <pc:chgData name="Miroslava Čechová Závadská" userId="acc6b33ca4c8e38a" providerId="LiveId" clId="{2116F1C0-E445-4CD0-A56F-CD270EFC5321}" dt="2024-10-28T10:51:27.501" v="987" actId="255"/>
        <pc:sldMkLst>
          <pc:docMk/>
          <pc:sldMk cId="137972759" sldId="294"/>
        </pc:sldMkLst>
        <pc:spChg chg="mod">
          <ac:chgData name="Miroslava Čechová Závadská" userId="acc6b33ca4c8e38a" providerId="LiveId" clId="{2116F1C0-E445-4CD0-A56F-CD270EFC5321}" dt="2024-10-28T10:45:04.709" v="957"/>
          <ac:spMkLst>
            <pc:docMk/>
            <pc:sldMk cId="137972759" sldId="294"/>
            <ac:spMk id="2" creationId="{58D1CABC-7016-618C-F657-C43A89A9C817}"/>
          </ac:spMkLst>
        </pc:spChg>
        <pc:spChg chg="mod">
          <ac:chgData name="Miroslava Čechová Závadská" userId="acc6b33ca4c8e38a" providerId="LiveId" clId="{2116F1C0-E445-4CD0-A56F-CD270EFC5321}" dt="2024-10-28T10:51:27.501" v="987" actId="255"/>
          <ac:spMkLst>
            <pc:docMk/>
            <pc:sldMk cId="137972759" sldId="294"/>
            <ac:spMk id="3" creationId="{281DEE41-7784-A494-F514-23DF16C99A30}"/>
          </ac:spMkLst>
        </pc:spChg>
      </pc:sldChg>
      <pc:sldChg chg="modSp new mod">
        <pc:chgData name="Miroslava Čechová Závadská" userId="acc6b33ca4c8e38a" providerId="LiveId" clId="{2116F1C0-E445-4CD0-A56F-CD270EFC5321}" dt="2024-10-28T10:52:35.074" v="1000" actId="255"/>
        <pc:sldMkLst>
          <pc:docMk/>
          <pc:sldMk cId="3920183745" sldId="295"/>
        </pc:sldMkLst>
        <pc:spChg chg="mod">
          <ac:chgData name="Miroslava Čechová Závadská" userId="acc6b33ca4c8e38a" providerId="LiveId" clId="{2116F1C0-E445-4CD0-A56F-CD270EFC5321}" dt="2024-10-28T10:45:07.298" v="958"/>
          <ac:spMkLst>
            <pc:docMk/>
            <pc:sldMk cId="3920183745" sldId="295"/>
            <ac:spMk id="2" creationId="{BFF8D066-8662-30D8-EEB7-F8582A0598B5}"/>
          </ac:spMkLst>
        </pc:spChg>
        <pc:spChg chg="mod">
          <ac:chgData name="Miroslava Čechová Závadská" userId="acc6b33ca4c8e38a" providerId="LiveId" clId="{2116F1C0-E445-4CD0-A56F-CD270EFC5321}" dt="2024-10-28T10:52:35.074" v="1000" actId="255"/>
          <ac:spMkLst>
            <pc:docMk/>
            <pc:sldMk cId="3920183745" sldId="295"/>
            <ac:spMk id="3" creationId="{DD065DF8-1269-7ADE-DE37-28B4541FD374}"/>
          </ac:spMkLst>
        </pc:spChg>
      </pc:sldChg>
      <pc:sldChg chg="modSp new mod">
        <pc:chgData name="Miroslava Čechová Závadská" userId="acc6b33ca4c8e38a" providerId="LiveId" clId="{2116F1C0-E445-4CD0-A56F-CD270EFC5321}" dt="2024-10-28T10:54:40.400" v="1020" actId="255"/>
        <pc:sldMkLst>
          <pc:docMk/>
          <pc:sldMk cId="4185908871" sldId="296"/>
        </pc:sldMkLst>
        <pc:spChg chg="mod">
          <ac:chgData name="Miroslava Čechová Závadská" userId="acc6b33ca4c8e38a" providerId="LiveId" clId="{2116F1C0-E445-4CD0-A56F-CD270EFC5321}" dt="2024-10-28T10:45:11.891" v="959"/>
          <ac:spMkLst>
            <pc:docMk/>
            <pc:sldMk cId="4185908871" sldId="296"/>
            <ac:spMk id="2" creationId="{590E2AA7-9DC5-3879-1526-A09A94F5E0DA}"/>
          </ac:spMkLst>
        </pc:spChg>
        <pc:spChg chg="mod">
          <ac:chgData name="Miroslava Čechová Závadská" userId="acc6b33ca4c8e38a" providerId="LiveId" clId="{2116F1C0-E445-4CD0-A56F-CD270EFC5321}" dt="2024-10-28T10:54:40.400" v="1020" actId="255"/>
          <ac:spMkLst>
            <pc:docMk/>
            <pc:sldMk cId="4185908871" sldId="296"/>
            <ac:spMk id="3" creationId="{417DF337-6F70-E6C1-1C63-427DF0B01449}"/>
          </ac:spMkLst>
        </pc:spChg>
      </pc:sldChg>
      <pc:sldChg chg="modSp new mod">
        <pc:chgData name="Miroslava Čechová Závadská" userId="acc6b33ca4c8e38a" providerId="LiveId" clId="{2116F1C0-E445-4CD0-A56F-CD270EFC5321}" dt="2024-10-28T10:55:46.026" v="1028" actId="255"/>
        <pc:sldMkLst>
          <pc:docMk/>
          <pc:sldMk cId="3952629463" sldId="297"/>
        </pc:sldMkLst>
        <pc:spChg chg="mod">
          <ac:chgData name="Miroslava Čechová Závadská" userId="acc6b33ca4c8e38a" providerId="LiveId" clId="{2116F1C0-E445-4CD0-A56F-CD270EFC5321}" dt="2024-10-28T10:45:16.410" v="962"/>
          <ac:spMkLst>
            <pc:docMk/>
            <pc:sldMk cId="3952629463" sldId="297"/>
            <ac:spMk id="2" creationId="{F7D14D76-89A9-A117-6200-4799C56151BC}"/>
          </ac:spMkLst>
        </pc:spChg>
        <pc:spChg chg="mod">
          <ac:chgData name="Miroslava Čechová Závadská" userId="acc6b33ca4c8e38a" providerId="LiveId" clId="{2116F1C0-E445-4CD0-A56F-CD270EFC5321}" dt="2024-10-28T10:55:46.026" v="1028" actId="255"/>
          <ac:spMkLst>
            <pc:docMk/>
            <pc:sldMk cId="3952629463" sldId="297"/>
            <ac:spMk id="3" creationId="{3387BD86-F35E-ADC2-20A7-2419B79B31BF}"/>
          </ac:spMkLst>
        </pc:spChg>
      </pc:sldChg>
      <pc:sldChg chg="modSp new mod">
        <pc:chgData name="Miroslava Čechová Závadská" userId="acc6b33ca4c8e38a" providerId="LiveId" clId="{2116F1C0-E445-4CD0-A56F-CD270EFC5321}" dt="2024-10-28T10:56:10.029" v="1032" actId="255"/>
        <pc:sldMkLst>
          <pc:docMk/>
          <pc:sldMk cId="470338885" sldId="298"/>
        </pc:sldMkLst>
        <pc:spChg chg="mod">
          <ac:chgData name="Miroslava Čechová Závadská" userId="acc6b33ca4c8e38a" providerId="LiveId" clId="{2116F1C0-E445-4CD0-A56F-CD270EFC5321}" dt="2024-10-28T10:45:19.821" v="963"/>
          <ac:spMkLst>
            <pc:docMk/>
            <pc:sldMk cId="470338885" sldId="298"/>
            <ac:spMk id="2" creationId="{60B17FC0-C2E1-D530-6A9D-310EA3159465}"/>
          </ac:spMkLst>
        </pc:spChg>
        <pc:spChg chg="mod">
          <ac:chgData name="Miroslava Čechová Závadská" userId="acc6b33ca4c8e38a" providerId="LiveId" clId="{2116F1C0-E445-4CD0-A56F-CD270EFC5321}" dt="2024-10-28T10:56:10.029" v="1032" actId="255"/>
          <ac:spMkLst>
            <pc:docMk/>
            <pc:sldMk cId="470338885" sldId="298"/>
            <ac:spMk id="3" creationId="{946D4D0C-EF01-828D-A011-1F13E3DCB17C}"/>
          </ac:spMkLst>
        </pc:spChg>
      </pc:sldChg>
      <pc:sldChg chg="modSp new mod">
        <pc:chgData name="Miroslava Čechová Závadská" userId="acc6b33ca4c8e38a" providerId="LiveId" clId="{2116F1C0-E445-4CD0-A56F-CD270EFC5321}" dt="2024-10-28T10:57:50.620" v="1042" actId="122"/>
        <pc:sldMkLst>
          <pc:docMk/>
          <pc:sldMk cId="2892257583" sldId="299"/>
        </pc:sldMkLst>
        <pc:spChg chg="mod">
          <ac:chgData name="Miroslava Čechová Závadská" userId="acc6b33ca4c8e38a" providerId="LiveId" clId="{2116F1C0-E445-4CD0-A56F-CD270EFC5321}" dt="2024-10-28T10:57:50.620" v="1042" actId="122"/>
          <ac:spMkLst>
            <pc:docMk/>
            <pc:sldMk cId="2892257583" sldId="299"/>
            <ac:spMk id="3" creationId="{9CC6BE45-ADD8-494B-6537-3DC98FEAA93D}"/>
          </ac:spMkLst>
        </pc:spChg>
      </pc:sldChg>
      <pc:sldChg chg="addSp delSp modSp new mod ord">
        <pc:chgData name="Miroslava Čechová Závadská" userId="acc6b33ca4c8e38a" providerId="LiveId" clId="{2116F1C0-E445-4CD0-A56F-CD270EFC5321}" dt="2024-10-28T12:34:04.122" v="1052" actId="14100"/>
        <pc:sldMkLst>
          <pc:docMk/>
          <pc:sldMk cId="1916908197" sldId="300"/>
        </pc:sldMkLst>
        <pc:spChg chg="mod">
          <ac:chgData name="Miroslava Čechová Závadská" userId="acc6b33ca4c8e38a" providerId="LiveId" clId="{2116F1C0-E445-4CD0-A56F-CD270EFC5321}" dt="2024-10-28T12:34:00.359" v="1051"/>
          <ac:spMkLst>
            <pc:docMk/>
            <pc:sldMk cId="1916908197" sldId="300"/>
            <ac:spMk id="2" creationId="{B2FD46A2-2671-3574-BC22-4A7C797792AA}"/>
          </ac:spMkLst>
        </pc:spChg>
        <pc:spChg chg="del">
          <ac:chgData name="Miroslava Čechová Závadská" userId="acc6b33ca4c8e38a" providerId="LiveId" clId="{2116F1C0-E445-4CD0-A56F-CD270EFC5321}" dt="2024-10-28T12:33:14.805" v="1044" actId="22"/>
          <ac:spMkLst>
            <pc:docMk/>
            <pc:sldMk cId="1916908197" sldId="300"/>
            <ac:spMk id="3" creationId="{08401AA5-F9B1-A607-66ED-A698C0FD20B7}"/>
          </ac:spMkLst>
        </pc:spChg>
        <pc:picChg chg="add mod ord">
          <ac:chgData name="Miroslava Čechová Závadská" userId="acc6b33ca4c8e38a" providerId="LiveId" clId="{2116F1C0-E445-4CD0-A56F-CD270EFC5321}" dt="2024-10-28T12:34:04.122" v="1052" actId="14100"/>
          <ac:picMkLst>
            <pc:docMk/>
            <pc:sldMk cId="1916908197" sldId="300"/>
            <ac:picMk id="5" creationId="{18080A64-FC05-323E-7AA3-70AE16C1112C}"/>
          </ac:picMkLst>
        </pc:picChg>
      </pc:sldChg>
      <pc:sldChg chg="addSp delSp modSp new mod">
        <pc:chgData name="Miroslava Čechová Závadská" userId="acc6b33ca4c8e38a" providerId="LiveId" clId="{2116F1C0-E445-4CD0-A56F-CD270EFC5321}" dt="2024-10-28T12:35:52.454" v="1083" actId="20577"/>
        <pc:sldMkLst>
          <pc:docMk/>
          <pc:sldMk cId="2945419600" sldId="301"/>
        </pc:sldMkLst>
        <pc:spChg chg="mod">
          <ac:chgData name="Miroslava Čechová Závadská" userId="acc6b33ca4c8e38a" providerId="LiveId" clId="{2116F1C0-E445-4CD0-A56F-CD270EFC5321}" dt="2024-10-28T12:35:52.454" v="1083" actId="20577"/>
          <ac:spMkLst>
            <pc:docMk/>
            <pc:sldMk cId="2945419600" sldId="301"/>
            <ac:spMk id="2" creationId="{26820F24-C49B-BF07-A993-39D65AC20724}"/>
          </ac:spMkLst>
        </pc:spChg>
        <pc:spChg chg="del">
          <ac:chgData name="Miroslava Čechová Závadská" userId="acc6b33ca4c8e38a" providerId="LiveId" clId="{2116F1C0-E445-4CD0-A56F-CD270EFC5321}" dt="2024-10-28T12:35:31.986" v="1055" actId="22"/>
          <ac:spMkLst>
            <pc:docMk/>
            <pc:sldMk cId="2945419600" sldId="301"/>
            <ac:spMk id="3" creationId="{960EE83A-5F49-A999-9DB8-964FF9FD81CD}"/>
          </ac:spMkLst>
        </pc:spChg>
        <pc:picChg chg="add mod ord">
          <ac:chgData name="Miroslava Čechová Závadská" userId="acc6b33ca4c8e38a" providerId="LiveId" clId="{2116F1C0-E445-4CD0-A56F-CD270EFC5321}" dt="2024-10-28T12:35:42.092" v="1059" actId="1076"/>
          <ac:picMkLst>
            <pc:docMk/>
            <pc:sldMk cId="2945419600" sldId="301"/>
            <ac:picMk id="5" creationId="{5B1A0FFB-F3DB-DF98-9AE5-D5880CB3A3B1}"/>
          </ac:picMkLst>
        </pc:picChg>
      </pc:sldChg>
      <pc:sldChg chg="addSp delSp modSp new del mod">
        <pc:chgData name="Miroslava Čechová Závadská" userId="acc6b33ca4c8e38a" providerId="LiveId" clId="{2116F1C0-E445-4CD0-A56F-CD270EFC5321}" dt="2024-10-28T12:37:39.350" v="1087" actId="2696"/>
        <pc:sldMkLst>
          <pc:docMk/>
          <pc:sldMk cId="370147079" sldId="302"/>
        </pc:sldMkLst>
        <pc:spChg chg="mod">
          <ac:chgData name="Miroslava Čechová Závadská" userId="acc6b33ca4c8e38a" providerId="LiveId" clId="{2116F1C0-E445-4CD0-A56F-CD270EFC5321}" dt="2024-10-28T12:36:32.589" v="1086"/>
          <ac:spMkLst>
            <pc:docMk/>
            <pc:sldMk cId="370147079" sldId="302"/>
            <ac:spMk id="2" creationId="{2EAB0FCD-A268-34F0-AF8A-928FF29CD35F}"/>
          </ac:spMkLst>
        </pc:spChg>
        <pc:spChg chg="del">
          <ac:chgData name="Miroslava Čechová Závadská" userId="acc6b33ca4c8e38a" providerId="LiveId" clId="{2116F1C0-E445-4CD0-A56F-CD270EFC5321}" dt="2024-10-28T12:36:19.352" v="1084" actId="22"/>
          <ac:spMkLst>
            <pc:docMk/>
            <pc:sldMk cId="370147079" sldId="302"/>
            <ac:spMk id="3" creationId="{B6C5D825-B4E1-9D40-4E40-04909BAABBD1}"/>
          </ac:spMkLst>
        </pc:spChg>
        <pc:picChg chg="add mod ord">
          <ac:chgData name="Miroslava Čechová Závadská" userId="acc6b33ca4c8e38a" providerId="LiveId" clId="{2116F1C0-E445-4CD0-A56F-CD270EFC5321}" dt="2024-10-28T12:36:22.653" v="1085" actId="14100"/>
          <ac:picMkLst>
            <pc:docMk/>
            <pc:sldMk cId="370147079" sldId="302"/>
            <ac:picMk id="5" creationId="{552393F2-E9CA-013B-4983-F9FA35C8B253}"/>
          </ac:picMkLst>
        </pc:picChg>
      </pc:sldChg>
      <pc:sldChg chg="modSp mod">
        <pc:chgData name="Miroslava Čechová Závadská" userId="acc6b33ca4c8e38a" providerId="LiveId" clId="{2116F1C0-E445-4CD0-A56F-CD270EFC5321}" dt="2024-10-28T12:38:12.329" v="1146" actId="20577"/>
        <pc:sldMkLst>
          <pc:docMk/>
          <pc:sldMk cId="1102532580" sldId="302"/>
        </pc:sldMkLst>
        <pc:spChg chg="mod">
          <ac:chgData name="Miroslava Čechová Závadská" userId="acc6b33ca4c8e38a" providerId="LiveId" clId="{2116F1C0-E445-4CD0-A56F-CD270EFC5321}" dt="2024-10-28T12:38:12.329" v="1146" actId="20577"/>
          <ac:spMkLst>
            <pc:docMk/>
            <pc:sldMk cId="1102532580" sldId="302"/>
            <ac:spMk id="2" creationId="{2EAB0FCD-A268-34F0-AF8A-928FF29CD35F}"/>
          </ac:spMkLst>
        </pc:spChg>
      </pc:sldChg>
      <pc:sldChg chg="addSp delSp modSp new mod">
        <pc:chgData name="Miroslava Čechová Závadská" userId="acc6b33ca4c8e38a" providerId="LiveId" clId="{2116F1C0-E445-4CD0-A56F-CD270EFC5321}" dt="2024-10-28T12:40:31.839" v="1154" actId="20577"/>
        <pc:sldMkLst>
          <pc:docMk/>
          <pc:sldMk cId="1411518723" sldId="303"/>
        </pc:sldMkLst>
        <pc:spChg chg="mod">
          <ac:chgData name="Miroslava Čechová Závadská" userId="acc6b33ca4c8e38a" providerId="LiveId" clId="{2116F1C0-E445-4CD0-A56F-CD270EFC5321}" dt="2024-10-28T12:40:31.839" v="1154" actId="20577"/>
          <ac:spMkLst>
            <pc:docMk/>
            <pc:sldMk cId="1411518723" sldId="303"/>
            <ac:spMk id="2" creationId="{E91DB16F-29E1-6994-AF1E-677CBB75C0CA}"/>
          </ac:spMkLst>
        </pc:spChg>
        <pc:spChg chg="del">
          <ac:chgData name="Miroslava Čechová Závadská" userId="acc6b33ca4c8e38a" providerId="LiveId" clId="{2116F1C0-E445-4CD0-A56F-CD270EFC5321}" dt="2024-10-28T12:40:00.297" v="1148" actId="22"/>
          <ac:spMkLst>
            <pc:docMk/>
            <pc:sldMk cId="1411518723" sldId="303"/>
            <ac:spMk id="3" creationId="{EEB31F0A-9BBF-022B-FE1F-59C20C0E8EB7}"/>
          </ac:spMkLst>
        </pc:spChg>
        <pc:picChg chg="add mod ord">
          <ac:chgData name="Miroslava Čechová Závadská" userId="acc6b33ca4c8e38a" providerId="LiveId" clId="{2116F1C0-E445-4CD0-A56F-CD270EFC5321}" dt="2024-10-28T12:40:24.357" v="1151" actId="14100"/>
          <ac:picMkLst>
            <pc:docMk/>
            <pc:sldMk cId="1411518723" sldId="303"/>
            <ac:picMk id="5" creationId="{332A23E0-7CA5-4EF0-3B1D-468C60D2ED94}"/>
          </ac:picMkLst>
        </pc:picChg>
      </pc:sldChg>
      <pc:sldChg chg="modSp new mod">
        <pc:chgData name="Miroslava Čechová Závadská" userId="acc6b33ca4c8e38a" providerId="LiveId" clId="{2116F1C0-E445-4CD0-A56F-CD270EFC5321}" dt="2024-10-28T13:07:34.816" v="1176" actId="255"/>
        <pc:sldMkLst>
          <pc:docMk/>
          <pc:sldMk cId="3262935877" sldId="304"/>
        </pc:sldMkLst>
        <pc:spChg chg="mod">
          <ac:chgData name="Miroslava Čechová Závadská" userId="acc6b33ca4c8e38a" providerId="LiveId" clId="{2116F1C0-E445-4CD0-A56F-CD270EFC5321}" dt="2024-10-28T13:06:18.730" v="1160" actId="20577"/>
          <ac:spMkLst>
            <pc:docMk/>
            <pc:sldMk cId="3262935877" sldId="304"/>
            <ac:spMk id="2" creationId="{0848ED80-E566-DDEA-9881-C317D90288E7}"/>
          </ac:spMkLst>
        </pc:spChg>
        <pc:spChg chg="mod">
          <ac:chgData name="Miroslava Čechová Závadská" userId="acc6b33ca4c8e38a" providerId="LiveId" clId="{2116F1C0-E445-4CD0-A56F-CD270EFC5321}" dt="2024-10-28T13:07:34.816" v="1176" actId="255"/>
          <ac:spMkLst>
            <pc:docMk/>
            <pc:sldMk cId="3262935877" sldId="304"/>
            <ac:spMk id="3" creationId="{35BE7942-DD3C-3501-330F-EAE5B00556E7}"/>
          </ac:spMkLst>
        </pc:spChg>
      </pc:sldChg>
      <pc:sldChg chg="modSp new mod">
        <pc:chgData name="Miroslava Čechová Závadská" userId="acc6b33ca4c8e38a" providerId="LiveId" clId="{2116F1C0-E445-4CD0-A56F-CD270EFC5321}" dt="2024-10-28T13:09:35.516" v="1209" actId="255"/>
        <pc:sldMkLst>
          <pc:docMk/>
          <pc:sldMk cId="3735064956" sldId="305"/>
        </pc:sldMkLst>
        <pc:spChg chg="mod">
          <ac:chgData name="Miroslava Čechová Závadská" userId="acc6b33ca4c8e38a" providerId="LiveId" clId="{2116F1C0-E445-4CD0-A56F-CD270EFC5321}" dt="2024-10-28T13:06:24.012" v="1167" actId="20577"/>
          <ac:spMkLst>
            <pc:docMk/>
            <pc:sldMk cId="3735064956" sldId="305"/>
            <ac:spMk id="2" creationId="{BFEFF9FB-5123-F2BC-B6DF-9881413E2920}"/>
          </ac:spMkLst>
        </pc:spChg>
        <pc:spChg chg="mod">
          <ac:chgData name="Miroslava Čechová Závadská" userId="acc6b33ca4c8e38a" providerId="LiveId" clId="{2116F1C0-E445-4CD0-A56F-CD270EFC5321}" dt="2024-10-28T13:09:35.516" v="1209" actId="255"/>
          <ac:spMkLst>
            <pc:docMk/>
            <pc:sldMk cId="3735064956" sldId="305"/>
            <ac:spMk id="3" creationId="{67D26D8E-65B4-1E42-E6D7-7CB62B2BCF53}"/>
          </ac:spMkLst>
        </pc:spChg>
      </pc:sldChg>
      <pc:sldChg chg="modSp new mod">
        <pc:chgData name="Miroslava Čechová Závadská" userId="acc6b33ca4c8e38a" providerId="LiveId" clId="{2116F1C0-E445-4CD0-A56F-CD270EFC5321}" dt="2024-10-28T13:10:40.981" v="1218" actId="255"/>
        <pc:sldMkLst>
          <pc:docMk/>
          <pc:sldMk cId="1910416815" sldId="306"/>
        </pc:sldMkLst>
        <pc:spChg chg="mod">
          <ac:chgData name="Miroslava Čechová Závadská" userId="acc6b33ca4c8e38a" providerId="LiveId" clId="{2116F1C0-E445-4CD0-A56F-CD270EFC5321}" dt="2024-10-28T13:06:27.752" v="1170" actId="20577"/>
          <ac:spMkLst>
            <pc:docMk/>
            <pc:sldMk cId="1910416815" sldId="306"/>
            <ac:spMk id="2" creationId="{C6E67A61-22C6-A721-12D2-767FC58C63B3}"/>
          </ac:spMkLst>
        </pc:spChg>
        <pc:spChg chg="mod">
          <ac:chgData name="Miroslava Čechová Závadská" userId="acc6b33ca4c8e38a" providerId="LiveId" clId="{2116F1C0-E445-4CD0-A56F-CD270EFC5321}" dt="2024-10-28T13:10:40.981" v="1218" actId="255"/>
          <ac:spMkLst>
            <pc:docMk/>
            <pc:sldMk cId="1910416815" sldId="306"/>
            <ac:spMk id="3" creationId="{09B2ECB6-CE4A-3356-E872-B74E1856F62F}"/>
          </ac:spMkLst>
        </pc:spChg>
      </pc:sldChg>
      <pc:sldChg chg="modSp new mod">
        <pc:chgData name="Miroslava Čechová Závadská" userId="acc6b33ca4c8e38a" providerId="LiveId" clId="{2116F1C0-E445-4CD0-A56F-CD270EFC5321}" dt="2024-10-28T13:12:41.463" v="1252" actId="114"/>
        <pc:sldMkLst>
          <pc:docMk/>
          <pc:sldMk cId="1966837426" sldId="307"/>
        </pc:sldMkLst>
        <pc:spChg chg="mod">
          <ac:chgData name="Miroslava Čechová Závadská" userId="acc6b33ca4c8e38a" providerId="LiveId" clId="{2116F1C0-E445-4CD0-A56F-CD270EFC5321}" dt="2024-10-28T13:10:47.373" v="1222" actId="20577"/>
          <ac:spMkLst>
            <pc:docMk/>
            <pc:sldMk cId="1966837426" sldId="307"/>
            <ac:spMk id="2" creationId="{F3837BB3-C9B9-9949-17FF-F62E7E42E39A}"/>
          </ac:spMkLst>
        </pc:spChg>
        <pc:spChg chg="mod">
          <ac:chgData name="Miroslava Čechová Závadská" userId="acc6b33ca4c8e38a" providerId="LiveId" clId="{2116F1C0-E445-4CD0-A56F-CD270EFC5321}" dt="2024-10-28T13:12:41.463" v="1252" actId="114"/>
          <ac:spMkLst>
            <pc:docMk/>
            <pc:sldMk cId="1966837426" sldId="307"/>
            <ac:spMk id="3" creationId="{31199464-21A0-D64F-6D96-2C8765665D64}"/>
          </ac:spMkLst>
        </pc:spChg>
      </pc:sldChg>
      <pc:sldChg chg="modSp new mod">
        <pc:chgData name="Miroslava Čechová Závadská" userId="acc6b33ca4c8e38a" providerId="LiveId" clId="{2116F1C0-E445-4CD0-A56F-CD270EFC5321}" dt="2024-10-28T13:13:39.681" v="1261" actId="20577"/>
        <pc:sldMkLst>
          <pc:docMk/>
          <pc:sldMk cId="2053448264" sldId="308"/>
        </pc:sldMkLst>
        <pc:spChg chg="mod">
          <ac:chgData name="Miroslava Čechová Závadská" userId="acc6b33ca4c8e38a" providerId="LiveId" clId="{2116F1C0-E445-4CD0-A56F-CD270EFC5321}" dt="2024-10-28T13:11:49.767" v="1241" actId="20577"/>
          <ac:spMkLst>
            <pc:docMk/>
            <pc:sldMk cId="2053448264" sldId="308"/>
            <ac:spMk id="2" creationId="{9DF6B1CB-C6B6-7266-5F45-AFF6A59FDA16}"/>
          </ac:spMkLst>
        </pc:spChg>
        <pc:spChg chg="mod">
          <ac:chgData name="Miroslava Čechová Závadská" userId="acc6b33ca4c8e38a" providerId="LiveId" clId="{2116F1C0-E445-4CD0-A56F-CD270EFC5321}" dt="2024-10-28T13:13:39.681" v="1261" actId="20577"/>
          <ac:spMkLst>
            <pc:docMk/>
            <pc:sldMk cId="2053448264" sldId="308"/>
            <ac:spMk id="3" creationId="{CE1B6BC0-88FB-AF76-8B77-0D111D7E62D2}"/>
          </ac:spMkLst>
        </pc:spChg>
      </pc:sldChg>
      <pc:sldChg chg="modSp new mod">
        <pc:chgData name="Miroslava Čechová Závadská" userId="acc6b33ca4c8e38a" providerId="LiveId" clId="{2116F1C0-E445-4CD0-A56F-CD270EFC5321}" dt="2024-10-28T13:15:09.294" v="1269" actId="255"/>
        <pc:sldMkLst>
          <pc:docMk/>
          <pc:sldMk cId="143616101" sldId="309"/>
        </pc:sldMkLst>
        <pc:spChg chg="mod">
          <ac:chgData name="Miroslava Čechová Závadská" userId="acc6b33ca4c8e38a" providerId="LiveId" clId="{2116F1C0-E445-4CD0-A56F-CD270EFC5321}" dt="2024-10-28T13:11:43.165" v="1235" actId="20577"/>
          <ac:spMkLst>
            <pc:docMk/>
            <pc:sldMk cId="143616101" sldId="309"/>
            <ac:spMk id="2" creationId="{FD077DAD-0836-50BB-77A8-CE24CA872DAB}"/>
          </ac:spMkLst>
        </pc:spChg>
        <pc:spChg chg="mod">
          <ac:chgData name="Miroslava Čechová Závadská" userId="acc6b33ca4c8e38a" providerId="LiveId" clId="{2116F1C0-E445-4CD0-A56F-CD270EFC5321}" dt="2024-10-28T13:15:09.294" v="1269" actId="255"/>
          <ac:spMkLst>
            <pc:docMk/>
            <pc:sldMk cId="143616101" sldId="309"/>
            <ac:spMk id="3" creationId="{F75D6425-9CB6-F081-3E5B-1CCFC5089E96}"/>
          </ac:spMkLst>
        </pc:spChg>
      </pc:sldChg>
      <pc:sldChg chg="modSp new mod">
        <pc:chgData name="Miroslava Čechová Závadská" userId="acc6b33ca4c8e38a" providerId="LiveId" clId="{2116F1C0-E445-4CD0-A56F-CD270EFC5321}" dt="2024-10-28T13:16:39.041" v="1283" actId="21"/>
        <pc:sldMkLst>
          <pc:docMk/>
          <pc:sldMk cId="873543317" sldId="310"/>
        </pc:sldMkLst>
        <pc:spChg chg="mod">
          <ac:chgData name="Miroslava Čechová Závadská" userId="acc6b33ca4c8e38a" providerId="LiveId" clId="{2116F1C0-E445-4CD0-A56F-CD270EFC5321}" dt="2024-10-28T13:16:08.501" v="1280" actId="20577"/>
          <ac:spMkLst>
            <pc:docMk/>
            <pc:sldMk cId="873543317" sldId="310"/>
            <ac:spMk id="2" creationId="{A97CE20B-D87E-00D8-FBB0-5B82422F5A50}"/>
          </ac:spMkLst>
        </pc:spChg>
        <pc:spChg chg="mod">
          <ac:chgData name="Miroslava Čechová Závadská" userId="acc6b33ca4c8e38a" providerId="LiveId" clId="{2116F1C0-E445-4CD0-A56F-CD270EFC5321}" dt="2024-10-28T13:16:39.041" v="1283" actId="21"/>
          <ac:spMkLst>
            <pc:docMk/>
            <pc:sldMk cId="873543317" sldId="310"/>
            <ac:spMk id="3" creationId="{18F4349F-9513-E04E-973E-83CBEC7E7561}"/>
          </ac:spMkLst>
        </pc:spChg>
      </pc:sldChg>
      <pc:sldChg chg="addSp modSp new mod">
        <pc:chgData name="Miroslava Čechová Závadská" userId="acc6b33ca4c8e38a" providerId="LiveId" clId="{2116F1C0-E445-4CD0-A56F-CD270EFC5321}" dt="2024-10-28T13:17:39.433" v="1295" actId="1076"/>
        <pc:sldMkLst>
          <pc:docMk/>
          <pc:sldMk cId="1270320818" sldId="311"/>
        </pc:sldMkLst>
        <pc:spChg chg="mod">
          <ac:chgData name="Miroslava Čechová Závadská" userId="acc6b33ca4c8e38a" providerId="LiveId" clId="{2116F1C0-E445-4CD0-A56F-CD270EFC5321}" dt="2024-10-28T13:16:55.088" v="1285"/>
          <ac:spMkLst>
            <pc:docMk/>
            <pc:sldMk cId="1270320818" sldId="311"/>
            <ac:spMk id="2" creationId="{1033354F-3F66-7D82-3419-5EFE87D510A6}"/>
          </ac:spMkLst>
        </pc:spChg>
        <pc:spChg chg="mod">
          <ac:chgData name="Miroslava Čechová Závadská" userId="acc6b33ca4c8e38a" providerId="LiveId" clId="{2116F1C0-E445-4CD0-A56F-CD270EFC5321}" dt="2024-10-28T13:17:31.630" v="1292" actId="20577"/>
          <ac:spMkLst>
            <pc:docMk/>
            <pc:sldMk cId="1270320818" sldId="311"/>
            <ac:spMk id="3" creationId="{5FAA1941-DBCB-86BC-C104-C945361684A1}"/>
          </ac:spMkLst>
        </pc:spChg>
        <pc:picChg chg="add mod">
          <ac:chgData name="Miroslava Čechová Závadská" userId="acc6b33ca4c8e38a" providerId="LiveId" clId="{2116F1C0-E445-4CD0-A56F-CD270EFC5321}" dt="2024-10-28T13:17:39.433" v="1295" actId="1076"/>
          <ac:picMkLst>
            <pc:docMk/>
            <pc:sldMk cId="1270320818" sldId="311"/>
            <ac:picMk id="5" creationId="{2C4B4696-8072-9CAE-A223-CE1499407932}"/>
          </ac:picMkLst>
        </pc:picChg>
      </pc:sldChg>
      <pc:sldChg chg="modSp new mod">
        <pc:chgData name="Miroslava Čechová Závadská" userId="acc6b33ca4c8e38a" providerId="LiveId" clId="{2116F1C0-E445-4CD0-A56F-CD270EFC5321}" dt="2024-10-28T13:20:02.617" v="1327" actId="255"/>
        <pc:sldMkLst>
          <pc:docMk/>
          <pc:sldMk cId="636604099" sldId="312"/>
        </pc:sldMkLst>
        <pc:spChg chg="mod">
          <ac:chgData name="Miroslava Čechová Závadská" userId="acc6b33ca4c8e38a" providerId="LiveId" clId="{2116F1C0-E445-4CD0-A56F-CD270EFC5321}" dt="2024-10-28T13:18:34.569" v="1299"/>
          <ac:spMkLst>
            <pc:docMk/>
            <pc:sldMk cId="636604099" sldId="312"/>
            <ac:spMk id="2" creationId="{68C70C7B-CADA-27A4-B572-9E8E0B3D693C}"/>
          </ac:spMkLst>
        </pc:spChg>
        <pc:spChg chg="mod">
          <ac:chgData name="Miroslava Čechová Závadská" userId="acc6b33ca4c8e38a" providerId="LiveId" clId="{2116F1C0-E445-4CD0-A56F-CD270EFC5321}" dt="2024-10-28T13:20:02.617" v="1327" actId="255"/>
          <ac:spMkLst>
            <pc:docMk/>
            <pc:sldMk cId="636604099" sldId="312"/>
            <ac:spMk id="3" creationId="{E4F0EF01-5790-6BF4-8004-B29D4BD9C6CE}"/>
          </ac:spMkLst>
        </pc:spChg>
      </pc:sldChg>
      <pc:sldChg chg="modSp new mod">
        <pc:chgData name="Miroslava Čechová Závadská" userId="acc6b33ca4c8e38a" providerId="LiveId" clId="{2116F1C0-E445-4CD0-A56F-CD270EFC5321}" dt="2024-10-28T13:20:07.286" v="1328" actId="255"/>
        <pc:sldMkLst>
          <pc:docMk/>
          <pc:sldMk cId="2572668296" sldId="313"/>
        </pc:sldMkLst>
        <pc:spChg chg="mod">
          <ac:chgData name="Miroslava Čechová Závadská" userId="acc6b33ca4c8e38a" providerId="LiveId" clId="{2116F1C0-E445-4CD0-A56F-CD270EFC5321}" dt="2024-10-28T13:19:36.894" v="1322"/>
          <ac:spMkLst>
            <pc:docMk/>
            <pc:sldMk cId="2572668296" sldId="313"/>
            <ac:spMk id="2" creationId="{C45DF607-4E15-BA00-9B51-5B588E01424D}"/>
          </ac:spMkLst>
        </pc:spChg>
        <pc:spChg chg="mod">
          <ac:chgData name="Miroslava Čechová Závadská" userId="acc6b33ca4c8e38a" providerId="LiveId" clId="{2116F1C0-E445-4CD0-A56F-CD270EFC5321}" dt="2024-10-28T13:20:07.286" v="1328" actId="255"/>
          <ac:spMkLst>
            <pc:docMk/>
            <pc:sldMk cId="2572668296" sldId="313"/>
            <ac:spMk id="3" creationId="{A51B815F-9F26-7D76-82D0-4D43AA182B13}"/>
          </ac:spMkLst>
        </pc:spChg>
      </pc:sldChg>
      <pc:sldChg chg="modSp new mod">
        <pc:chgData name="Miroslava Čechová Závadská" userId="acc6b33ca4c8e38a" providerId="LiveId" clId="{2116F1C0-E445-4CD0-A56F-CD270EFC5321}" dt="2024-10-28T13:21:46.177" v="1346" actId="20577"/>
        <pc:sldMkLst>
          <pc:docMk/>
          <pc:sldMk cId="2703412678" sldId="314"/>
        </pc:sldMkLst>
        <pc:spChg chg="mod">
          <ac:chgData name="Miroslava Čechová Závadská" userId="acc6b33ca4c8e38a" providerId="LiveId" clId="{2116F1C0-E445-4CD0-A56F-CD270EFC5321}" dt="2024-10-28T13:20:53.077" v="1332"/>
          <ac:spMkLst>
            <pc:docMk/>
            <pc:sldMk cId="2703412678" sldId="314"/>
            <ac:spMk id="2" creationId="{5A53669A-E3EE-602A-168F-0B99DCE503E2}"/>
          </ac:spMkLst>
        </pc:spChg>
        <pc:spChg chg="mod">
          <ac:chgData name="Miroslava Čechová Závadská" userId="acc6b33ca4c8e38a" providerId="LiveId" clId="{2116F1C0-E445-4CD0-A56F-CD270EFC5321}" dt="2024-10-28T13:21:46.177" v="1346" actId="20577"/>
          <ac:spMkLst>
            <pc:docMk/>
            <pc:sldMk cId="2703412678" sldId="314"/>
            <ac:spMk id="3" creationId="{E22BC36A-65F3-EF8B-32AC-D6377D38B282}"/>
          </ac:spMkLst>
        </pc:spChg>
      </pc:sldChg>
      <pc:sldChg chg="modSp new mod">
        <pc:chgData name="Miroslava Čechová Závadská" userId="acc6b33ca4c8e38a" providerId="LiveId" clId="{2116F1C0-E445-4CD0-A56F-CD270EFC5321}" dt="2024-10-28T13:28:58.585" v="1356" actId="27636"/>
        <pc:sldMkLst>
          <pc:docMk/>
          <pc:sldMk cId="3954717515" sldId="315"/>
        </pc:sldMkLst>
        <pc:spChg chg="mod">
          <ac:chgData name="Miroslava Čechová Závadská" userId="acc6b33ca4c8e38a" providerId="LiveId" clId="{2116F1C0-E445-4CD0-A56F-CD270EFC5321}" dt="2024-10-28T13:20:55.889" v="1333"/>
          <ac:spMkLst>
            <pc:docMk/>
            <pc:sldMk cId="3954717515" sldId="315"/>
            <ac:spMk id="2" creationId="{DE9CCA85-6A39-600E-F634-1F27A87A8E9A}"/>
          </ac:spMkLst>
        </pc:spChg>
        <pc:spChg chg="mod">
          <ac:chgData name="Miroslava Čechová Závadská" userId="acc6b33ca4c8e38a" providerId="LiveId" clId="{2116F1C0-E445-4CD0-A56F-CD270EFC5321}" dt="2024-10-28T13:28:58.585" v="1356" actId="27636"/>
          <ac:spMkLst>
            <pc:docMk/>
            <pc:sldMk cId="3954717515" sldId="315"/>
            <ac:spMk id="3" creationId="{7EBC7639-5911-2222-185D-E3AD10C64C6E}"/>
          </ac:spMkLst>
        </pc:spChg>
      </pc:sldChg>
      <pc:sldChg chg="modSp new mod">
        <pc:chgData name="Miroslava Čechová Závadská" userId="acc6b33ca4c8e38a" providerId="LiveId" clId="{2116F1C0-E445-4CD0-A56F-CD270EFC5321}" dt="2024-10-28T13:29:51.455" v="1363" actId="20577"/>
        <pc:sldMkLst>
          <pc:docMk/>
          <pc:sldMk cId="1382023348" sldId="316"/>
        </pc:sldMkLst>
        <pc:spChg chg="mod">
          <ac:chgData name="Miroslava Čechová Závadská" userId="acc6b33ca4c8e38a" providerId="LiveId" clId="{2116F1C0-E445-4CD0-A56F-CD270EFC5321}" dt="2024-10-28T13:20:58.424" v="1334"/>
          <ac:spMkLst>
            <pc:docMk/>
            <pc:sldMk cId="1382023348" sldId="316"/>
            <ac:spMk id="2" creationId="{4BAEE81B-BBAD-E6E6-F209-2ADD58C8DC88}"/>
          </ac:spMkLst>
        </pc:spChg>
        <pc:spChg chg="mod">
          <ac:chgData name="Miroslava Čechová Závadská" userId="acc6b33ca4c8e38a" providerId="LiveId" clId="{2116F1C0-E445-4CD0-A56F-CD270EFC5321}" dt="2024-10-28T13:29:51.455" v="1363" actId="20577"/>
          <ac:spMkLst>
            <pc:docMk/>
            <pc:sldMk cId="1382023348" sldId="316"/>
            <ac:spMk id="3" creationId="{EBCFA105-E833-8A14-7349-554515FEBE8F}"/>
          </ac:spMkLst>
        </pc:spChg>
      </pc:sldChg>
      <pc:sldChg chg="modSp new mod">
        <pc:chgData name="Miroslava Čechová Závadská" userId="acc6b33ca4c8e38a" providerId="LiveId" clId="{2116F1C0-E445-4CD0-A56F-CD270EFC5321}" dt="2024-10-28T13:33:41.114" v="1368" actId="20577"/>
        <pc:sldMkLst>
          <pc:docMk/>
          <pc:sldMk cId="2312426580" sldId="317"/>
        </pc:sldMkLst>
        <pc:spChg chg="mod">
          <ac:chgData name="Miroslava Čechová Závadská" userId="acc6b33ca4c8e38a" providerId="LiveId" clId="{2116F1C0-E445-4CD0-A56F-CD270EFC5321}" dt="2024-10-28T13:21:07.952" v="1339"/>
          <ac:spMkLst>
            <pc:docMk/>
            <pc:sldMk cId="2312426580" sldId="317"/>
            <ac:spMk id="2" creationId="{6025DF99-FA27-CA68-5A18-8CE66E216789}"/>
          </ac:spMkLst>
        </pc:spChg>
        <pc:spChg chg="mod">
          <ac:chgData name="Miroslava Čechová Závadská" userId="acc6b33ca4c8e38a" providerId="LiveId" clId="{2116F1C0-E445-4CD0-A56F-CD270EFC5321}" dt="2024-10-28T13:33:41.114" v="1368" actId="20577"/>
          <ac:spMkLst>
            <pc:docMk/>
            <pc:sldMk cId="2312426580" sldId="317"/>
            <ac:spMk id="3" creationId="{8C0FAB24-086D-D86A-B739-439B47D5857E}"/>
          </ac:spMkLst>
        </pc:spChg>
      </pc:sldChg>
      <pc:sldChg chg="modSp new mod">
        <pc:chgData name="Miroslava Čechová Závadská" userId="acc6b33ca4c8e38a" providerId="LiveId" clId="{2116F1C0-E445-4CD0-A56F-CD270EFC5321}" dt="2024-10-28T13:35:04.229" v="1378" actId="5793"/>
        <pc:sldMkLst>
          <pc:docMk/>
          <pc:sldMk cId="3213939124" sldId="318"/>
        </pc:sldMkLst>
        <pc:spChg chg="mod">
          <ac:chgData name="Miroslava Čechová Závadská" userId="acc6b33ca4c8e38a" providerId="LiveId" clId="{2116F1C0-E445-4CD0-A56F-CD270EFC5321}" dt="2024-10-28T13:21:10.790" v="1340"/>
          <ac:spMkLst>
            <pc:docMk/>
            <pc:sldMk cId="3213939124" sldId="318"/>
            <ac:spMk id="2" creationId="{520AFB6D-8841-F797-027E-B82AB2DCA505}"/>
          </ac:spMkLst>
        </pc:spChg>
        <pc:spChg chg="mod">
          <ac:chgData name="Miroslava Čechová Závadská" userId="acc6b33ca4c8e38a" providerId="LiveId" clId="{2116F1C0-E445-4CD0-A56F-CD270EFC5321}" dt="2024-10-28T13:35:04.229" v="1378" actId="5793"/>
          <ac:spMkLst>
            <pc:docMk/>
            <pc:sldMk cId="3213939124" sldId="318"/>
            <ac:spMk id="3" creationId="{C31C54D1-E434-9F61-3FB0-0854E2510DF1}"/>
          </ac:spMkLst>
        </pc:spChg>
      </pc:sldChg>
      <pc:sldChg chg="modSp new mod">
        <pc:chgData name="Miroslava Čechová Závadská" userId="acc6b33ca4c8e38a" providerId="LiveId" clId="{2116F1C0-E445-4CD0-A56F-CD270EFC5321}" dt="2024-10-28T13:35:25.970" v="1382" actId="20577"/>
        <pc:sldMkLst>
          <pc:docMk/>
          <pc:sldMk cId="3766426765" sldId="319"/>
        </pc:sldMkLst>
        <pc:spChg chg="mod">
          <ac:chgData name="Miroslava Čechová Závadská" userId="acc6b33ca4c8e38a" providerId="LiveId" clId="{2116F1C0-E445-4CD0-A56F-CD270EFC5321}" dt="2024-10-28T13:21:14.910" v="1342"/>
          <ac:spMkLst>
            <pc:docMk/>
            <pc:sldMk cId="3766426765" sldId="319"/>
            <ac:spMk id="2" creationId="{CEF4D8DF-149C-73EC-326F-3BA4E05AC159}"/>
          </ac:spMkLst>
        </pc:spChg>
        <pc:spChg chg="mod">
          <ac:chgData name="Miroslava Čechová Závadská" userId="acc6b33ca4c8e38a" providerId="LiveId" clId="{2116F1C0-E445-4CD0-A56F-CD270EFC5321}" dt="2024-10-28T13:35:25.970" v="1382" actId="20577"/>
          <ac:spMkLst>
            <pc:docMk/>
            <pc:sldMk cId="3766426765" sldId="319"/>
            <ac:spMk id="3" creationId="{E6DC370B-D7EA-E8AB-5997-84FEC3C5F06C}"/>
          </ac:spMkLst>
        </pc:spChg>
      </pc:sldChg>
      <pc:sldChg chg="modSp new mod">
        <pc:chgData name="Miroslava Čechová Závadská" userId="acc6b33ca4c8e38a" providerId="LiveId" clId="{2116F1C0-E445-4CD0-A56F-CD270EFC5321}" dt="2024-10-28T13:38:05.894" v="1402" actId="27636"/>
        <pc:sldMkLst>
          <pc:docMk/>
          <pc:sldMk cId="1111477833" sldId="320"/>
        </pc:sldMkLst>
        <pc:spChg chg="mod">
          <ac:chgData name="Miroslava Čechová Závadská" userId="acc6b33ca4c8e38a" providerId="LiveId" clId="{2116F1C0-E445-4CD0-A56F-CD270EFC5321}" dt="2024-10-28T13:36:18.218" v="1386"/>
          <ac:spMkLst>
            <pc:docMk/>
            <pc:sldMk cId="1111477833" sldId="320"/>
            <ac:spMk id="2" creationId="{9788A0DE-7C10-2E5A-0162-578334A1D54C}"/>
          </ac:spMkLst>
        </pc:spChg>
        <pc:spChg chg="mod">
          <ac:chgData name="Miroslava Čechová Závadská" userId="acc6b33ca4c8e38a" providerId="LiveId" clId="{2116F1C0-E445-4CD0-A56F-CD270EFC5321}" dt="2024-10-28T13:38:05.894" v="1402" actId="27636"/>
          <ac:spMkLst>
            <pc:docMk/>
            <pc:sldMk cId="1111477833" sldId="320"/>
            <ac:spMk id="3" creationId="{97C31139-7774-3D82-F920-0A8628DD9FEC}"/>
          </ac:spMkLst>
        </pc:spChg>
      </pc:sldChg>
      <pc:sldChg chg="modSp new mod">
        <pc:chgData name="Miroslava Čechová Závadská" userId="acc6b33ca4c8e38a" providerId="LiveId" clId="{2116F1C0-E445-4CD0-A56F-CD270EFC5321}" dt="2024-10-28T13:38:21.272" v="1406" actId="20577"/>
        <pc:sldMkLst>
          <pc:docMk/>
          <pc:sldMk cId="1578317385" sldId="321"/>
        </pc:sldMkLst>
        <pc:spChg chg="mod">
          <ac:chgData name="Miroslava Čechová Závadská" userId="acc6b33ca4c8e38a" providerId="LiveId" clId="{2116F1C0-E445-4CD0-A56F-CD270EFC5321}" dt="2024-10-28T13:36:20.485" v="1387"/>
          <ac:spMkLst>
            <pc:docMk/>
            <pc:sldMk cId="1578317385" sldId="321"/>
            <ac:spMk id="2" creationId="{A2E57E0A-3154-42D7-4F7C-A63FD9CCBB1E}"/>
          </ac:spMkLst>
        </pc:spChg>
        <pc:spChg chg="mod">
          <ac:chgData name="Miroslava Čechová Závadská" userId="acc6b33ca4c8e38a" providerId="LiveId" clId="{2116F1C0-E445-4CD0-A56F-CD270EFC5321}" dt="2024-10-28T13:38:21.272" v="1406" actId="20577"/>
          <ac:spMkLst>
            <pc:docMk/>
            <pc:sldMk cId="1578317385" sldId="321"/>
            <ac:spMk id="3" creationId="{8A95E665-79BA-DF32-6D03-9854D8E8C457}"/>
          </ac:spMkLst>
        </pc:spChg>
      </pc:sldChg>
      <pc:sldChg chg="addSp modSp new mod">
        <pc:chgData name="Miroslava Čechová Závadská" userId="acc6b33ca4c8e38a" providerId="LiveId" clId="{2116F1C0-E445-4CD0-A56F-CD270EFC5321}" dt="2024-10-28T13:39:43.455" v="1424" actId="1076"/>
        <pc:sldMkLst>
          <pc:docMk/>
          <pc:sldMk cId="1722378987" sldId="322"/>
        </pc:sldMkLst>
        <pc:spChg chg="mod">
          <ac:chgData name="Miroslava Čechová Závadská" userId="acc6b33ca4c8e38a" providerId="LiveId" clId="{2116F1C0-E445-4CD0-A56F-CD270EFC5321}" dt="2024-10-28T13:36:23.176" v="1388"/>
          <ac:spMkLst>
            <pc:docMk/>
            <pc:sldMk cId="1722378987" sldId="322"/>
            <ac:spMk id="2" creationId="{C03E9C54-109F-C3C2-0480-DC39BCC770C0}"/>
          </ac:spMkLst>
        </pc:spChg>
        <pc:spChg chg="mod">
          <ac:chgData name="Miroslava Čechová Závadská" userId="acc6b33ca4c8e38a" providerId="LiveId" clId="{2116F1C0-E445-4CD0-A56F-CD270EFC5321}" dt="2024-10-28T13:39:38.472" v="1423" actId="27636"/>
          <ac:spMkLst>
            <pc:docMk/>
            <pc:sldMk cId="1722378987" sldId="322"/>
            <ac:spMk id="3" creationId="{A12CFCA6-E35F-0199-D3DD-0B791202AF24}"/>
          </ac:spMkLst>
        </pc:spChg>
        <pc:picChg chg="add mod">
          <ac:chgData name="Miroslava Čechová Závadská" userId="acc6b33ca4c8e38a" providerId="LiveId" clId="{2116F1C0-E445-4CD0-A56F-CD270EFC5321}" dt="2024-10-28T13:39:43.455" v="1424" actId="1076"/>
          <ac:picMkLst>
            <pc:docMk/>
            <pc:sldMk cId="1722378987" sldId="322"/>
            <ac:picMk id="5" creationId="{A2FC270A-0ADC-BC0C-277A-AC5750B1AF9B}"/>
          </ac:picMkLst>
        </pc:picChg>
      </pc:sldChg>
      <pc:sldChg chg="modSp new mod">
        <pc:chgData name="Miroslava Čechová Závadská" userId="acc6b33ca4c8e38a" providerId="LiveId" clId="{2116F1C0-E445-4CD0-A56F-CD270EFC5321}" dt="2024-10-28T13:40:50.285" v="1435" actId="27636"/>
        <pc:sldMkLst>
          <pc:docMk/>
          <pc:sldMk cId="173466509" sldId="323"/>
        </pc:sldMkLst>
        <pc:spChg chg="mod">
          <ac:chgData name="Miroslava Čechová Závadská" userId="acc6b33ca4c8e38a" providerId="LiveId" clId="{2116F1C0-E445-4CD0-A56F-CD270EFC5321}" dt="2024-10-28T13:40:06.899" v="1427"/>
          <ac:spMkLst>
            <pc:docMk/>
            <pc:sldMk cId="173466509" sldId="323"/>
            <ac:spMk id="2" creationId="{88E30441-53A4-B563-603B-BFDE902F3636}"/>
          </ac:spMkLst>
        </pc:spChg>
        <pc:spChg chg="mod">
          <ac:chgData name="Miroslava Čechová Závadská" userId="acc6b33ca4c8e38a" providerId="LiveId" clId="{2116F1C0-E445-4CD0-A56F-CD270EFC5321}" dt="2024-10-28T13:40:50.285" v="1435" actId="27636"/>
          <ac:spMkLst>
            <pc:docMk/>
            <pc:sldMk cId="173466509" sldId="323"/>
            <ac:spMk id="3" creationId="{1D684674-75A5-CDA4-04AD-FA014E444773}"/>
          </ac:spMkLst>
        </pc:spChg>
      </pc:sldChg>
      <pc:sldChg chg="addSp delSp modSp new mod">
        <pc:chgData name="Miroslava Čechová Závadská" userId="acc6b33ca4c8e38a" providerId="LiveId" clId="{2116F1C0-E445-4CD0-A56F-CD270EFC5321}" dt="2024-10-28T13:42:05.059" v="1438" actId="14100"/>
        <pc:sldMkLst>
          <pc:docMk/>
          <pc:sldMk cId="1210552447" sldId="324"/>
        </pc:sldMkLst>
        <pc:spChg chg="mod">
          <ac:chgData name="Miroslava Čechová Závadská" userId="acc6b33ca4c8e38a" providerId="LiveId" clId="{2116F1C0-E445-4CD0-A56F-CD270EFC5321}" dt="2024-10-28T13:40:58.703" v="1436"/>
          <ac:spMkLst>
            <pc:docMk/>
            <pc:sldMk cId="1210552447" sldId="324"/>
            <ac:spMk id="2" creationId="{2700A116-C2F5-CC0C-96C3-3F3B21F4AB36}"/>
          </ac:spMkLst>
        </pc:spChg>
        <pc:spChg chg="del">
          <ac:chgData name="Miroslava Čechová Závadská" userId="acc6b33ca4c8e38a" providerId="LiveId" clId="{2116F1C0-E445-4CD0-A56F-CD270EFC5321}" dt="2024-10-28T13:42:02.345" v="1437" actId="22"/>
          <ac:spMkLst>
            <pc:docMk/>
            <pc:sldMk cId="1210552447" sldId="324"/>
            <ac:spMk id="3" creationId="{A8325492-1E8E-F617-D0C9-78EC79E58DCA}"/>
          </ac:spMkLst>
        </pc:spChg>
        <pc:picChg chg="add mod ord">
          <ac:chgData name="Miroslava Čechová Závadská" userId="acc6b33ca4c8e38a" providerId="LiveId" clId="{2116F1C0-E445-4CD0-A56F-CD270EFC5321}" dt="2024-10-28T13:42:05.059" v="1438" actId="14100"/>
          <ac:picMkLst>
            <pc:docMk/>
            <pc:sldMk cId="1210552447" sldId="324"/>
            <ac:picMk id="5" creationId="{E36C9D74-7BDA-C3BF-9302-543A939568C8}"/>
          </ac:picMkLst>
        </pc:picChg>
      </pc:sldChg>
      <pc:sldChg chg="modSp new mod">
        <pc:chgData name="Miroslava Čechová Závadská" userId="acc6b33ca4c8e38a" providerId="LiveId" clId="{2116F1C0-E445-4CD0-A56F-CD270EFC5321}" dt="2024-10-28T13:45:33.529" v="1653" actId="255"/>
        <pc:sldMkLst>
          <pc:docMk/>
          <pc:sldMk cId="1341518362" sldId="325"/>
        </pc:sldMkLst>
        <pc:spChg chg="mod">
          <ac:chgData name="Miroslava Čechová Závadská" userId="acc6b33ca4c8e38a" providerId="LiveId" clId="{2116F1C0-E445-4CD0-A56F-CD270EFC5321}" dt="2024-10-28T13:43:14.920" v="1459" actId="20577"/>
          <ac:spMkLst>
            <pc:docMk/>
            <pc:sldMk cId="1341518362" sldId="325"/>
            <ac:spMk id="2" creationId="{1AE5603F-5F38-7BC9-0633-BE6C522D0D19}"/>
          </ac:spMkLst>
        </pc:spChg>
        <pc:spChg chg="mod">
          <ac:chgData name="Miroslava Čechová Závadská" userId="acc6b33ca4c8e38a" providerId="LiveId" clId="{2116F1C0-E445-4CD0-A56F-CD270EFC5321}" dt="2024-10-28T13:45:33.529" v="1653" actId="255"/>
          <ac:spMkLst>
            <pc:docMk/>
            <pc:sldMk cId="1341518362" sldId="325"/>
            <ac:spMk id="3" creationId="{047CEE7B-1412-1AB8-855F-5D97F6EA90BC}"/>
          </ac:spMkLst>
        </pc:spChg>
      </pc:sldChg>
      <pc:sldChg chg="addSp modSp new mod">
        <pc:chgData name="Miroslava Čechová Závadská" userId="acc6b33ca4c8e38a" providerId="LiveId" clId="{2116F1C0-E445-4CD0-A56F-CD270EFC5321}" dt="2024-10-28T13:47:19.729" v="1662" actId="1076"/>
        <pc:sldMkLst>
          <pc:docMk/>
          <pc:sldMk cId="1254265325" sldId="326"/>
        </pc:sldMkLst>
        <pc:spChg chg="mod">
          <ac:chgData name="Miroslava Čechová Závadská" userId="acc6b33ca4c8e38a" providerId="LiveId" clId="{2116F1C0-E445-4CD0-A56F-CD270EFC5321}" dt="2024-10-28T13:46:23.887" v="1654"/>
          <ac:spMkLst>
            <pc:docMk/>
            <pc:sldMk cId="1254265325" sldId="326"/>
            <ac:spMk id="2" creationId="{B06A2BB0-14EC-97ED-B66C-994C9FB1905D}"/>
          </ac:spMkLst>
        </pc:spChg>
        <pc:spChg chg="mod">
          <ac:chgData name="Miroslava Čechová Závadská" userId="acc6b33ca4c8e38a" providerId="LiveId" clId="{2116F1C0-E445-4CD0-A56F-CD270EFC5321}" dt="2024-10-28T13:46:53.501" v="1659" actId="20577"/>
          <ac:spMkLst>
            <pc:docMk/>
            <pc:sldMk cId="1254265325" sldId="326"/>
            <ac:spMk id="3" creationId="{D21F3021-7222-A110-BF0B-B6C9B1F0F69D}"/>
          </ac:spMkLst>
        </pc:spChg>
        <pc:picChg chg="add mod">
          <ac:chgData name="Miroslava Čechová Závadská" userId="acc6b33ca4c8e38a" providerId="LiveId" clId="{2116F1C0-E445-4CD0-A56F-CD270EFC5321}" dt="2024-10-28T13:47:19.729" v="1662" actId="1076"/>
          <ac:picMkLst>
            <pc:docMk/>
            <pc:sldMk cId="1254265325" sldId="326"/>
            <ac:picMk id="5" creationId="{EF619802-34CD-D64E-7CBA-4909B44168FA}"/>
          </ac:picMkLst>
        </pc:picChg>
      </pc:sldChg>
      <pc:sldChg chg="modSp new mod">
        <pc:chgData name="Miroslava Čechová Závadská" userId="acc6b33ca4c8e38a" providerId="LiveId" clId="{2116F1C0-E445-4CD0-A56F-CD270EFC5321}" dt="2024-10-28T13:48:22.462" v="1670" actId="255"/>
        <pc:sldMkLst>
          <pc:docMk/>
          <pc:sldMk cId="1161991837" sldId="327"/>
        </pc:sldMkLst>
        <pc:spChg chg="mod">
          <ac:chgData name="Miroslava Čechová Závadská" userId="acc6b33ca4c8e38a" providerId="LiveId" clId="{2116F1C0-E445-4CD0-A56F-CD270EFC5321}" dt="2024-10-28T13:47:53.986" v="1666"/>
          <ac:spMkLst>
            <pc:docMk/>
            <pc:sldMk cId="1161991837" sldId="327"/>
            <ac:spMk id="2" creationId="{C9AA03DC-B30F-E682-10C1-5DC5D78DBDE8}"/>
          </ac:spMkLst>
        </pc:spChg>
        <pc:spChg chg="mod">
          <ac:chgData name="Miroslava Čechová Závadská" userId="acc6b33ca4c8e38a" providerId="LiveId" clId="{2116F1C0-E445-4CD0-A56F-CD270EFC5321}" dt="2024-10-28T13:48:22.462" v="1670" actId="255"/>
          <ac:spMkLst>
            <pc:docMk/>
            <pc:sldMk cId="1161991837" sldId="327"/>
            <ac:spMk id="3" creationId="{52A1290C-5C71-CFB3-DF10-0EBF0F181A7C}"/>
          </ac:spMkLst>
        </pc:spChg>
      </pc:sldChg>
      <pc:sldChg chg="modSp new mod">
        <pc:chgData name="Miroslava Čechová Závadská" userId="acc6b33ca4c8e38a" providerId="LiveId" clId="{2116F1C0-E445-4CD0-A56F-CD270EFC5321}" dt="2024-10-28T13:49:24.397" v="1689" actId="255"/>
        <pc:sldMkLst>
          <pc:docMk/>
          <pc:sldMk cId="2925898939" sldId="328"/>
        </pc:sldMkLst>
        <pc:spChg chg="mod">
          <ac:chgData name="Miroslava Čechová Závadská" userId="acc6b33ca4c8e38a" providerId="LiveId" clId="{2116F1C0-E445-4CD0-A56F-CD270EFC5321}" dt="2024-10-28T13:48:33.005" v="1671"/>
          <ac:spMkLst>
            <pc:docMk/>
            <pc:sldMk cId="2925898939" sldId="328"/>
            <ac:spMk id="2" creationId="{1835ED76-6B90-69A2-6524-ABFB60D968B7}"/>
          </ac:spMkLst>
        </pc:spChg>
        <pc:spChg chg="mod">
          <ac:chgData name="Miroslava Čechová Závadská" userId="acc6b33ca4c8e38a" providerId="LiveId" clId="{2116F1C0-E445-4CD0-A56F-CD270EFC5321}" dt="2024-10-28T13:49:24.397" v="1689" actId="255"/>
          <ac:spMkLst>
            <pc:docMk/>
            <pc:sldMk cId="2925898939" sldId="328"/>
            <ac:spMk id="3" creationId="{54E25123-1280-5812-7DD4-2B89D2291B1F}"/>
          </ac:spMkLst>
        </pc:spChg>
      </pc:sldChg>
      <pc:sldChg chg="modSp new mod">
        <pc:chgData name="Miroslava Čechová Závadská" userId="acc6b33ca4c8e38a" providerId="LiveId" clId="{2116F1C0-E445-4CD0-A56F-CD270EFC5321}" dt="2024-10-28T13:50:59.421" v="1699" actId="20577"/>
        <pc:sldMkLst>
          <pc:docMk/>
          <pc:sldMk cId="3606299569" sldId="329"/>
        </pc:sldMkLst>
        <pc:spChg chg="mod">
          <ac:chgData name="Miroslava Čechová Závadská" userId="acc6b33ca4c8e38a" providerId="LiveId" clId="{2116F1C0-E445-4CD0-A56F-CD270EFC5321}" dt="2024-10-28T13:49:37.845" v="1690"/>
          <ac:spMkLst>
            <pc:docMk/>
            <pc:sldMk cId="3606299569" sldId="329"/>
            <ac:spMk id="2" creationId="{5CB6028A-214A-3717-7CF6-DC9A2603DCBC}"/>
          </ac:spMkLst>
        </pc:spChg>
        <pc:spChg chg="mod">
          <ac:chgData name="Miroslava Čechová Závadská" userId="acc6b33ca4c8e38a" providerId="LiveId" clId="{2116F1C0-E445-4CD0-A56F-CD270EFC5321}" dt="2024-10-28T13:50:59.421" v="1699" actId="20577"/>
          <ac:spMkLst>
            <pc:docMk/>
            <pc:sldMk cId="3606299569" sldId="329"/>
            <ac:spMk id="3" creationId="{0D10193A-A392-DF34-8F23-97FE7C3D98D4}"/>
          </ac:spMkLst>
        </pc:spChg>
      </pc:sldChg>
      <pc:sldChg chg="modSp new mod">
        <pc:chgData name="Miroslava Čechová Závadská" userId="acc6b33ca4c8e38a" providerId="LiveId" clId="{2116F1C0-E445-4CD0-A56F-CD270EFC5321}" dt="2024-10-28T13:53:56.555" v="1717" actId="255"/>
        <pc:sldMkLst>
          <pc:docMk/>
          <pc:sldMk cId="2409633154" sldId="330"/>
        </pc:sldMkLst>
        <pc:spChg chg="mod">
          <ac:chgData name="Miroslava Čechová Závadská" userId="acc6b33ca4c8e38a" providerId="LiveId" clId="{2116F1C0-E445-4CD0-A56F-CD270EFC5321}" dt="2024-10-28T13:53:02.861" v="1709" actId="20577"/>
          <ac:spMkLst>
            <pc:docMk/>
            <pc:sldMk cId="2409633154" sldId="330"/>
            <ac:spMk id="2" creationId="{6C89DDD3-EB5E-1197-3F83-79B927C2DA71}"/>
          </ac:spMkLst>
        </pc:spChg>
        <pc:spChg chg="mod">
          <ac:chgData name="Miroslava Čechová Závadská" userId="acc6b33ca4c8e38a" providerId="LiveId" clId="{2116F1C0-E445-4CD0-A56F-CD270EFC5321}" dt="2024-10-28T13:53:56.555" v="1717" actId="255"/>
          <ac:spMkLst>
            <pc:docMk/>
            <pc:sldMk cId="2409633154" sldId="330"/>
            <ac:spMk id="3" creationId="{299878B1-EEAC-CACF-6834-9E4897449DDD}"/>
          </ac:spMkLst>
        </pc:spChg>
      </pc:sldChg>
    </pc:docChg>
  </pc:docChgLst>
  <pc:docChgLst>
    <pc:chgData name="Miroslava Čechová Závadská" userId="acc6b33ca4c8e38a" providerId="LiveId" clId="{75A3AC1D-09B4-4F3B-9C1E-49B5443E9344}"/>
    <pc:docChg chg="undo redo custSel addSld delSld modSld">
      <pc:chgData name="Miroslava Čechová Závadská" userId="acc6b33ca4c8e38a" providerId="LiveId" clId="{75A3AC1D-09B4-4F3B-9C1E-49B5443E9344}" dt="2024-11-09T14:22:19.655" v="701" actId="6549"/>
      <pc:docMkLst>
        <pc:docMk/>
      </pc:docMkLst>
      <pc:sldChg chg="modSp mod">
        <pc:chgData name="Miroslava Čechová Závadská" userId="acc6b33ca4c8e38a" providerId="LiveId" clId="{75A3AC1D-09B4-4F3B-9C1E-49B5443E9344}" dt="2024-11-08T08:25:35.900" v="60" actId="20577"/>
        <pc:sldMkLst>
          <pc:docMk/>
          <pc:sldMk cId="4071529677" sldId="257"/>
        </pc:sldMkLst>
        <pc:spChg chg="mod">
          <ac:chgData name="Miroslava Čechová Závadská" userId="acc6b33ca4c8e38a" providerId="LiveId" clId="{75A3AC1D-09B4-4F3B-9C1E-49B5443E9344}" dt="2024-11-08T08:25:35.900" v="60" actId="20577"/>
          <ac:spMkLst>
            <pc:docMk/>
            <pc:sldMk cId="4071529677" sldId="257"/>
            <ac:spMk id="3" creationId="{00000000-0000-0000-0000-000000000000}"/>
          </ac:spMkLst>
        </pc:spChg>
      </pc:sldChg>
      <pc:sldChg chg="modSp mod">
        <pc:chgData name="Miroslava Čechová Závadská" userId="acc6b33ca4c8e38a" providerId="LiveId" clId="{75A3AC1D-09B4-4F3B-9C1E-49B5443E9344}" dt="2024-11-08T08:25:11.615" v="1" actId="20577"/>
        <pc:sldMkLst>
          <pc:docMk/>
          <pc:sldMk cId="2883301839" sldId="258"/>
        </pc:sldMkLst>
        <pc:spChg chg="mod">
          <ac:chgData name="Miroslava Čechová Závadská" userId="acc6b33ca4c8e38a" providerId="LiveId" clId="{75A3AC1D-09B4-4F3B-9C1E-49B5443E9344}" dt="2024-11-08T08:25:11.615" v="1" actId="20577"/>
          <ac:spMkLst>
            <pc:docMk/>
            <pc:sldMk cId="2883301839" sldId="258"/>
            <ac:spMk id="2" creationId="{00000000-0000-0000-0000-000000000000}"/>
          </ac:spMkLst>
        </pc:spChg>
      </pc:sldChg>
      <pc:sldChg chg="del">
        <pc:chgData name="Miroslava Čechová Závadská" userId="acc6b33ca4c8e38a" providerId="LiveId" clId="{75A3AC1D-09B4-4F3B-9C1E-49B5443E9344}" dt="2024-11-08T08:25:51.676" v="61" actId="2696"/>
        <pc:sldMkLst>
          <pc:docMk/>
          <pc:sldMk cId="0" sldId="262"/>
        </pc:sldMkLst>
      </pc:sldChg>
      <pc:sldChg chg="del">
        <pc:chgData name="Miroslava Čechová Závadská" userId="acc6b33ca4c8e38a" providerId="LiveId" clId="{75A3AC1D-09B4-4F3B-9C1E-49B5443E9344}" dt="2024-11-08T08:25:51.676" v="61" actId="2696"/>
        <pc:sldMkLst>
          <pc:docMk/>
          <pc:sldMk cId="0" sldId="263"/>
        </pc:sldMkLst>
      </pc:sldChg>
      <pc:sldChg chg="del">
        <pc:chgData name="Miroslava Čechová Závadská" userId="acc6b33ca4c8e38a" providerId="LiveId" clId="{75A3AC1D-09B4-4F3B-9C1E-49B5443E9344}" dt="2024-11-08T08:25:51.676" v="61" actId="2696"/>
        <pc:sldMkLst>
          <pc:docMk/>
          <pc:sldMk cId="0" sldId="264"/>
        </pc:sldMkLst>
      </pc:sldChg>
      <pc:sldChg chg="del">
        <pc:chgData name="Miroslava Čechová Závadská" userId="acc6b33ca4c8e38a" providerId="LiveId" clId="{75A3AC1D-09B4-4F3B-9C1E-49B5443E9344}" dt="2024-11-08T08:25:51.676" v="61" actId="2696"/>
        <pc:sldMkLst>
          <pc:docMk/>
          <pc:sldMk cId="0" sldId="265"/>
        </pc:sldMkLst>
      </pc:sldChg>
      <pc:sldChg chg="del">
        <pc:chgData name="Miroslava Čechová Závadská" userId="acc6b33ca4c8e38a" providerId="LiveId" clId="{75A3AC1D-09B4-4F3B-9C1E-49B5443E9344}" dt="2024-11-08T08:25:51.676" v="61" actId="2696"/>
        <pc:sldMkLst>
          <pc:docMk/>
          <pc:sldMk cId="0" sldId="266"/>
        </pc:sldMkLst>
      </pc:sldChg>
      <pc:sldChg chg="del">
        <pc:chgData name="Miroslava Čechová Závadská" userId="acc6b33ca4c8e38a" providerId="LiveId" clId="{75A3AC1D-09B4-4F3B-9C1E-49B5443E9344}" dt="2024-11-08T08:25:51.676" v="61" actId="2696"/>
        <pc:sldMkLst>
          <pc:docMk/>
          <pc:sldMk cId="0" sldId="267"/>
        </pc:sldMkLst>
      </pc:sldChg>
      <pc:sldChg chg="del">
        <pc:chgData name="Miroslava Čechová Závadská" userId="acc6b33ca4c8e38a" providerId="LiveId" clId="{75A3AC1D-09B4-4F3B-9C1E-49B5443E9344}" dt="2024-11-08T08:25:51.676" v="61" actId="2696"/>
        <pc:sldMkLst>
          <pc:docMk/>
          <pc:sldMk cId="0" sldId="268"/>
        </pc:sldMkLst>
      </pc:sldChg>
      <pc:sldChg chg="del">
        <pc:chgData name="Miroslava Čechová Závadská" userId="acc6b33ca4c8e38a" providerId="LiveId" clId="{75A3AC1D-09B4-4F3B-9C1E-49B5443E9344}" dt="2024-11-08T08:25:51.676" v="61" actId="2696"/>
        <pc:sldMkLst>
          <pc:docMk/>
          <pc:sldMk cId="0" sldId="269"/>
        </pc:sldMkLst>
      </pc:sldChg>
      <pc:sldChg chg="del">
        <pc:chgData name="Miroslava Čechová Závadská" userId="acc6b33ca4c8e38a" providerId="LiveId" clId="{75A3AC1D-09B4-4F3B-9C1E-49B5443E9344}" dt="2024-11-08T08:25:51.676" v="61" actId="2696"/>
        <pc:sldMkLst>
          <pc:docMk/>
          <pc:sldMk cId="0" sldId="270"/>
        </pc:sldMkLst>
      </pc:sldChg>
      <pc:sldChg chg="del">
        <pc:chgData name="Miroslava Čechová Závadská" userId="acc6b33ca4c8e38a" providerId="LiveId" clId="{75A3AC1D-09B4-4F3B-9C1E-49B5443E9344}" dt="2024-11-08T08:25:51.676" v="61" actId="2696"/>
        <pc:sldMkLst>
          <pc:docMk/>
          <pc:sldMk cId="0" sldId="271"/>
        </pc:sldMkLst>
      </pc:sldChg>
      <pc:sldChg chg="del">
        <pc:chgData name="Miroslava Čechová Závadská" userId="acc6b33ca4c8e38a" providerId="LiveId" clId="{75A3AC1D-09B4-4F3B-9C1E-49B5443E9344}" dt="2024-11-08T08:25:51.676" v="61" actId="2696"/>
        <pc:sldMkLst>
          <pc:docMk/>
          <pc:sldMk cId="0" sldId="272"/>
        </pc:sldMkLst>
      </pc:sldChg>
      <pc:sldChg chg="del">
        <pc:chgData name="Miroslava Čechová Závadská" userId="acc6b33ca4c8e38a" providerId="LiveId" clId="{75A3AC1D-09B4-4F3B-9C1E-49B5443E9344}" dt="2024-11-08T08:25:51.676" v="61" actId="2696"/>
        <pc:sldMkLst>
          <pc:docMk/>
          <pc:sldMk cId="0" sldId="273"/>
        </pc:sldMkLst>
      </pc:sldChg>
      <pc:sldChg chg="del">
        <pc:chgData name="Miroslava Čechová Závadská" userId="acc6b33ca4c8e38a" providerId="LiveId" clId="{75A3AC1D-09B4-4F3B-9C1E-49B5443E9344}" dt="2024-11-08T08:25:51.676" v="61" actId="2696"/>
        <pc:sldMkLst>
          <pc:docMk/>
          <pc:sldMk cId="0" sldId="274"/>
        </pc:sldMkLst>
      </pc:sldChg>
      <pc:sldChg chg="del">
        <pc:chgData name="Miroslava Čechová Závadská" userId="acc6b33ca4c8e38a" providerId="LiveId" clId="{75A3AC1D-09B4-4F3B-9C1E-49B5443E9344}" dt="2024-11-08T08:25:51.676" v="61" actId="2696"/>
        <pc:sldMkLst>
          <pc:docMk/>
          <pc:sldMk cId="0" sldId="275"/>
        </pc:sldMkLst>
      </pc:sldChg>
      <pc:sldChg chg="del">
        <pc:chgData name="Miroslava Čechová Závadská" userId="acc6b33ca4c8e38a" providerId="LiveId" clId="{75A3AC1D-09B4-4F3B-9C1E-49B5443E9344}" dt="2024-11-08T08:25:51.676" v="61" actId="2696"/>
        <pc:sldMkLst>
          <pc:docMk/>
          <pc:sldMk cId="0" sldId="276"/>
        </pc:sldMkLst>
      </pc:sldChg>
      <pc:sldChg chg="del">
        <pc:chgData name="Miroslava Čechová Závadská" userId="acc6b33ca4c8e38a" providerId="LiveId" clId="{75A3AC1D-09B4-4F3B-9C1E-49B5443E9344}" dt="2024-11-08T08:25:51.676" v="61" actId="2696"/>
        <pc:sldMkLst>
          <pc:docMk/>
          <pc:sldMk cId="0" sldId="277"/>
        </pc:sldMkLst>
      </pc:sldChg>
      <pc:sldChg chg="del">
        <pc:chgData name="Miroslava Čechová Závadská" userId="acc6b33ca4c8e38a" providerId="LiveId" clId="{75A3AC1D-09B4-4F3B-9C1E-49B5443E9344}" dt="2024-11-08T08:25:51.676" v="61" actId="2696"/>
        <pc:sldMkLst>
          <pc:docMk/>
          <pc:sldMk cId="0" sldId="278"/>
        </pc:sldMkLst>
      </pc:sldChg>
      <pc:sldChg chg="del">
        <pc:chgData name="Miroslava Čechová Závadská" userId="acc6b33ca4c8e38a" providerId="LiveId" clId="{75A3AC1D-09B4-4F3B-9C1E-49B5443E9344}" dt="2024-11-08T08:25:51.676" v="61" actId="2696"/>
        <pc:sldMkLst>
          <pc:docMk/>
          <pc:sldMk cId="0" sldId="279"/>
        </pc:sldMkLst>
      </pc:sldChg>
      <pc:sldChg chg="del">
        <pc:chgData name="Miroslava Čechová Závadská" userId="acc6b33ca4c8e38a" providerId="LiveId" clId="{75A3AC1D-09B4-4F3B-9C1E-49B5443E9344}" dt="2024-11-08T08:25:51.676" v="61" actId="2696"/>
        <pc:sldMkLst>
          <pc:docMk/>
          <pc:sldMk cId="298660280" sldId="300"/>
        </pc:sldMkLst>
      </pc:sldChg>
      <pc:sldChg chg="modSp new mod">
        <pc:chgData name="Miroslava Čechová Závadská" userId="acc6b33ca4c8e38a" providerId="LiveId" clId="{75A3AC1D-09B4-4F3B-9C1E-49B5443E9344}" dt="2024-11-09T13:35:26.400" v="83" actId="27636"/>
        <pc:sldMkLst>
          <pc:docMk/>
          <pc:sldMk cId="3645408441" sldId="300"/>
        </pc:sldMkLst>
        <pc:spChg chg="mod">
          <ac:chgData name="Miroslava Čechová Závadská" userId="acc6b33ca4c8e38a" providerId="LiveId" clId="{75A3AC1D-09B4-4F3B-9C1E-49B5443E9344}" dt="2024-11-09T13:34:08.787" v="65"/>
          <ac:spMkLst>
            <pc:docMk/>
            <pc:sldMk cId="3645408441" sldId="300"/>
            <ac:spMk id="2" creationId="{594A692A-251B-CFFA-D5AF-3353E18F1CEF}"/>
          </ac:spMkLst>
        </pc:spChg>
        <pc:spChg chg="mod">
          <ac:chgData name="Miroslava Čechová Závadská" userId="acc6b33ca4c8e38a" providerId="LiveId" clId="{75A3AC1D-09B4-4F3B-9C1E-49B5443E9344}" dt="2024-11-09T13:35:26.400" v="83" actId="27636"/>
          <ac:spMkLst>
            <pc:docMk/>
            <pc:sldMk cId="3645408441" sldId="300"/>
            <ac:spMk id="3" creationId="{95F34FC7-862B-86B6-63A2-6B4DD2B815FD}"/>
          </ac:spMkLst>
        </pc:spChg>
      </pc:sldChg>
      <pc:sldChg chg="modSp new mod">
        <pc:chgData name="Miroslava Čechová Závadská" userId="acc6b33ca4c8e38a" providerId="LiveId" clId="{75A3AC1D-09B4-4F3B-9C1E-49B5443E9344}" dt="2024-11-09T13:36:10.337" v="93" actId="255"/>
        <pc:sldMkLst>
          <pc:docMk/>
          <pc:sldMk cId="4110138867" sldId="301"/>
        </pc:sldMkLst>
        <pc:spChg chg="mod">
          <ac:chgData name="Miroslava Čechová Závadská" userId="acc6b33ca4c8e38a" providerId="LiveId" clId="{75A3AC1D-09B4-4F3B-9C1E-49B5443E9344}" dt="2024-11-09T13:34:15.146" v="66"/>
          <ac:spMkLst>
            <pc:docMk/>
            <pc:sldMk cId="4110138867" sldId="301"/>
            <ac:spMk id="2" creationId="{75C9B946-2460-997E-AA2E-5014B6891B42}"/>
          </ac:spMkLst>
        </pc:spChg>
        <pc:spChg chg="mod">
          <ac:chgData name="Miroslava Čechová Závadská" userId="acc6b33ca4c8e38a" providerId="LiveId" clId="{75A3AC1D-09B4-4F3B-9C1E-49B5443E9344}" dt="2024-11-09T13:36:10.337" v="93" actId="255"/>
          <ac:spMkLst>
            <pc:docMk/>
            <pc:sldMk cId="4110138867" sldId="301"/>
            <ac:spMk id="3" creationId="{D26C2538-5F53-E3BC-C46F-6166EF310562}"/>
          </ac:spMkLst>
        </pc:spChg>
      </pc:sldChg>
      <pc:sldChg chg="modSp new mod">
        <pc:chgData name="Miroslava Čechová Závadská" userId="acc6b33ca4c8e38a" providerId="LiveId" clId="{75A3AC1D-09B4-4F3B-9C1E-49B5443E9344}" dt="2024-11-09T13:50:27.838" v="356" actId="20577"/>
        <pc:sldMkLst>
          <pc:docMk/>
          <pc:sldMk cId="2813894221" sldId="302"/>
        </pc:sldMkLst>
        <pc:spChg chg="mod">
          <ac:chgData name="Miroslava Čechová Závadská" userId="acc6b33ca4c8e38a" providerId="LiveId" clId="{75A3AC1D-09B4-4F3B-9C1E-49B5443E9344}" dt="2024-11-09T13:46:55.160" v="292"/>
          <ac:spMkLst>
            <pc:docMk/>
            <pc:sldMk cId="2813894221" sldId="302"/>
            <ac:spMk id="2" creationId="{1948BD80-3386-A896-8EE8-46D989A95E2E}"/>
          </ac:spMkLst>
        </pc:spChg>
        <pc:spChg chg="mod">
          <ac:chgData name="Miroslava Čechová Závadská" userId="acc6b33ca4c8e38a" providerId="LiveId" clId="{75A3AC1D-09B4-4F3B-9C1E-49B5443E9344}" dt="2024-11-09T13:50:27.838" v="356" actId="20577"/>
          <ac:spMkLst>
            <pc:docMk/>
            <pc:sldMk cId="2813894221" sldId="302"/>
            <ac:spMk id="3" creationId="{9D7DE110-9F42-17FB-7D84-BE2062E08953}"/>
          </ac:spMkLst>
        </pc:spChg>
      </pc:sldChg>
      <pc:sldChg chg="del">
        <pc:chgData name="Miroslava Čechová Závadská" userId="acc6b33ca4c8e38a" providerId="LiveId" clId="{75A3AC1D-09B4-4F3B-9C1E-49B5443E9344}" dt="2024-11-08T08:25:51.676" v="61" actId="2696"/>
        <pc:sldMkLst>
          <pc:docMk/>
          <pc:sldMk cId="639642999" sldId="303"/>
        </pc:sldMkLst>
      </pc:sldChg>
      <pc:sldChg chg="modSp new mod">
        <pc:chgData name="Miroslava Čechová Závadská" userId="acc6b33ca4c8e38a" providerId="LiveId" clId="{75A3AC1D-09B4-4F3B-9C1E-49B5443E9344}" dt="2024-11-09T13:36:49.792" v="99" actId="255"/>
        <pc:sldMkLst>
          <pc:docMk/>
          <pc:sldMk cId="2118942938" sldId="303"/>
        </pc:sldMkLst>
        <pc:spChg chg="mod">
          <ac:chgData name="Miroslava Čechová Závadská" userId="acc6b33ca4c8e38a" providerId="LiveId" clId="{75A3AC1D-09B4-4F3B-9C1E-49B5443E9344}" dt="2024-11-09T13:34:19.319" v="69"/>
          <ac:spMkLst>
            <pc:docMk/>
            <pc:sldMk cId="2118942938" sldId="303"/>
            <ac:spMk id="2" creationId="{99575DED-6685-49A1-2453-359CD7A8ED9D}"/>
          </ac:spMkLst>
        </pc:spChg>
        <pc:spChg chg="mod">
          <ac:chgData name="Miroslava Čechová Závadská" userId="acc6b33ca4c8e38a" providerId="LiveId" clId="{75A3AC1D-09B4-4F3B-9C1E-49B5443E9344}" dt="2024-11-09T13:36:49.792" v="99" actId="255"/>
          <ac:spMkLst>
            <pc:docMk/>
            <pc:sldMk cId="2118942938" sldId="303"/>
            <ac:spMk id="3" creationId="{F41F970A-A5F1-9E2F-C4CF-9F7748BF2CA0}"/>
          </ac:spMkLst>
        </pc:spChg>
      </pc:sldChg>
      <pc:sldChg chg="del">
        <pc:chgData name="Miroslava Čechová Závadská" userId="acc6b33ca4c8e38a" providerId="LiveId" clId="{75A3AC1D-09B4-4F3B-9C1E-49B5443E9344}" dt="2024-11-08T08:25:51.676" v="61" actId="2696"/>
        <pc:sldMkLst>
          <pc:docMk/>
          <pc:sldMk cId="1333050958" sldId="304"/>
        </pc:sldMkLst>
      </pc:sldChg>
      <pc:sldChg chg="modSp new mod">
        <pc:chgData name="Miroslava Čechová Závadská" userId="acc6b33ca4c8e38a" providerId="LiveId" clId="{75A3AC1D-09B4-4F3B-9C1E-49B5443E9344}" dt="2024-11-09T13:37:52.437" v="108" actId="255"/>
        <pc:sldMkLst>
          <pc:docMk/>
          <pc:sldMk cId="2922813202" sldId="304"/>
        </pc:sldMkLst>
        <pc:spChg chg="mod">
          <ac:chgData name="Miroslava Čechová Závadská" userId="acc6b33ca4c8e38a" providerId="LiveId" clId="{75A3AC1D-09B4-4F3B-9C1E-49B5443E9344}" dt="2024-11-09T13:34:21.926" v="70"/>
          <ac:spMkLst>
            <pc:docMk/>
            <pc:sldMk cId="2922813202" sldId="304"/>
            <ac:spMk id="2" creationId="{24A56317-EC28-BA92-D0F9-659D0A06FC10}"/>
          </ac:spMkLst>
        </pc:spChg>
        <pc:spChg chg="mod">
          <ac:chgData name="Miroslava Čechová Závadská" userId="acc6b33ca4c8e38a" providerId="LiveId" clId="{75A3AC1D-09B4-4F3B-9C1E-49B5443E9344}" dt="2024-11-09T13:37:52.437" v="108" actId="255"/>
          <ac:spMkLst>
            <pc:docMk/>
            <pc:sldMk cId="2922813202" sldId="304"/>
            <ac:spMk id="3" creationId="{A5ABEF7A-4FF9-2393-D2E1-9F4828B9AF5E}"/>
          </ac:spMkLst>
        </pc:spChg>
      </pc:sldChg>
      <pc:sldChg chg="modSp new mod">
        <pc:chgData name="Miroslava Čechová Závadská" userId="acc6b33ca4c8e38a" providerId="LiveId" clId="{75A3AC1D-09B4-4F3B-9C1E-49B5443E9344}" dt="2024-11-09T13:38:57.812" v="133" actId="20577"/>
        <pc:sldMkLst>
          <pc:docMk/>
          <pc:sldMk cId="1890151843" sldId="305"/>
        </pc:sldMkLst>
        <pc:spChg chg="mod">
          <ac:chgData name="Miroslava Čechová Závadská" userId="acc6b33ca4c8e38a" providerId="LiveId" clId="{75A3AC1D-09B4-4F3B-9C1E-49B5443E9344}" dt="2024-11-09T13:38:15.619" v="112"/>
          <ac:spMkLst>
            <pc:docMk/>
            <pc:sldMk cId="1890151843" sldId="305"/>
            <ac:spMk id="2" creationId="{3030A0A1-3A81-DFAD-3BCB-E374489C278D}"/>
          </ac:spMkLst>
        </pc:spChg>
        <pc:spChg chg="mod">
          <ac:chgData name="Miroslava Čechová Závadská" userId="acc6b33ca4c8e38a" providerId="LiveId" clId="{75A3AC1D-09B4-4F3B-9C1E-49B5443E9344}" dt="2024-11-09T13:38:57.812" v="133" actId="20577"/>
          <ac:spMkLst>
            <pc:docMk/>
            <pc:sldMk cId="1890151843" sldId="305"/>
            <ac:spMk id="3" creationId="{72022520-9047-5942-17F4-5A0FA42FEC88}"/>
          </ac:spMkLst>
        </pc:spChg>
      </pc:sldChg>
      <pc:sldChg chg="del">
        <pc:chgData name="Miroslava Čechová Závadská" userId="acc6b33ca4c8e38a" providerId="LiveId" clId="{75A3AC1D-09B4-4F3B-9C1E-49B5443E9344}" dt="2024-11-08T08:25:51.676" v="61" actId="2696"/>
        <pc:sldMkLst>
          <pc:docMk/>
          <pc:sldMk cId="2266370911" sldId="305"/>
        </pc:sldMkLst>
      </pc:sldChg>
      <pc:sldChg chg="del">
        <pc:chgData name="Miroslava Čechová Závadská" userId="acc6b33ca4c8e38a" providerId="LiveId" clId="{75A3AC1D-09B4-4F3B-9C1E-49B5443E9344}" dt="2024-11-08T08:25:51.676" v="61" actId="2696"/>
        <pc:sldMkLst>
          <pc:docMk/>
          <pc:sldMk cId="963202683" sldId="306"/>
        </pc:sldMkLst>
      </pc:sldChg>
      <pc:sldChg chg="modSp new mod">
        <pc:chgData name="Miroslava Čechová Závadská" userId="acc6b33ca4c8e38a" providerId="LiveId" clId="{75A3AC1D-09B4-4F3B-9C1E-49B5443E9344}" dt="2024-11-09T13:40:37.547" v="155" actId="27636"/>
        <pc:sldMkLst>
          <pc:docMk/>
          <pc:sldMk cId="1402441908" sldId="306"/>
        </pc:sldMkLst>
        <pc:spChg chg="mod">
          <ac:chgData name="Miroslava Čechová Závadská" userId="acc6b33ca4c8e38a" providerId="LiveId" clId="{75A3AC1D-09B4-4F3B-9C1E-49B5443E9344}" dt="2024-11-09T13:39:17.588" v="134"/>
          <ac:spMkLst>
            <pc:docMk/>
            <pc:sldMk cId="1402441908" sldId="306"/>
            <ac:spMk id="2" creationId="{EAD0E221-484F-D8EC-F7B9-048F22CC0970}"/>
          </ac:spMkLst>
        </pc:spChg>
        <pc:spChg chg="mod">
          <ac:chgData name="Miroslava Čechová Závadská" userId="acc6b33ca4c8e38a" providerId="LiveId" clId="{75A3AC1D-09B4-4F3B-9C1E-49B5443E9344}" dt="2024-11-09T13:40:37.547" v="155" actId="27636"/>
          <ac:spMkLst>
            <pc:docMk/>
            <pc:sldMk cId="1402441908" sldId="306"/>
            <ac:spMk id="3" creationId="{21ACC460-A6D5-5053-0DE9-8BB7BAA5CF8A}"/>
          </ac:spMkLst>
        </pc:spChg>
      </pc:sldChg>
      <pc:sldChg chg="modSp new mod">
        <pc:chgData name="Miroslava Čechová Závadská" userId="acc6b33ca4c8e38a" providerId="LiveId" clId="{75A3AC1D-09B4-4F3B-9C1E-49B5443E9344}" dt="2024-11-09T13:41:59.048" v="176" actId="255"/>
        <pc:sldMkLst>
          <pc:docMk/>
          <pc:sldMk cId="1095787874" sldId="307"/>
        </pc:sldMkLst>
        <pc:spChg chg="mod">
          <ac:chgData name="Miroslava Čechová Závadská" userId="acc6b33ca4c8e38a" providerId="LiveId" clId="{75A3AC1D-09B4-4F3B-9C1E-49B5443E9344}" dt="2024-11-09T13:39:20.624" v="135"/>
          <ac:spMkLst>
            <pc:docMk/>
            <pc:sldMk cId="1095787874" sldId="307"/>
            <ac:spMk id="2" creationId="{3FB2FD39-6E24-C722-A82A-47E2EF6C4611}"/>
          </ac:spMkLst>
        </pc:spChg>
        <pc:spChg chg="mod">
          <ac:chgData name="Miroslava Čechová Závadská" userId="acc6b33ca4c8e38a" providerId="LiveId" clId="{75A3AC1D-09B4-4F3B-9C1E-49B5443E9344}" dt="2024-11-09T13:41:59.048" v="176" actId="255"/>
          <ac:spMkLst>
            <pc:docMk/>
            <pc:sldMk cId="1095787874" sldId="307"/>
            <ac:spMk id="3" creationId="{BC9BD80E-DFDD-A39D-21F9-B5F06C429F73}"/>
          </ac:spMkLst>
        </pc:spChg>
      </pc:sldChg>
      <pc:sldChg chg="del">
        <pc:chgData name="Miroslava Čechová Závadská" userId="acc6b33ca4c8e38a" providerId="LiveId" clId="{75A3AC1D-09B4-4F3B-9C1E-49B5443E9344}" dt="2024-11-08T08:25:51.676" v="61" actId="2696"/>
        <pc:sldMkLst>
          <pc:docMk/>
          <pc:sldMk cId="1287331826" sldId="307"/>
        </pc:sldMkLst>
      </pc:sldChg>
      <pc:sldChg chg="modSp new mod">
        <pc:chgData name="Miroslava Čechová Závadská" userId="acc6b33ca4c8e38a" providerId="LiveId" clId="{75A3AC1D-09B4-4F3B-9C1E-49B5443E9344}" dt="2024-11-09T13:43:29.457" v="202" actId="255"/>
        <pc:sldMkLst>
          <pc:docMk/>
          <pc:sldMk cId="359312888" sldId="308"/>
        </pc:sldMkLst>
        <pc:spChg chg="mod">
          <ac:chgData name="Miroslava Čechová Závadská" userId="acc6b33ca4c8e38a" providerId="LiveId" clId="{75A3AC1D-09B4-4F3B-9C1E-49B5443E9344}" dt="2024-11-09T13:42:19.253" v="180"/>
          <ac:spMkLst>
            <pc:docMk/>
            <pc:sldMk cId="359312888" sldId="308"/>
            <ac:spMk id="2" creationId="{E101DF53-5AA9-26AD-BDEB-1E143EFE9D8D}"/>
          </ac:spMkLst>
        </pc:spChg>
        <pc:spChg chg="mod">
          <ac:chgData name="Miroslava Čechová Závadská" userId="acc6b33ca4c8e38a" providerId="LiveId" clId="{75A3AC1D-09B4-4F3B-9C1E-49B5443E9344}" dt="2024-11-09T13:43:29.457" v="202" actId="255"/>
          <ac:spMkLst>
            <pc:docMk/>
            <pc:sldMk cId="359312888" sldId="308"/>
            <ac:spMk id="3" creationId="{0041B7D2-78F9-1942-CA3F-0E80CCECF302}"/>
          </ac:spMkLst>
        </pc:spChg>
      </pc:sldChg>
      <pc:sldChg chg="del">
        <pc:chgData name="Miroslava Čechová Závadská" userId="acc6b33ca4c8e38a" providerId="LiveId" clId="{75A3AC1D-09B4-4F3B-9C1E-49B5443E9344}" dt="2024-11-08T08:25:51.676" v="61" actId="2696"/>
        <pc:sldMkLst>
          <pc:docMk/>
          <pc:sldMk cId="1600120623" sldId="308"/>
        </pc:sldMkLst>
      </pc:sldChg>
      <pc:sldChg chg="del">
        <pc:chgData name="Miroslava Čechová Závadská" userId="acc6b33ca4c8e38a" providerId="LiveId" clId="{75A3AC1D-09B4-4F3B-9C1E-49B5443E9344}" dt="2024-11-08T08:25:51.676" v="61" actId="2696"/>
        <pc:sldMkLst>
          <pc:docMk/>
          <pc:sldMk cId="1828365241" sldId="309"/>
        </pc:sldMkLst>
      </pc:sldChg>
      <pc:sldChg chg="modSp new mod">
        <pc:chgData name="Miroslava Čechová Závadská" userId="acc6b33ca4c8e38a" providerId="LiveId" clId="{75A3AC1D-09B4-4F3B-9C1E-49B5443E9344}" dt="2024-11-09T13:44:55.051" v="266" actId="20577"/>
        <pc:sldMkLst>
          <pc:docMk/>
          <pc:sldMk cId="4156961538" sldId="309"/>
        </pc:sldMkLst>
        <pc:spChg chg="mod">
          <ac:chgData name="Miroslava Čechová Závadská" userId="acc6b33ca4c8e38a" providerId="LiveId" clId="{75A3AC1D-09B4-4F3B-9C1E-49B5443E9344}" dt="2024-11-09T13:43:54.657" v="203"/>
          <ac:spMkLst>
            <pc:docMk/>
            <pc:sldMk cId="4156961538" sldId="309"/>
            <ac:spMk id="2" creationId="{B4ED7939-17AB-1FF3-EA6F-2A284B783391}"/>
          </ac:spMkLst>
        </pc:spChg>
        <pc:spChg chg="mod">
          <ac:chgData name="Miroslava Čechová Závadská" userId="acc6b33ca4c8e38a" providerId="LiveId" clId="{75A3AC1D-09B4-4F3B-9C1E-49B5443E9344}" dt="2024-11-09T13:44:55.051" v="266" actId="20577"/>
          <ac:spMkLst>
            <pc:docMk/>
            <pc:sldMk cId="4156961538" sldId="309"/>
            <ac:spMk id="3" creationId="{331E7FBB-6BF3-8A0A-1EC3-084D7C0516F6}"/>
          </ac:spMkLst>
        </pc:spChg>
      </pc:sldChg>
      <pc:sldChg chg="del">
        <pc:chgData name="Miroslava Čechová Závadská" userId="acc6b33ca4c8e38a" providerId="LiveId" clId="{75A3AC1D-09B4-4F3B-9C1E-49B5443E9344}" dt="2024-11-08T08:25:51.676" v="61" actId="2696"/>
        <pc:sldMkLst>
          <pc:docMk/>
          <pc:sldMk cId="3793026634" sldId="310"/>
        </pc:sldMkLst>
      </pc:sldChg>
      <pc:sldChg chg="modSp new mod">
        <pc:chgData name="Miroslava Čechová Závadská" userId="acc6b33ca4c8e38a" providerId="LiveId" clId="{75A3AC1D-09B4-4F3B-9C1E-49B5443E9344}" dt="2024-11-09T13:45:50.623" v="287" actId="115"/>
        <pc:sldMkLst>
          <pc:docMk/>
          <pc:sldMk cId="4166785618" sldId="310"/>
        </pc:sldMkLst>
        <pc:spChg chg="mod">
          <ac:chgData name="Miroslava Čechová Závadská" userId="acc6b33ca4c8e38a" providerId="LiveId" clId="{75A3AC1D-09B4-4F3B-9C1E-49B5443E9344}" dt="2024-11-09T13:43:57.361" v="204"/>
          <ac:spMkLst>
            <pc:docMk/>
            <pc:sldMk cId="4166785618" sldId="310"/>
            <ac:spMk id="2" creationId="{F69BA0B9-9395-55FB-972D-8B588F4BF7AB}"/>
          </ac:spMkLst>
        </pc:spChg>
        <pc:spChg chg="mod">
          <ac:chgData name="Miroslava Čechová Závadská" userId="acc6b33ca4c8e38a" providerId="LiveId" clId="{75A3AC1D-09B4-4F3B-9C1E-49B5443E9344}" dt="2024-11-09T13:45:50.623" v="287" actId="115"/>
          <ac:spMkLst>
            <pc:docMk/>
            <pc:sldMk cId="4166785618" sldId="310"/>
            <ac:spMk id="3" creationId="{F01E947B-8D1D-C847-5FB7-7EA3BCF784B2}"/>
          </ac:spMkLst>
        </pc:spChg>
      </pc:sldChg>
      <pc:sldChg chg="modSp new mod">
        <pc:chgData name="Miroslava Čechová Závadská" userId="acc6b33ca4c8e38a" providerId="LiveId" clId="{75A3AC1D-09B4-4F3B-9C1E-49B5443E9344}" dt="2024-11-09T13:48:53.873" v="327" actId="207"/>
        <pc:sldMkLst>
          <pc:docMk/>
          <pc:sldMk cId="3460953771" sldId="311"/>
        </pc:sldMkLst>
        <pc:spChg chg="mod">
          <ac:chgData name="Miroslava Čechová Závadská" userId="acc6b33ca4c8e38a" providerId="LiveId" clId="{75A3AC1D-09B4-4F3B-9C1E-49B5443E9344}" dt="2024-11-09T13:46:46.668" v="290"/>
          <ac:spMkLst>
            <pc:docMk/>
            <pc:sldMk cId="3460953771" sldId="311"/>
            <ac:spMk id="2" creationId="{AD72F222-CF90-6339-9141-DACC2243EE63}"/>
          </ac:spMkLst>
        </pc:spChg>
        <pc:spChg chg="mod">
          <ac:chgData name="Miroslava Čechová Závadská" userId="acc6b33ca4c8e38a" providerId="LiveId" clId="{75A3AC1D-09B4-4F3B-9C1E-49B5443E9344}" dt="2024-11-09T13:48:53.873" v="327" actId="207"/>
          <ac:spMkLst>
            <pc:docMk/>
            <pc:sldMk cId="3460953771" sldId="311"/>
            <ac:spMk id="3" creationId="{1AEEAE24-78B7-4503-B8F8-3A7359608A56}"/>
          </ac:spMkLst>
        </pc:spChg>
      </pc:sldChg>
      <pc:sldChg chg="modSp new mod">
        <pc:chgData name="Miroslava Čechová Závadská" userId="acc6b33ca4c8e38a" providerId="LiveId" clId="{75A3AC1D-09B4-4F3B-9C1E-49B5443E9344}" dt="2024-11-09T13:49:52.131" v="341" actId="20577"/>
        <pc:sldMkLst>
          <pc:docMk/>
          <pc:sldMk cId="2956262693" sldId="312"/>
        </pc:sldMkLst>
        <pc:spChg chg="mod">
          <ac:chgData name="Miroslava Čechová Závadská" userId="acc6b33ca4c8e38a" providerId="LiveId" clId="{75A3AC1D-09B4-4F3B-9C1E-49B5443E9344}" dt="2024-11-09T13:46:49.331" v="291"/>
          <ac:spMkLst>
            <pc:docMk/>
            <pc:sldMk cId="2956262693" sldId="312"/>
            <ac:spMk id="2" creationId="{A0D8E873-2788-81F3-CE1B-1361C8BA634F}"/>
          </ac:spMkLst>
        </pc:spChg>
        <pc:spChg chg="mod">
          <ac:chgData name="Miroslava Čechová Závadská" userId="acc6b33ca4c8e38a" providerId="LiveId" clId="{75A3AC1D-09B4-4F3B-9C1E-49B5443E9344}" dt="2024-11-09T13:49:52.131" v="341" actId="20577"/>
          <ac:spMkLst>
            <pc:docMk/>
            <pc:sldMk cId="2956262693" sldId="312"/>
            <ac:spMk id="3" creationId="{68F47940-CFFC-CC27-A4A9-8EF9B2176AE5}"/>
          </ac:spMkLst>
        </pc:spChg>
      </pc:sldChg>
      <pc:sldChg chg="modSp new mod">
        <pc:chgData name="Miroslava Čechová Závadská" userId="acc6b33ca4c8e38a" providerId="LiveId" clId="{75A3AC1D-09B4-4F3B-9C1E-49B5443E9344}" dt="2024-11-09T13:51:36.310" v="386" actId="5793"/>
        <pc:sldMkLst>
          <pc:docMk/>
          <pc:sldMk cId="953425274" sldId="313"/>
        </pc:sldMkLst>
        <pc:spChg chg="mod">
          <ac:chgData name="Miroslava Čechová Závadská" userId="acc6b33ca4c8e38a" providerId="LiveId" clId="{75A3AC1D-09B4-4F3B-9C1E-49B5443E9344}" dt="2024-11-09T13:46:59.282" v="295"/>
          <ac:spMkLst>
            <pc:docMk/>
            <pc:sldMk cId="953425274" sldId="313"/>
            <ac:spMk id="2" creationId="{0660A809-1FB4-8631-77D2-190BC89E5E52}"/>
          </ac:spMkLst>
        </pc:spChg>
        <pc:spChg chg="mod">
          <ac:chgData name="Miroslava Čechová Závadská" userId="acc6b33ca4c8e38a" providerId="LiveId" clId="{75A3AC1D-09B4-4F3B-9C1E-49B5443E9344}" dt="2024-11-09T13:51:36.310" v="386" actId="5793"/>
          <ac:spMkLst>
            <pc:docMk/>
            <pc:sldMk cId="953425274" sldId="313"/>
            <ac:spMk id="3" creationId="{298A8B2C-7F4F-AE54-1FE9-AC74D03264DE}"/>
          </ac:spMkLst>
        </pc:spChg>
      </pc:sldChg>
      <pc:sldChg chg="modSp new mod">
        <pc:chgData name="Miroslava Čechová Závadská" userId="acc6b33ca4c8e38a" providerId="LiveId" clId="{75A3AC1D-09B4-4F3B-9C1E-49B5443E9344}" dt="2024-11-09T13:52:24.839" v="407" actId="6549"/>
        <pc:sldMkLst>
          <pc:docMk/>
          <pc:sldMk cId="359139620" sldId="314"/>
        </pc:sldMkLst>
        <pc:spChg chg="mod">
          <ac:chgData name="Miroslava Čechová Závadská" userId="acc6b33ca4c8e38a" providerId="LiveId" clId="{75A3AC1D-09B4-4F3B-9C1E-49B5443E9344}" dt="2024-11-09T13:47:02.008" v="296"/>
          <ac:spMkLst>
            <pc:docMk/>
            <pc:sldMk cId="359139620" sldId="314"/>
            <ac:spMk id="2" creationId="{275CD4E4-E8D2-B71C-0476-79958A936EE4}"/>
          </ac:spMkLst>
        </pc:spChg>
        <pc:spChg chg="mod">
          <ac:chgData name="Miroslava Čechová Závadská" userId="acc6b33ca4c8e38a" providerId="LiveId" clId="{75A3AC1D-09B4-4F3B-9C1E-49B5443E9344}" dt="2024-11-09T13:52:24.839" v="407" actId="6549"/>
          <ac:spMkLst>
            <pc:docMk/>
            <pc:sldMk cId="359139620" sldId="314"/>
            <ac:spMk id="3" creationId="{475DC911-DAB1-1639-0374-A88BB90A0262}"/>
          </ac:spMkLst>
        </pc:spChg>
      </pc:sldChg>
      <pc:sldChg chg="modSp new mod">
        <pc:chgData name="Miroslava Čechová Závadská" userId="acc6b33ca4c8e38a" providerId="LiveId" clId="{75A3AC1D-09B4-4F3B-9C1E-49B5443E9344}" dt="2024-11-09T13:54:24.512" v="423" actId="27636"/>
        <pc:sldMkLst>
          <pc:docMk/>
          <pc:sldMk cId="1548892499" sldId="315"/>
        </pc:sldMkLst>
        <pc:spChg chg="mod">
          <ac:chgData name="Miroslava Čechová Závadská" userId="acc6b33ca4c8e38a" providerId="LiveId" clId="{75A3AC1D-09B4-4F3B-9C1E-49B5443E9344}" dt="2024-11-09T13:47:06.057" v="299"/>
          <ac:spMkLst>
            <pc:docMk/>
            <pc:sldMk cId="1548892499" sldId="315"/>
            <ac:spMk id="2" creationId="{5FF20D36-BC43-4A63-2354-5F3FF4C0EA58}"/>
          </ac:spMkLst>
        </pc:spChg>
        <pc:spChg chg="mod">
          <ac:chgData name="Miroslava Čechová Závadská" userId="acc6b33ca4c8e38a" providerId="LiveId" clId="{75A3AC1D-09B4-4F3B-9C1E-49B5443E9344}" dt="2024-11-09T13:54:24.512" v="423" actId="27636"/>
          <ac:spMkLst>
            <pc:docMk/>
            <pc:sldMk cId="1548892499" sldId="315"/>
            <ac:spMk id="3" creationId="{2E8CC6DA-0047-6EE4-AE4F-1D811D4C2FDA}"/>
          </ac:spMkLst>
        </pc:spChg>
      </pc:sldChg>
      <pc:sldChg chg="modSp new mod">
        <pc:chgData name="Miroslava Čechová Závadská" userId="acc6b33ca4c8e38a" providerId="LiveId" clId="{75A3AC1D-09B4-4F3B-9C1E-49B5443E9344}" dt="2024-11-09T13:55:27.289" v="437" actId="255"/>
        <pc:sldMkLst>
          <pc:docMk/>
          <pc:sldMk cId="2718513922" sldId="316"/>
        </pc:sldMkLst>
        <pc:spChg chg="mod">
          <ac:chgData name="Miroslava Čechová Závadská" userId="acc6b33ca4c8e38a" providerId="LiveId" clId="{75A3AC1D-09B4-4F3B-9C1E-49B5443E9344}" dt="2024-11-09T13:47:08.911" v="300"/>
          <ac:spMkLst>
            <pc:docMk/>
            <pc:sldMk cId="2718513922" sldId="316"/>
            <ac:spMk id="2" creationId="{A4E89285-698C-6F6E-F729-C517E2DAEB36}"/>
          </ac:spMkLst>
        </pc:spChg>
        <pc:spChg chg="mod">
          <ac:chgData name="Miroslava Čechová Závadská" userId="acc6b33ca4c8e38a" providerId="LiveId" clId="{75A3AC1D-09B4-4F3B-9C1E-49B5443E9344}" dt="2024-11-09T13:55:27.289" v="437" actId="255"/>
          <ac:spMkLst>
            <pc:docMk/>
            <pc:sldMk cId="2718513922" sldId="316"/>
            <ac:spMk id="3" creationId="{A5F7D25A-68AD-CBC8-0579-6E205185E498}"/>
          </ac:spMkLst>
        </pc:spChg>
      </pc:sldChg>
      <pc:sldChg chg="modSp new mod">
        <pc:chgData name="Miroslava Čechová Závadská" userId="acc6b33ca4c8e38a" providerId="LiveId" clId="{75A3AC1D-09B4-4F3B-9C1E-49B5443E9344}" dt="2024-11-09T14:01:21.070" v="481" actId="255"/>
        <pc:sldMkLst>
          <pc:docMk/>
          <pc:sldMk cId="3134152526" sldId="317"/>
        </pc:sldMkLst>
        <pc:spChg chg="mod">
          <ac:chgData name="Miroslava Čechová Závadská" userId="acc6b33ca4c8e38a" providerId="LiveId" clId="{75A3AC1D-09B4-4F3B-9C1E-49B5443E9344}" dt="2024-11-09T13:58:39.793" v="440"/>
          <ac:spMkLst>
            <pc:docMk/>
            <pc:sldMk cId="3134152526" sldId="317"/>
            <ac:spMk id="2" creationId="{C0414B86-3557-1100-5BB6-EBAF9F22E172}"/>
          </ac:spMkLst>
        </pc:spChg>
        <pc:spChg chg="mod">
          <ac:chgData name="Miroslava Čechová Závadská" userId="acc6b33ca4c8e38a" providerId="LiveId" clId="{75A3AC1D-09B4-4F3B-9C1E-49B5443E9344}" dt="2024-11-09T14:01:21.070" v="481" actId="255"/>
          <ac:spMkLst>
            <pc:docMk/>
            <pc:sldMk cId="3134152526" sldId="317"/>
            <ac:spMk id="3" creationId="{BC46F42E-1779-A190-338C-F506C6190653}"/>
          </ac:spMkLst>
        </pc:spChg>
      </pc:sldChg>
      <pc:sldChg chg="modSp new mod">
        <pc:chgData name="Miroslava Čechová Závadská" userId="acc6b33ca4c8e38a" providerId="LiveId" clId="{75A3AC1D-09B4-4F3B-9C1E-49B5443E9344}" dt="2024-11-09T14:01:15.279" v="480" actId="255"/>
        <pc:sldMkLst>
          <pc:docMk/>
          <pc:sldMk cId="828006172" sldId="318"/>
        </pc:sldMkLst>
        <pc:spChg chg="mod">
          <ac:chgData name="Miroslava Čechová Závadská" userId="acc6b33ca4c8e38a" providerId="LiveId" clId="{75A3AC1D-09B4-4F3B-9C1E-49B5443E9344}" dt="2024-11-09T13:58:57.173" v="441"/>
          <ac:spMkLst>
            <pc:docMk/>
            <pc:sldMk cId="828006172" sldId="318"/>
            <ac:spMk id="2" creationId="{5D0DE8FC-4030-5F47-1F73-8AAEBF75F647}"/>
          </ac:spMkLst>
        </pc:spChg>
        <pc:spChg chg="mod">
          <ac:chgData name="Miroslava Čechová Závadská" userId="acc6b33ca4c8e38a" providerId="LiveId" clId="{75A3AC1D-09B4-4F3B-9C1E-49B5443E9344}" dt="2024-11-09T14:01:15.279" v="480" actId="255"/>
          <ac:spMkLst>
            <pc:docMk/>
            <pc:sldMk cId="828006172" sldId="318"/>
            <ac:spMk id="3" creationId="{3A982654-94C0-F105-84AD-18EA4CFABC88}"/>
          </ac:spMkLst>
        </pc:spChg>
      </pc:sldChg>
      <pc:sldChg chg="modSp new mod">
        <pc:chgData name="Miroslava Čechová Závadská" userId="acc6b33ca4c8e38a" providerId="LiveId" clId="{75A3AC1D-09B4-4F3B-9C1E-49B5443E9344}" dt="2024-11-09T14:02:25.979" v="504" actId="27636"/>
        <pc:sldMkLst>
          <pc:docMk/>
          <pc:sldMk cId="137937289" sldId="319"/>
        </pc:sldMkLst>
        <pc:spChg chg="mod">
          <ac:chgData name="Miroslava Čechová Závadská" userId="acc6b33ca4c8e38a" providerId="LiveId" clId="{75A3AC1D-09B4-4F3B-9C1E-49B5443E9344}" dt="2024-11-09T13:59:00.105" v="442"/>
          <ac:spMkLst>
            <pc:docMk/>
            <pc:sldMk cId="137937289" sldId="319"/>
            <ac:spMk id="2" creationId="{B3F8A711-B3FD-212E-CC77-2D8E6982CFE0}"/>
          </ac:spMkLst>
        </pc:spChg>
        <pc:spChg chg="mod">
          <ac:chgData name="Miroslava Čechová Závadská" userId="acc6b33ca4c8e38a" providerId="LiveId" clId="{75A3AC1D-09B4-4F3B-9C1E-49B5443E9344}" dt="2024-11-09T14:02:25.979" v="504" actId="27636"/>
          <ac:spMkLst>
            <pc:docMk/>
            <pc:sldMk cId="137937289" sldId="319"/>
            <ac:spMk id="3" creationId="{4A7640C6-9B7E-A3F4-8D0A-BBA03A9203CB}"/>
          </ac:spMkLst>
        </pc:spChg>
      </pc:sldChg>
      <pc:sldChg chg="modSp new mod">
        <pc:chgData name="Miroslava Čechová Závadská" userId="acc6b33ca4c8e38a" providerId="LiveId" clId="{75A3AC1D-09B4-4F3B-9C1E-49B5443E9344}" dt="2024-11-09T14:12:59.352" v="521" actId="113"/>
        <pc:sldMkLst>
          <pc:docMk/>
          <pc:sldMk cId="3342921985" sldId="320"/>
        </pc:sldMkLst>
        <pc:spChg chg="mod">
          <ac:chgData name="Miroslava Čechová Závadská" userId="acc6b33ca4c8e38a" providerId="LiveId" clId="{75A3AC1D-09B4-4F3B-9C1E-49B5443E9344}" dt="2024-11-09T14:12:18.179" v="508"/>
          <ac:spMkLst>
            <pc:docMk/>
            <pc:sldMk cId="3342921985" sldId="320"/>
            <ac:spMk id="2" creationId="{C5B94ABE-126D-A3B6-FE67-CDC3BE2C5EAC}"/>
          </ac:spMkLst>
        </pc:spChg>
        <pc:spChg chg="mod">
          <ac:chgData name="Miroslava Čechová Závadská" userId="acc6b33ca4c8e38a" providerId="LiveId" clId="{75A3AC1D-09B4-4F3B-9C1E-49B5443E9344}" dt="2024-11-09T14:12:59.352" v="521" actId="113"/>
          <ac:spMkLst>
            <pc:docMk/>
            <pc:sldMk cId="3342921985" sldId="320"/>
            <ac:spMk id="3" creationId="{E809E5BF-2E83-AD2E-4176-3B04B7FD56F8}"/>
          </ac:spMkLst>
        </pc:spChg>
      </pc:sldChg>
      <pc:sldChg chg="modSp new mod">
        <pc:chgData name="Miroslava Čechová Závadská" userId="acc6b33ca4c8e38a" providerId="LiveId" clId="{75A3AC1D-09B4-4F3B-9C1E-49B5443E9344}" dt="2024-11-09T14:14:09.253" v="543" actId="255"/>
        <pc:sldMkLst>
          <pc:docMk/>
          <pc:sldMk cId="1456669941" sldId="321"/>
        </pc:sldMkLst>
        <pc:spChg chg="mod">
          <ac:chgData name="Miroslava Čechová Závadská" userId="acc6b33ca4c8e38a" providerId="LiveId" clId="{75A3AC1D-09B4-4F3B-9C1E-49B5443E9344}" dt="2024-11-09T14:12:20.458" v="509"/>
          <ac:spMkLst>
            <pc:docMk/>
            <pc:sldMk cId="1456669941" sldId="321"/>
            <ac:spMk id="2" creationId="{501BF2C2-5BCF-45FF-738F-37C6536826D0}"/>
          </ac:spMkLst>
        </pc:spChg>
        <pc:spChg chg="mod">
          <ac:chgData name="Miroslava Čechová Závadská" userId="acc6b33ca4c8e38a" providerId="LiveId" clId="{75A3AC1D-09B4-4F3B-9C1E-49B5443E9344}" dt="2024-11-09T14:14:09.253" v="543" actId="255"/>
          <ac:spMkLst>
            <pc:docMk/>
            <pc:sldMk cId="1456669941" sldId="321"/>
            <ac:spMk id="3" creationId="{6B9A1D00-853E-10F0-CCBC-BF1828883ADF}"/>
          </ac:spMkLst>
        </pc:spChg>
      </pc:sldChg>
      <pc:sldChg chg="modSp new mod">
        <pc:chgData name="Miroslava Čechová Závadská" userId="acc6b33ca4c8e38a" providerId="LiveId" clId="{75A3AC1D-09B4-4F3B-9C1E-49B5443E9344}" dt="2024-11-09T14:14:56.010" v="551" actId="255"/>
        <pc:sldMkLst>
          <pc:docMk/>
          <pc:sldMk cId="3787705472" sldId="322"/>
        </pc:sldMkLst>
        <pc:spChg chg="mod">
          <ac:chgData name="Miroslava Čechová Závadská" userId="acc6b33ca4c8e38a" providerId="LiveId" clId="{75A3AC1D-09B4-4F3B-9C1E-49B5443E9344}" dt="2024-11-09T14:12:23.395" v="510"/>
          <ac:spMkLst>
            <pc:docMk/>
            <pc:sldMk cId="3787705472" sldId="322"/>
            <ac:spMk id="2" creationId="{4B25DB67-B4AC-FAED-94E7-FEA55B860F09}"/>
          </ac:spMkLst>
        </pc:spChg>
        <pc:spChg chg="mod">
          <ac:chgData name="Miroslava Čechová Závadská" userId="acc6b33ca4c8e38a" providerId="LiveId" clId="{75A3AC1D-09B4-4F3B-9C1E-49B5443E9344}" dt="2024-11-09T14:14:56.010" v="551" actId="255"/>
          <ac:spMkLst>
            <pc:docMk/>
            <pc:sldMk cId="3787705472" sldId="322"/>
            <ac:spMk id="3" creationId="{CDDF8452-6AE4-0141-0E04-D4F05AF549AA}"/>
          </ac:spMkLst>
        </pc:spChg>
      </pc:sldChg>
      <pc:sldChg chg="modSp new mod">
        <pc:chgData name="Miroslava Čechová Závadská" userId="acc6b33ca4c8e38a" providerId="LiveId" clId="{75A3AC1D-09B4-4F3B-9C1E-49B5443E9344}" dt="2024-11-09T14:16:49.133" v="571" actId="20577"/>
        <pc:sldMkLst>
          <pc:docMk/>
          <pc:sldMk cId="2124740218" sldId="323"/>
        </pc:sldMkLst>
        <pc:spChg chg="mod">
          <ac:chgData name="Miroslava Čechová Závadská" userId="acc6b33ca4c8e38a" providerId="LiveId" clId="{75A3AC1D-09B4-4F3B-9C1E-49B5443E9344}" dt="2024-11-09T14:15:40.875" v="557"/>
          <ac:spMkLst>
            <pc:docMk/>
            <pc:sldMk cId="2124740218" sldId="323"/>
            <ac:spMk id="2" creationId="{9ED6A715-B29E-0B26-7A50-B1744961CA2A}"/>
          </ac:spMkLst>
        </pc:spChg>
        <pc:spChg chg="mod">
          <ac:chgData name="Miroslava Čechová Závadská" userId="acc6b33ca4c8e38a" providerId="LiveId" clId="{75A3AC1D-09B4-4F3B-9C1E-49B5443E9344}" dt="2024-11-09T14:16:49.133" v="571" actId="20577"/>
          <ac:spMkLst>
            <pc:docMk/>
            <pc:sldMk cId="2124740218" sldId="323"/>
            <ac:spMk id="3" creationId="{67C7AFB0-4059-1D57-45C5-4F78729DBD82}"/>
          </ac:spMkLst>
        </pc:spChg>
      </pc:sldChg>
      <pc:sldChg chg="modSp new mod">
        <pc:chgData name="Miroslava Čechová Závadská" userId="acc6b33ca4c8e38a" providerId="LiveId" clId="{75A3AC1D-09B4-4F3B-9C1E-49B5443E9344}" dt="2024-11-09T14:17:37.654" v="578" actId="255"/>
        <pc:sldMkLst>
          <pc:docMk/>
          <pc:sldMk cId="3126880326" sldId="324"/>
        </pc:sldMkLst>
        <pc:spChg chg="mod">
          <ac:chgData name="Miroslava Čechová Závadská" userId="acc6b33ca4c8e38a" providerId="LiveId" clId="{75A3AC1D-09B4-4F3B-9C1E-49B5443E9344}" dt="2024-11-09T14:15:38.215" v="556"/>
          <ac:spMkLst>
            <pc:docMk/>
            <pc:sldMk cId="3126880326" sldId="324"/>
            <ac:spMk id="2" creationId="{C7DAEA3B-7DDF-19AE-11FC-EEBDD17EE1D2}"/>
          </ac:spMkLst>
        </pc:spChg>
        <pc:spChg chg="mod">
          <ac:chgData name="Miroslava Čechová Závadská" userId="acc6b33ca4c8e38a" providerId="LiveId" clId="{75A3AC1D-09B4-4F3B-9C1E-49B5443E9344}" dt="2024-11-09T14:17:37.654" v="578" actId="255"/>
          <ac:spMkLst>
            <pc:docMk/>
            <pc:sldMk cId="3126880326" sldId="324"/>
            <ac:spMk id="3" creationId="{7E327E21-0925-1034-F989-0196144E5D2C}"/>
          </ac:spMkLst>
        </pc:spChg>
      </pc:sldChg>
      <pc:sldChg chg="modSp new mod">
        <pc:chgData name="Miroslava Čechová Závadská" userId="acc6b33ca4c8e38a" providerId="LiveId" clId="{75A3AC1D-09B4-4F3B-9C1E-49B5443E9344}" dt="2024-11-09T14:18:11.653" v="592" actId="113"/>
        <pc:sldMkLst>
          <pc:docMk/>
          <pc:sldMk cId="688151522" sldId="325"/>
        </pc:sldMkLst>
        <pc:spChg chg="mod">
          <ac:chgData name="Miroslava Čechová Závadská" userId="acc6b33ca4c8e38a" providerId="LiveId" clId="{75A3AC1D-09B4-4F3B-9C1E-49B5443E9344}" dt="2024-11-09T14:15:34.148" v="555"/>
          <ac:spMkLst>
            <pc:docMk/>
            <pc:sldMk cId="688151522" sldId="325"/>
            <ac:spMk id="2" creationId="{F6778033-13F2-8D33-9EBB-A194AB16536B}"/>
          </ac:spMkLst>
        </pc:spChg>
        <pc:spChg chg="mod">
          <ac:chgData name="Miroslava Čechová Závadská" userId="acc6b33ca4c8e38a" providerId="LiveId" clId="{75A3AC1D-09B4-4F3B-9C1E-49B5443E9344}" dt="2024-11-09T14:18:11.653" v="592" actId="113"/>
          <ac:spMkLst>
            <pc:docMk/>
            <pc:sldMk cId="688151522" sldId="325"/>
            <ac:spMk id="3" creationId="{E0F21A54-FB8B-E456-C7E3-BFCD631EBAEF}"/>
          </ac:spMkLst>
        </pc:spChg>
      </pc:sldChg>
      <pc:sldChg chg="modSp new mod">
        <pc:chgData name="Miroslava Čechová Závadská" userId="acc6b33ca4c8e38a" providerId="LiveId" clId="{75A3AC1D-09B4-4F3B-9C1E-49B5443E9344}" dt="2024-11-09T14:18:48.129" v="603" actId="20577"/>
        <pc:sldMkLst>
          <pc:docMk/>
          <pc:sldMk cId="4278057346" sldId="326"/>
        </pc:sldMkLst>
        <pc:spChg chg="mod">
          <ac:chgData name="Miroslava Čechová Závadská" userId="acc6b33ca4c8e38a" providerId="LiveId" clId="{75A3AC1D-09B4-4F3B-9C1E-49B5443E9344}" dt="2024-11-09T14:15:47.866" v="561"/>
          <ac:spMkLst>
            <pc:docMk/>
            <pc:sldMk cId="4278057346" sldId="326"/>
            <ac:spMk id="2" creationId="{4EE9FB01-587A-6086-5E89-C2836618BB01}"/>
          </ac:spMkLst>
        </pc:spChg>
        <pc:spChg chg="mod">
          <ac:chgData name="Miroslava Čechová Závadská" userId="acc6b33ca4c8e38a" providerId="LiveId" clId="{75A3AC1D-09B4-4F3B-9C1E-49B5443E9344}" dt="2024-11-09T14:18:48.129" v="603" actId="20577"/>
          <ac:spMkLst>
            <pc:docMk/>
            <pc:sldMk cId="4278057346" sldId="326"/>
            <ac:spMk id="3" creationId="{CEEF222F-C755-D30E-E4BC-8D3D74F85D5C}"/>
          </ac:spMkLst>
        </pc:spChg>
      </pc:sldChg>
      <pc:sldChg chg="modSp new mod">
        <pc:chgData name="Miroslava Čechová Závadská" userId="acc6b33ca4c8e38a" providerId="LiveId" clId="{75A3AC1D-09B4-4F3B-9C1E-49B5443E9344}" dt="2024-11-09T14:19:26.661" v="628" actId="113"/>
        <pc:sldMkLst>
          <pc:docMk/>
          <pc:sldMk cId="3056066167" sldId="327"/>
        </pc:sldMkLst>
        <pc:spChg chg="mod">
          <ac:chgData name="Miroslava Čechová Závadská" userId="acc6b33ca4c8e38a" providerId="LiveId" clId="{75A3AC1D-09B4-4F3B-9C1E-49B5443E9344}" dt="2024-11-09T14:15:50.461" v="562"/>
          <ac:spMkLst>
            <pc:docMk/>
            <pc:sldMk cId="3056066167" sldId="327"/>
            <ac:spMk id="2" creationId="{AE86019E-CA7D-7B67-65C0-628C205023F5}"/>
          </ac:spMkLst>
        </pc:spChg>
        <pc:spChg chg="mod">
          <ac:chgData name="Miroslava Čechová Závadská" userId="acc6b33ca4c8e38a" providerId="LiveId" clId="{75A3AC1D-09B4-4F3B-9C1E-49B5443E9344}" dt="2024-11-09T14:19:26.661" v="628" actId="113"/>
          <ac:spMkLst>
            <pc:docMk/>
            <pc:sldMk cId="3056066167" sldId="327"/>
            <ac:spMk id="3" creationId="{302BEF7C-AE35-0F5B-D116-70A91EBF7744}"/>
          </ac:spMkLst>
        </pc:spChg>
      </pc:sldChg>
      <pc:sldChg chg="modSp new mod">
        <pc:chgData name="Miroslava Čechová Závadská" userId="acc6b33ca4c8e38a" providerId="LiveId" clId="{75A3AC1D-09B4-4F3B-9C1E-49B5443E9344}" dt="2024-11-09T14:20:43.596" v="641" actId="255"/>
        <pc:sldMkLst>
          <pc:docMk/>
          <pc:sldMk cId="2875714197" sldId="328"/>
        </pc:sldMkLst>
        <pc:spChg chg="mod">
          <ac:chgData name="Miroslava Čechová Závadská" userId="acc6b33ca4c8e38a" providerId="LiveId" clId="{75A3AC1D-09B4-4F3B-9C1E-49B5443E9344}" dt="2024-11-09T14:19:41.932" v="629"/>
          <ac:spMkLst>
            <pc:docMk/>
            <pc:sldMk cId="2875714197" sldId="328"/>
            <ac:spMk id="2" creationId="{02D4B4E9-DA5A-64AB-EBC6-668084676F3C}"/>
          </ac:spMkLst>
        </pc:spChg>
        <pc:spChg chg="mod">
          <ac:chgData name="Miroslava Čechová Závadská" userId="acc6b33ca4c8e38a" providerId="LiveId" clId="{75A3AC1D-09B4-4F3B-9C1E-49B5443E9344}" dt="2024-11-09T14:20:43.596" v="641" actId="255"/>
          <ac:spMkLst>
            <pc:docMk/>
            <pc:sldMk cId="2875714197" sldId="328"/>
            <ac:spMk id="3" creationId="{5DAF74A8-8B87-B38D-E56F-D045CFD02E16}"/>
          </ac:spMkLst>
        </pc:spChg>
      </pc:sldChg>
      <pc:sldChg chg="modSp new mod">
        <pc:chgData name="Miroslava Čechová Závadská" userId="acc6b33ca4c8e38a" providerId="LiveId" clId="{75A3AC1D-09B4-4F3B-9C1E-49B5443E9344}" dt="2024-11-09T14:21:22.635" v="661" actId="255"/>
        <pc:sldMkLst>
          <pc:docMk/>
          <pc:sldMk cId="1782014061" sldId="329"/>
        </pc:sldMkLst>
        <pc:spChg chg="mod">
          <ac:chgData name="Miroslava Čechová Závadská" userId="acc6b33ca4c8e38a" providerId="LiveId" clId="{75A3AC1D-09B4-4F3B-9C1E-49B5443E9344}" dt="2024-11-09T14:19:51.958" v="632"/>
          <ac:spMkLst>
            <pc:docMk/>
            <pc:sldMk cId="1782014061" sldId="329"/>
            <ac:spMk id="2" creationId="{77328F69-A9FD-F255-9A89-4060E867E5A6}"/>
          </ac:spMkLst>
        </pc:spChg>
        <pc:spChg chg="mod">
          <ac:chgData name="Miroslava Čechová Závadská" userId="acc6b33ca4c8e38a" providerId="LiveId" clId="{75A3AC1D-09B4-4F3B-9C1E-49B5443E9344}" dt="2024-11-09T14:21:22.635" v="661" actId="255"/>
          <ac:spMkLst>
            <pc:docMk/>
            <pc:sldMk cId="1782014061" sldId="329"/>
            <ac:spMk id="3" creationId="{8B5A317E-31C8-427E-707E-5C1498B01ED4}"/>
          </ac:spMkLst>
        </pc:spChg>
      </pc:sldChg>
      <pc:sldChg chg="modSp new mod">
        <pc:chgData name="Miroslava Čechová Závadská" userId="acc6b33ca4c8e38a" providerId="LiveId" clId="{75A3AC1D-09B4-4F3B-9C1E-49B5443E9344}" dt="2024-11-09T14:22:19.655" v="701" actId="6549"/>
        <pc:sldMkLst>
          <pc:docMk/>
          <pc:sldMk cId="374385309" sldId="330"/>
        </pc:sldMkLst>
        <pc:spChg chg="mod">
          <ac:chgData name="Miroslava Čechová Závadská" userId="acc6b33ca4c8e38a" providerId="LiveId" clId="{75A3AC1D-09B4-4F3B-9C1E-49B5443E9344}" dt="2024-11-09T14:21:41.117" v="680" actId="20577"/>
          <ac:spMkLst>
            <pc:docMk/>
            <pc:sldMk cId="374385309" sldId="330"/>
            <ac:spMk id="2" creationId="{8FAF4BAB-BCD3-8E45-37B3-3B1B3579B34A}"/>
          </ac:spMkLst>
        </pc:spChg>
        <pc:spChg chg="mod">
          <ac:chgData name="Miroslava Čechová Závadská" userId="acc6b33ca4c8e38a" providerId="LiveId" clId="{75A3AC1D-09B4-4F3B-9C1E-49B5443E9344}" dt="2024-11-09T14:22:19.655" v="701" actId="6549"/>
          <ac:spMkLst>
            <pc:docMk/>
            <pc:sldMk cId="374385309" sldId="330"/>
            <ac:spMk id="3" creationId="{FA2D655C-4007-0B8A-F0C4-6487CB280CB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4302125" cy="341313"/>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5622925" y="0"/>
            <a:ext cx="4303713" cy="341313"/>
          </a:xfrm>
          <a:prstGeom prst="rect">
            <a:avLst/>
          </a:prstGeom>
        </p:spPr>
        <p:txBody>
          <a:bodyPr vert="horz" lIns="91440" tIns="45720" rIns="91440" bIns="45720" rtlCol="0"/>
          <a:lstStyle>
            <a:lvl1pPr algn="r">
              <a:defRPr sz="1200"/>
            </a:lvl1pPr>
          </a:lstStyle>
          <a:p>
            <a:fld id="{15D2226C-EF01-4DC4-8FAA-E8BFDC35F942}" type="datetimeFigureOut">
              <a:rPr lang="cs-CZ" smtClean="0"/>
              <a:t>21.11.2024</a:t>
            </a:fld>
            <a:endParaRPr lang="cs-CZ"/>
          </a:p>
        </p:txBody>
      </p:sp>
      <p:sp>
        <p:nvSpPr>
          <p:cNvPr id="4" name="Zástupný symbol pro obrázek snímku 3"/>
          <p:cNvSpPr>
            <a:spLocks noGrp="1" noRot="1" noChangeAspect="1"/>
          </p:cNvSpPr>
          <p:nvPr>
            <p:ph type="sldImg" idx="2"/>
          </p:nvPr>
        </p:nvSpPr>
        <p:spPr>
          <a:xfrm>
            <a:off x="3435350" y="849313"/>
            <a:ext cx="3057525" cy="229393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992188" y="3271838"/>
            <a:ext cx="7943850" cy="2676525"/>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6456363"/>
            <a:ext cx="4302125" cy="341312"/>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5622925" y="6456363"/>
            <a:ext cx="4303713" cy="341312"/>
          </a:xfrm>
          <a:prstGeom prst="rect">
            <a:avLst/>
          </a:prstGeom>
        </p:spPr>
        <p:txBody>
          <a:bodyPr vert="horz" lIns="91440" tIns="45720" rIns="91440" bIns="45720" rtlCol="0" anchor="b"/>
          <a:lstStyle>
            <a:lvl1pPr algn="r">
              <a:defRPr sz="1200"/>
            </a:lvl1pPr>
          </a:lstStyle>
          <a:p>
            <a:fld id="{65E521B8-1670-4D3F-8C70-F64BDA61061C}" type="slidenum">
              <a:rPr lang="cs-CZ" smtClean="0"/>
              <a:t>‹#›</a:t>
            </a:fld>
            <a:endParaRPr lang="cs-CZ"/>
          </a:p>
        </p:txBody>
      </p:sp>
    </p:spTree>
    <p:extLst>
      <p:ext uri="{BB962C8B-B14F-4D97-AF65-F5344CB8AC3E}">
        <p14:creationId xmlns:p14="http://schemas.microsoft.com/office/powerpoint/2010/main" val="1162699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86667" tIns="43333" rIns="86667" bIns="43333">
            <a:normAutofit/>
          </a:bodyPr>
          <a:lstStyle/>
          <a:p>
            <a:endParaRPr/>
          </a:p>
        </p:txBody>
      </p:sp>
    </p:spTree>
    <p:extLst>
      <p:ext uri="{BB962C8B-B14F-4D97-AF65-F5344CB8AC3E}">
        <p14:creationId xmlns:p14="http://schemas.microsoft.com/office/powerpoint/2010/main" val="30619373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86667" tIns="43333" rIns="86667" bIns="43333">
            <a:normAutofit/>
          </a:bodyPr>
          <a:lstStyle/>
          <a:p>
            <a:endParaRPr/>
          </a:p>
        </p:txBody>
      </p:sp>
    </p:spTree>
    <p:extLst>
      <p:ext uri="{BB962C8B-B14F-4D97-AF65-F5344CB8AC3E}">
        <p14:creationId xmlns:p14="http://schemas.microsoft.com/office/powerpoint/2010/main" val="4849786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86667" tIns="43333" rIns="86667" bIns="43333">
            <a:normAutofit/>
          </a:bodyPr>
          <a:lstStyle/>
          <a:p>
            <a:endParaRPr/>
          </a:p>
        </p:txBody>
      </p:sp>
    </p:spTree>
    <p:extLst>
      <p:ext uri="{BB962C8B-B14F-4D97-AF65-F5344CB8AC3E}">
        <p14:creationId xmlns:p14="http://schemas.microsoft.com/office/powerpoint/2010/main" val="40506054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86667" tIns="43333" rIns="86667" bIns="43333">
            <a:normAutofit/>
          </a:bodyPr>
          <a:lstStyle/>
          <a:p>
            <a:endParaRPr/>
          </a:p>
        </p:txBody>
      </p:sp>
    </p:spTree>
    <p:extLst>
      <p:ext uri="{BB962C8B-B14F-4D97-AF65-F5344CB8AC3E}">
        <p14:creationId xmlns:p14="http://schemas.microsoft.com/office/powerpoint/2010/main" val="4072595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86667" tIns="43333" rIns="86667" bIns="43333">
            <a:normAutofit/>
          </a:bodyPr>
          <a:lstStyle/>
          <a:p>
            <a:endParaRPr/>
          </a:p>
        </p:txBody>
      </p:sp>
    </p:spTree>
    <p:extLst>
      <p:ext uri="{BB962C8B-B14F-4D97-AF65-F5344CB8AC3E}">
        <p14:creationId xmlns:p14="http://schemas.microsoft.com/office/powerpoint/2010/main" val="26854241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86667" tIns="43333" rIns="86667" bIns="43333">
            <a:normAutofit/>
          </a:bodyPr>
          <a:lstStyle/>
          <a:p>
            <a:endParaRPr/>
          </a:p>
        </p:txBody>
      </p:sp>
    </p:spTree>
    <p:extLst>
      <p:ext uri="{BB962C8B-B14F-4D97-AF65-F5344CB8AC3E}">
        <p14:creationId xmlns:p14="http://schemas.microsoft.com/office/powerpoint/2010/main" val="33036848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86667" tIns="43333" rIns="86667" bIns="43333">
            <a:normAutofit/>
          </a:bodyPr>
          <a:lstStyle/>
          <a:p>
            <a:endParaRPr/>
          </a:p>
        </p:txBody>
      </p:sp>
    </p:spTree>
    <p:extLst>
      <p:ext uri="{BB962C8B-B14F-4D97-AF65-F5344CB8AC3E}">
        <p14:creationId xmlns:p14="http://schemas.microsoft.com/office/powerpoint/2010/main" val="31298221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86667" tIns="43333" rIns="86667" bIns="43333">
            <a:normAutofit/>
          </a:bodyPr>
          <a:lstStyle/>
          <a:p>
            <a:endParaRPr/>
          </a:p>
        </p:txBody>
      </p:sp>
    </p:spTree>
    <p:extLst>
      <p:ext uri="{BB962C8B-B14F-4D97-AF65-F5344CB8AC3E}">
        <p14:creationId xmlns:p14="http://schemas.microsoft.com/office/powerpoint/2010/main" val="9896131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86667" tIns="43333" rIns="86667" bIns="43333">
            <a:normAutofit/>
          </a:bodyPr>
          <a:lstStyle/>
          <a:p>
            <a:endParaRPr/>
          </a:p>
        </p:txBody>
      </p:sp>
    </p:spTree>
    <p:extLst>
      <p:ext uri="{BB962C8B-B14F-4D97-AF65-F5344CB8AC3E}">
        <p14:creationId xmlns:p14="http://schemas.microsoft.com/office/powerpoint/2010/main" val="31920076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86667" tIns="43333" rIns="86667" bIns="43333">
            <a:normAutofit/>
          </a:bodyPr>
          <a:lstStyle/>
          <a:p>
            <a:endParaRPr/>
          </a:p>
        </p:txBody>
      </p:sp>
    </p:spTree>
    <p:extLst>
      <p:ext uri="{BB962C8B-B14F-4D97-AF65-F5344CB8AC3E}">
        <p14:creationId xmlns:p14="http://schemas.microsoft.com/office/powerpoint/2010/main" val="11799980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86667" tIns="43333" rIns="86667" bIns="43333">
            <a:normAutofit/>
          </a:bodyPr>
          <a:lstStyle/>
          <a:p>
            <a:endParaRPr/>
          </a:p>
        </p:txBody>
      </p:sp>
    </p:spTree>
    <p:extLst>
      <p:ext uri="{BB962C8B-B14F-4D97-AF65-F5344CB8AC3E}">
        <p14:creationId xmlns:p14="http://schemas.microsoft.com/office/powerpoint/2010/main" val="41215537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86667" tIns="43333" rIns="86667" bIns="43333">
            <a:normAutofit/>
          </a:bodyPr>
          <a:lstStyle/>
          <a:p>
            <a:endParaRPr/>
          </a:p>
        </p:txBody>
      </p:sp>
    </p:spTree>
    <p:extLst>
      <p:ext uri="{BB962C8B-B14F-4D97-AF65-F5344CB8AC3E}">
        <p14:creationId xmlns:p14="http://schemas.microsoft.com/office/powerpoint/2010/main" val="38968369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86667" tIns="43333" rIns="86667" bIns="43333">
            <a:normAutofit/>
          </a:bodyPr>
          <a:lstStyle/>
          <a:p>
            <a:endParaRPr/>
          </a:p>
        </p:txBody>
      </p:sp>
    </p:spTree>
    <p:extLst>
      <p:ext uri="{BB962C8B-B14F-4D97-AF65-F5344CB8AC3E}">
        <p14:creationId xmlns:p14="http://schemas.microsoft.com/office/powerpoint/2010/main" val="30840496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86667" tIns="43333" rIns="86667" bIns="43333">
            <a:normAutofit/>
          </a:bodyPr>
          <a:lstStyle/>
          <a:p>
            <a:endParaRPr/>
          </a:p>
        </p:txBody>
      </p:sp>
    </p:spTree>
    <p:extLst>
      <p:ext uri="{BB962C8B-B14F-4D97-AF65-F5344CB8AC3E}">
        <p14:creationId xmlns:p14="http://schemas.microsoft.com/office/powerpoint/2010/main" val="29820221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86667" tIns="43333" rIns="86667" bIns="43333">
            <a:normAutofit/>
          </a:bodyPr>
          <a:lstStyle/>
          <a:p>
            <a:endParaRPr/>
          </a:p>
        </p:txBody>
      </p:sp>
    </p:spTree>
    <p:extLst>
      <p:ext uri="{BB962C8B-B14F-4D97-AF65-F5344CB8AC3E}">
        <p14:creationId xmlns:p14="http://schemas.microsoft.com/office/powerpoint/2010/main" val="35728037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86667" tIns="43333" rIns="86667" bIns="43333">
            <a:normAutofit/>
          </a:bodyPr>
          <a:lstStyle/>
          <a:p>
            <a:endParaRPr/>
          </a:p>
        </p:txBody>
      </p:sp>
    </p:spTree>
    <p:extLst>
      <p:ext uri="{BB962C8B-B14F-4D97-AF65-F5344CB8AC3E}">
        <p14:creationId xmlns:p14="http://schemas.microsoft.com/office/powerpoint/2010/main" val="9697739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86667" tIns="43333" rIns="86667" bIns="43333">
            <a:normAutofit/>
          </a:bodyPr>
          <a:lstStyle/>
          <a:p>
            <a:endParaRPr/>
          </a:p>
        </p:txBody>
      </p:sp>
    </p:spTree>
    <p:extLst>
      <p:ext uri="{BB962C8B-B14F-4D97-AF65-F5344CB8AC3E}">
        <p14:creationId xmlns:p14="http://schemas.microsoft.com/office/powerpoint/2010/main" val="242288638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2" name="Obdélník 11"/>
          <p:cNvSpPr/>
          <p:nvPr userDrawn="1"/>
        </p:nvSpPr>
        <p:spPr>
          <a:xfrm>
            <a:off x="4371278" y="6138250"/>
            <a:ext cx="4776297" cy="6337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a:p>
        </p:txBody>
      </p:sp>
      <p:pic>
        <p:nvPicPr>
          <p:cNvPr id="7" name="Obrázek 6"/>
          <p:cNvPicPr>
            <a:picLocks noChangeAspect="1"/>
          </p:cNvPicPr>
          <p:nvPr userDrawn="1"/>
        </p:nvPicPr>
        <p:blipFill rotWithShape="1">
          <a:blip r:embed="rId2" cstate="print">
            <a:extLst>
              <a:ext uri="{28A0092B-C50C-407E-A947-70E740481C1C}">
                <a14:useLocalDpi xmlns:a14="http://schemas.microsoft.com/office/drawing/2010/main" val="0"/>
              </a:ext>
            </a:extLst>
          </a:blip>
          <a:srcRect r="23216" b="5584"/>
          <a:stretch/>
        </p:blipFill>
        <p:spPr>
          <a:xfrm>
            <a:off x="5187843" y="1423285"/>
            <a:ext cx="3964866" cy="5447778"/>
          </a:xfrm>
          <a:prstGeom prst="rect">
            <a:avLst/>
          </a:prstGeom>
        </p:spPr>
      </p:pic>
      <p:sp>
        <p:nvSpPr>
          <p:cNvPr id="2" name="Nadpis 1"/>
          <p:cNvSpPr>
            <a:spLocks noGrp="1"/>
          </p:cNvSpPr>
          <p:nvPr>
            <p:ph type="ctrTitle"/>
          </p:nvPr>
        </p:nvSpPr>
        <p:spPr>
          <a:xfrm>
            <a:off x="628650" y="2362672"/>
            <a:ext cx="7886700" cy="2387600"/>
          </a:xfrm>
        </p:spPr>
        <p:txBody>
          <a:bodyPr anchor="b">
            <a:normAutofit/>
          </a:bodyPr>
          <a:lstStyle>
            <a:lvl1pPr algn="l">
              <a:defRPr sz="6000" b="0" cap="all" baseline="0">
                <a:solidFill>
                  <a:srgbClr val="CF1F28"/>
                </a:solidFill>
                <a:latin typeface="+mn-lt"/>
              </a:defRPr>
            </a:lvl1pPr>
          </a:lstStyle>
          <a:p>
            <a:r>
              <a:rPr lang="cs-CZ"/>
              <a:t>Kliknutím lze upravit styl.</a:t>
            </a:r>
            <a:endParaRPr lang="cs-CZ" dirty="0"/>
          </a:p>
        </p:txBody>
      </p:sp>
      <p:sp>
        <p:nvSpPr>
          <p:cNvPr id="3" name="Podnadpis 2"/>
          <p:cNvSpPr>
            <a:spLocks noGrp="1"/>
          </p:cNvSpPr>
          <p:nvPr>
            <p:ph type="subTitle" idx="1"/>
          </p:nvPr>
        </p:nvSpPr>
        <p:spPr>
          <a:xfrm>
            <a:off x="628650" y="4762110"/>
            <a:ext cx="7886700" cy="821602"/>
          </a:xfrm>
        </p:spPr>
        <p:txBody>
          <a:bodyPr/>
          <a:lstStyle>
            <a:lvl1pPr marL="53999" indent="0" algn="l">
              <a:buNone/>
              <a:defRPr sz="1800">
                <a:solidFill>
                  <a:srgbClr val="313131"/>
                </a:solidFill>
                <a:latin typeface="+mj-lt"/>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cs-CZ"/>
              <a:t>Kliknutím můžete upravit styl předlohy.</a:t>
            </a:r>
            <a:endParaRPr lang="cs-CZ" dirty="0"/>
          </a:p>
        </p:txBody>
      </p:sp>
      <p:pic>
        <p:nvPicPr>
          <p:cNvPr id="4" name="Obrázek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03557" y="6267816"/>
            <a:ext cx="4571343" cy="230400"/>
          </a:xfrm>
          <a:prstGeom prst="rect">
            <a:avLst/>
          </a:prstGeom>
        </p:spPr>
      </p:pic>
    </p:spTree>
    <p:extLst>
      <p:ext uri="{BB962C8B-B14F-4D97-AF65-F5344CB8AC3E}">
        <p14:creationId xmlns:p14="http://schemas.microsoft.com/office/powerpoint/2010/main" val="385936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3180721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6" y="365125"/>
            <a:ext cx="1971675"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628652" y="365125"/>
            <a:ext cx="5800725"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1054251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atin typeface="+mn-lt"/>
              </a:defRPr>
            </a:lvl1pPr>
          </a:lstStyle>
          <a:p>
            <a:r>
              <a:rPr lang="cs-CZ"/>
              <a:t>Kliknutím lze upravit styl.</a:t>
            </a:r>
            <a:endParaRPr lang="cs-CZ" dirty="0"/>
          </a:p>
        </p:txBody>
      </p:sp>
      <p:sp>
        <p:nvSpPr>
          <p:cNvPr id="3" name="Zástupný symbol pro obsah 2"/>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094712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Záhlaví části">
    <p:spTree>
      <p:nvGrpSpPr>
        <p:cNvPr id="1" name=""/>
        <p:cNvGrpSpPr/>
        <p:nvPr/>
      </p:nvGrpSpPr>
      <p:grpSpPr>
        <a:xfrm>
          <a:off x="0" y="0"/>
          <a:ext cx="0" cy="0"/>
          <a:chOff x="0" y="0"/>
          <a:chExt cx="0" cy="0"/>
        </a:xfrm>
      </p:grpSpPr>
      <p:sp>
        <p:nvSpPr>
          <p:cNvPr id="7" name="Nadpis 1"/>
          <p:cNvSpPr>
            <a:spLocks noGrp="1"/>
          </p:cNvSpPr>
          <p:nvPr>
            <p:ph type="ctrTitle"/>
          </p:nvPr>
        </p:nvSpPr>
        <p:spPr>
          <a:xfrm>
            <a:off x="628650" y="2362672"/>
            <a:ext cx="7886700" cy="2387600"/>
          </a:xfrm>
        </p:spPr>
        <p:txBody>
          <a:bodyPr anchor="b">
            <a:normAutofit/>
          </a:bodyPr>
          <a:lstStyle>
            <a:lvl1pPr algn="l">
              <a:defRPr sz="4125" b="0" cap="all" baseline="0">
                <a:solidFill>
                  <a:srgbClr val="CF1F28"/>
                </a:solidFill>
                <a:latin typeface="+mn-lt"/>
              </a:defRPr>
            </a:lvl1pPr>
          </a:lstStyle>
          <a:p>
            <a:r>
              <a:rPr lang="cs-CZ"/>
              <a:t>Kliknutím lze upravit styl.</a:t>
            </a:r>
            <a:endParaRPr lang="cs-CZ" dirty="0"/>
          </a:p>
        </p:txBody>
      </p:sp>
      <p:sp>
        <p:nvSpPr>
          <p:cNvPr id="8" name="Podnadpis 2"/>
          <p:cNvSpPr>
            <a:spLocks noGrp="1"/>
          </p:cNvSpPr>
          <p:nvPr>
            <p:ph type="subTitle" idx="1"/>
          </p:nvPr>
        </p:nvSpPr>
        <p:spPr>
          <a:xfrm>
            <a:off x="628650" y="4762110"/>
            <a:ext cx="7886700" cy="821602"/>
          </a:xfrm>
        </p:spPr>
        <p:txBody>
          <a:bodyPr/>
          <a:lstStyle>
            <a:lvl1pPr marL="53999" indent="0" algn="l">
              <a:buNone/>
              <a:defRPr sz="1800">
                <a:solidFill>
                  <a:srgbClr val="313131"/>
                </a:solidFill>
                <a:latin typeface="+mj-lt"/>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cs-CZ"/>
              <a:t>Kliknutím můžete upravit styl předlohy.</a:t>
            </a:r>
            <a:endParaRPr lang="cs-CZ" dirty="0"/>
          </a:p>
        </p:txBody>
      </p:sp>
    </p:spTree>
    <p:extLst>
      <p:ext uri="{BB962C8B-B14F-4D97-AF65-F5344CB8AC3E}">
        <p14:creationId xmlns:p14="http://schemas.microsoft.com/office/powerpoint/2010/main" val="1202308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628650" y="1825625"/>
            <a:ext cx="38862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29150" y="1825625"/>
            <a:ext cx="38862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632573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29841" y="365129"/>
            <a:ext cx="7886700" cy="1325563"/>
          </a:xfrm>
        </p:spPr>
        <p:txBody>
          <a:bodyPr/>
          <a:lstStyle/>
          <a:p>
            <a:r>
              <a:rPr lang="cs-CZ"/>
              <a:t>Kliknutím lze upravit styl.</a:t>
            </a:r>
          </a:p>
        </p:txBody>
      </p:sp>
      <p:sp>
        <p:nvSpPr>
          <p:cNvPr id="3" name="Zástupný symbol pro text 2"/>
          <p:cNvSpPr>
            <a:spLocks noGrp="1"/>
          </p:cNvSpPr>
          <p:nvPr>
            <p:ph type="body" idx="1"/>
          </p:nvPr>
        </p:nvSpPr>
        <p:spPr>
          <a:xfrm>
            <a:off x="629842" y="1681163"/>
            <a:ext cx="3868340" cy="8239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cs-CZ"/>
              <a:t>Po kliknutí můžete upravovat styly textu v předloze.</a:t>
            </a:r>
          </a:p>
        </p:txBody>
      </p:sp>
      <p:sp>
        <p:nvSpPr>
          <p:cNvPr id="4" name="Zástupný symbol pro obsah 3"/>
          <p:cNvSpPr>
            <a:spLocks noGrp="1"/>
          </p:cNvSpPr>
          <p:nvPr>
            <p:ph sz="half" idx="2"/>
          </p:nvPr>
        </p:nvSpPr>
        <p:spPr>
          <a:xfrm>
            <a:off x="629842" y="2505075"/>
            <a:ext cx="3868340"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29152" y="1681163"/>
            <a:ext cx="3887391" cy="8239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cs-CZ"/>
              <a:t>Po kliknutí můžete upravovat styly textu v předloze.</a:t>
            </a:r>
          </a:p>
        </p:txBody>
      </p:sp>
      <p:sp>
        <p:nvSpPr>
          <p:cNvPr id="6" name="Zástupný symbol pro obsah 5"/>
          <p:cNvSpPr>
            <a:spLocks noGrp="1"/>
          </p:cNvSpPr>
          <p:nvPr>
            <p:ph sz="quarter" idx="4"/>
          </p:nvPr>
        </p:nvSpPr>
        <p:spPr>
          <a:xfrm>
            <a:off x="4629152" y="2505075"/>
            <a:ext cx="3887391"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2694159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Tree>
    <p:extLst>
      <p:ext uri="{BB962C8B-B14F-4D97-AF65-F5344CB8AC3E}">
        <p14:creationId xmlns:p14="http://schemas.microsoft.com/office/powerpoint/2010/main" val="518170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3792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pro obsah 2"/>
          <p:cNvSpPr>
            <a:spLocks noGrp="1"/>
          </p:cNvSpPr>
          <p:nvPr>
            <p:ph idx="1"/>
          </p:nvPr>
        </p:nvSpPr>
        <p:spPr>
          <a:xfrm>
            <a:off x="3887391" y="987430"/>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cs-CZ"/>
              <a:t>Po kliknutí můžete upravovat styly textu v předloze.</a:t>
            </a:r>
          </a:p>
        </p:txBody>
      </p:sp>
    </p:spTree>
    <p:extLst>
      <p:ext uri="{BB962C8B-B14F-4D97-AF65-F5344CB8AC3E}">
        <p14:creationId xmlns:p14="http://schemas.microsoft.com/office/powerpoint/2010/main" val="638602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pro obrázek 2"/>
          <p:cNvSpPr>
            <a:spLocks noGrp="1"/>
          </p:cNvSpPr>
          <p:nvPr>
            <p:ph type="pic" idx="1"/>
          </p:nvPr>
        </p:nvSpPr>
        <p:spPr>
          <a:xfrm>
            <a:off x="3887391" y="987430"/>
            <a:ext cx="4629150" cy="4873625"/>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r>
              <a:rPr lang="cs-CZ"/>
              <a:t>Kliknutím na ikonu přidáte obrázek.</a:t>
            </a:r>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cs-CZ"/>
              <a:t>Po kliknutí můžete upravovat styly textu v předloze.</a:t>
            </a:r>
          </a:p>
        </p:txBody>
      </p:sp>
    </p:spTree>
    <p:extLst>
      <p:ext uri="{BB962C8B-B14F-4D97-AF65-F5344CB8AC3E}">
        <p14:creationId xmlns:p14="http://schemas.microsoft.com/office/powerpoint/2010/main" val="1986417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Obrázek 4"/>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5027919" y="6267815"/>
            <a:ext cx="3846981" cy="230400"/>
          </a:xfrm>
          <a:prstGeom prst="rect">
            <a:avLst/>
          </a:prstGeom>
        </p:spPr>
      </p:pic>
      <p:sp>
        <p:nvSpPr>
          <p:cNvPr id="2" name="Zástupný symbol pro nadpis 1"/>
          <p:cNvSpPr>
            <a:spLocks noGrp="1"/>
          </p:cNvSpPr>
          <p:nvPr>
            <p:ph type="title"/>
          </p:nvPr>
        </p:nvSpPr>
        <p:spPr>
          <a:xfrm>
            <a:off x="540000" y="365129"/>
            <a:ext cx="8064000" cy="1325563"/>
          </a:xfrm>
          <a:prstGeom prst="rect">
            <a:avLst/>
          </a:prstGeom>
        </p:spPr>
        <p:txBody>
          <a:bodyPr vert="horz" lIns="91440" tIns="45720" rIns="91440" bIns="45720" rtlCol="0" anchor="ctr">
            <a:noAutofit/>
          </a:bodyPr>
          <a:lstStyle/>
          <a:p>
            <a:r>
              <a:rPr lang="cs-CZ" dirty="0"/>
              <a:t>Kliknutím lze upravit styl.</a:t>
            </a:r>
          </a:p>
        </p:txBody>
      </p:sp>
      <p:sp>
        <p:nvSpPr>
          <p:cNvPr id="3" name="Zástupný symbol pro text 2"/>
          <p:cNvSpPr>
            <a:spLocks noGrp="1"/>
          </p:cNvSpPr>
          <p:nvPr>
            <p:ph type="body" idx="1"/>
          </p:nvPr>
        </p:nvSpPr>
        <p:spPr>
          <a:xfrm>
            <a:off x="540000" y="1825625"/>
            <a:ext cx="8064000" cy="4081204"/>
          </a:xfrm>
          <a:prstGeom prst="rect">
            <a:avLst/>
          </a:prstGeom>
        </p:spPr>
        <p:txBody>
          <a:bodyPr vert="horz" lIns="91440" tIns="45720" rIns="91440" bIns="45720" rtlCol="0">
            <a:norm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Obdélník 6"/>
          <p:cNvSpPr/>
          <p:nvPr userDrawn="1"/>
        </p:nvSpPr>
        <p:spPr>
          <a:xfrm>
            <a:off x="0" y="5"/>
            <a:ext cx="9144000" cy="123825"/>
          </a:xfrm>
          <a:prstGeom prst="rect">
            <a:avLst/>
          </a:prstGeom>
          <a:solidFill>
            <a:srgbClr val="CF1F2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cs-CZ" sz="1350"/>
          </a:p>
        </p:txBody>
      </p:sp>
    </p:spTree>
    <p:extLst>
      <p:ext uri="{BB962C8B-B14F-4D97-AF65-F5344CB8AC3E}">
        <p14:creationId xmlns:p14="http://schemas.microsoft.com/office/powerpoint/2010/main" val="2531905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783" rtl="0" eaLnBrk="1" latinLnBrk="0" hangingPunct="1">
        <a:lnSpc>
          <a:spcPct val="90000"/>
        </a:lnSpc>
        <a:spcBef>
          <a:spcPct val="0"/>
        </a:spcBef>
        <a:buNone/>
        <a:defRPr sz="4125" b="0" kern="1200" cap="none" baseline="0">
          <a:solidFill>
            <a:srgbClr val="CF1F28"/>
          </a:solidFill>
          <a:latin typeface="+mn-lt"/>
          <a:ea typeface="+mj-ea"/>
          <a:cs typeface="+mj-cs"/>
        </a:defRPr>
      </a:lvl1pPr>
    </p:titleStyle>
    <p:bodyStyle>
      <a:lvl1pPr marL="171446"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2100" kern="1200">
          <a:solidFill>
            <a:srgbClr val="313131"/>
          </a:solidFill>
          <a:latin typeface="+mj-lt"/>
          <a:ea typeface="+mn-ea"/>
          <a:cs typeface="+mn-cs"/>
        </a:defRPr>
      </a:lvl1pPr>
      <a:lvl2pPr marL="514337"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800" kern="1200">
          <a:solidFill>
            <a:srgbClr val="313131"/>
          </a:solidFill>
          <a:latin typeface="+mj-lt"/>
          <a:ea typeface="+mn-ea"/>
          <a:cs typeface="+mn-cs"/>
        </a:defRPr>
      </a:lvl2pPr>
      <a:lvl3pPr marL="857228"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800" kern="1200">
          <a:solidFill>
            <a:srgbClr val="313131"/>
          </a:solidFill>
          <a:latin typeface="+mj-lt"/>
          <a:ea typeface="+mn-ea"/>
          <a:cs typeface="+mn-cs"/>
        </a:defRPr>
      </a:lvl3pPr>
      <a:lvl4pPr marL="1200120"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500" kern="1200">
          <a:solidFill>
            <a:srgbClr val="313131"/>
          </a:solidFill>
          <a:latin typeface="+mj-lt"/>
          <a:ea typeface="+mn-ea"/>
          <a:cs typeface="+mn-cs"/>
        </a:defRPr>
      </a:lvl4pPr>
      <a:lvl5pPr marL="1543012"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500" kern="1200">
          <a:solidFill>
            <a:srgbClr val="313131"/>
          </a:solidFill>
          <a:latin typeface="+mj-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cs-CZ"/>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fontScale="90000"/>
          </a:bodyPr>
          <a:lstStyle/>
          <a:p>
            <a:r>
              <a:rPr lang="cs-CZ" sz="5600" dirty="0"/>
              <a:t>Manažerské účetnictví 2</a:t>
            </a:r>
            <a:br>
              <a:rPr lang="cs-CZ" sz="6000" dirty="0"/>
            </a:br>
            <a:r>
              <a:rPr lang="cs-CZ" sz="6000" dirty="0"/>
              <a:t>				</a:t>
            </a:r>
            <a:r>
              <a:rPr lang="cs-CZ" sz="2700" dirty="0"/>
              <a:t>prezentace 11</a:t>
            </a:r>
          </a:p>
        </p:txBody>
      </p:sp>
      <p:sp>
        <p:nvSpPr>
          <p:cNvPr id="3" name="Podnadpis 2"/>
          <p:cNvSpPr>
            <a:spLocks noGrp="1"/>
          </p:cNvSpPr>
          <p:nvPr>
            <p:ph type="subTitle" idx="1"/>
          </p:nvPr>
        </p:nvSpPr>
        <p:spPr/>
        <p:txBody>
          <a:bodyPr/>
          <a:lstStyle/>
          <a:p>
            <a:endParaRPr lang="cs-CZ" dirty="0"/>
          </a:p>
          <a:p>
            <a:r>
              <a:rPr lang="cs-CZ" dirty="0"/>
              <a:t>		Dr. Miroslava Čechová Závadská, </a:t>
            </a:r>
            <a:r>
              <a:rPr lang="cs-CZ" dirty="0" err="1"/>
              <a:t>BSc</a:t>
            </a:r>
            <a:r>
              <a:rPr lang="cs-CZ" dirty="0"/>
              <a:t>. </a:t>
            </a:r>
            <a:r>
              <a:rPr lang="cs-CZ" dirty="0" err="1"/>
              <a:t>MSc</a:t>
            </a:r>
            <a:r>
              <a:rPr lang="cs-CZ" dirty="0"/>
              <a:t>.</a:t>
            </a:r>
          </a:p>
        </p:txBody>
      </p:sp>
    </p:spTree>
    <p:extLst>
      <p:ext uri="{BB962C8B-B14F-4D97-AF65-F5344CB8AC3E}">
        <p14:creationId xmlns:p14="http://schemas.microsoft.com/office/powerpoint/2010/main" val="28833018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44814" y="378518"/>
            <a:ext cx="8254373" cy="1078885"/>
          </a:xfrm>
          <a:prstGeom prst="rect">
            <a:avLst/>
          </a:prstGeom>
        </p:spPr>
        <p:txBody>
          <a:bodyPr vert="horz" wrap="square" lIns="0" tIns="0" rIns="0" bIns="0" rtlCol="0" anchor="ctr">
            <a:spAutoFit/>
          </a:bodyPr>
          <a:lstStyle/>
          <a:p>
            <a:pPr marL="11516">
              <a:lnSpc>
                <a:spcPts val="4203"/>
              </a:lnSpc>
            </a:pPr>
            <a:r>
              <a:rPr dirty="0"/>
              <a:t>Operativní kalkulace a odchylky od</a:t>
            </a:r>
          </a:p>
          <a:p>
            <a:pPr marL="11516">
              <a:lnSpc>
                <a:spcPts val="4162"/>
              </a:lnSpc>
            </a:pPr>
            <a:r>
              <a:rPr dirty="0" err="1"/>
              <a:t>norem</a:t>
            </a:r>
            <a:endParaRPr dirty="0"/>
          </a:p>
        </p:txBody>
      </p:sp>
      <p:sp>
        <p:nvSpPr>
          <p:cNvPr id="3" name="object 3"/>
          <p:cNvSpPr txBox="1"/>
          <p:nvPr/>
        </p:nvSpPr>
        <p:spPr>
          <a:xfrm>
            <a:off x="444813" y="1651363"/>
            <a:ext cx="8138621" cy="4066754"/>
          </a:xfrm>
          <a:prstGeom prst="rect">
            <a:avLst/>
          </a:prstGeom>
        </p:spPr>
        <p:txBody>
          <a:bodyPr vert="horz" wrap="square" lIns="0" tIns="0" rIns="0" bIns="0" rtlCol="0">
            <a:spAutoFit/>
          </a:bodyPr>
          <a:lstStyle/>
          <a:p>
            <a:pPr marL="11516">
              <a:lnSpc>
                <a:spcPts val="2521"/>
              </a:lnSpc>
            </a:pPr>
            <a:r>
              <a:rPr sz="2176" dirty="0">
                <a:latin typeface="Arial"/>
                <a:cs typeface="Arial"/>
              </a:rPr>
              <a:t>Z</a:t>
            </a:r>
            <a:r>
              <a:rPr sz="2176" dirty="0">
                <a:latin typeface="Times New Roman"/>
                <a:cs typeface="Times New Roman"/>
              </a:rPr>
              <a:t> </a:t>
            </a:r>
            <a:r>
              <a:rPr sz="2176" dirty="0">
                <a:latin typeface="Arial"/>
                <a:cs typeface="Arial"/>
              </a:rPr>
              <a:t>hlediska </a:t>
            </a:r>
            <a:r>
              <a:rPr sz="2176" dirty="0" err="1">
                <a:latin typeface="Arial"/>
                <a:cs typeface="Arial"/>
              </a:rPr>
              <a:t>zajištění</a:t>
            </a:r>
            <a:r>
              <a:rPr sz="2176" dirty="0">
                <a:latin typeface="Arial"/>
                <a:cs typeface="Arial"/>
              </a:rPr>
              <a:t> </a:t>
            </a:r>
            <a:r>
              <a:rPr sz="2176" dirty="0" err="1">
                <a:latin typeface="Arial"/>
                <a:cs typeface="Arial"/>
              </a:rPr>
              <a:t>podklad</a:t>
            </a:r>
            <a:r>
              <a:rPr lang="cs-CZ" sz="2176" dirty="0">
                <a:latin typeface="Arial"/>
                <a:cs typeface="Arial"/>
              </a:rPr>
              <a:t>ů</a:t>
            </a:r>
            <a:r>
              <a:rPr sz="2176" dirty="0">
                <a:latin typeface="Arial"/>
                <a:cs typeface="Arial"/>
              </a:rPr>
              <a:t> pro první dvě skupiny informací se</a:t>
            </a:r>
          </a:p>
          <a:p>
            <a:pPr marL="316700">
              <a:lnSpc>
                <a:spcPts val="2521"/>
              </a:lnSpc>
            </a:pPr>
            <a:r>
              <a:rPr sz="2176" dirty="0">
                <a:latin typeface="Arial"/>
                <a:cs typeface="Arial"/>
              </a:rPr>
              <a:t>rozlišují </a:t>
            </a:r>
            <a:r>
              <a:rPr sz="2176" b="1" u="sng" dirty="0">
                <a:latin typeface="Arial"/>
                <a:cs typeface="Arial"/>
              </a:rPr>
              <a:t>dva </a:t>
            </a:r>
            <a:r>
              <a:rPr sz="2176" b="1" u="sng" dirty="0" err="1">
                <a:latin typeface="Arial"/>
                <a:cs typeface="Arial"/>
              </a:rPr>
              <a:t>základní</a:t>
            </a:r>
            <a:r>
              <a:rPr sz="2176" b="1" u="sng" dirty="0">
                <a:latin typeface="Arial"/>
                <a:cs typeface="Arial"/>
              </a:rPr>
              <a:t> </a:t>
            </a:r>
            <a:r>
              <a:rPr sz="2176" b="1" u="sng" dirty="0" err="1">
                <a:latin typeface="Arial"/>
                <a:cs typeface="Arial"/>
              </a:rPr>
              <a:t>zp</a:t>
            </a:r>
            <a:r>
              <a:rPr lang="cs-CZ" sz="2176" b="1" u="sng" dirty="0">
                <a:latin typeface="Arial"/>
                <a:cs typeface="Arial"/>
              </a:rPr>
              <a:t>ů</a:t>
            </a:r>
            <a:r>
              <a:rPr sz="2176" b="1" u="sng" dirty="0" err="1">
                <a:latin typeface="Arial"/>
                <a:cs typeface="Arial"/>
              </a:rPr>
              <a:t>soby</a:t>
            </a:r>
            <a:r>
              <a:rPr sz="2176" b="1" u="sng" dirty="0">
                <a:latin typeface="Arial"/>
                <a:cs typeface="Arial"/>
              </a:rPr>
              <a:t> </a:t>
            </a:r>
            <a:r>
              <a:rPr sz="2176" b="1" u="sng" dirty="0" err="1">
                <a:latin typeface="Arial"/>
                <a:cs typeface="Arial"/>
              </a:rPr>
              <a:t>alokace</a:t>
            </a:r>
            <a:r>
              <a:rPr sz="2176" b="1" u="sng" dirty="0">
                <a:latin typeface="Arial"/>
                <a:cs typeface="Arial"/>
              </a:rPr>
              <a:t> </a:t>
            </a:r>
            <a:r>
              <a:rPr sz="2176" b="1" u="sng" dirty="0" err="1">
                <a:latin typeface="Arial"/>
                <a:cs typeface="Arial"/>
              </a:rPr>
              <a:t>odchylek</a:t>
            </a:r>
            <a:r>
              <a:rPr lang="cs-CZ" sz="2176" b="1" u="sng" dirty="0">
                <a:latin typeface="Arial"/>
                <a:cs typeface="Arial"/>
              </a:rPr>
              <a:t>:</a:t>
            </a:r>
            <a:endParaRPr sz="2176" b="1" u="sng" dirty="0">
              <a:latin typeface="Arial"/>
              <a:cs typeface="Arial"/>
            </a:endParaRPr>
          </a:p>
          <a:p>
            <a:pPr marL="316700" marR="663918" indent="-305184">
              <a:lnSpc>
                <a:spcPct val="93000"/>
              </a:lnSpc>
              <a:spcBef>
                <a:spcPts val="1270"/>
              </a:spcBef>
              <a:buClr>
                <a:srgbClr val="FFFFFF"/>
              </a:buClr>
              <a:buFont typeface="Times New Roman"/>
              <a:buChar char="•"/>
              <a:tabLst>
                <a:tab pos="317276" algn="l"/>
              </a:tabLst>
            </a:pPr>
            <a:r>
              <a:rPr lang="cs-CZ" sz="2176" b="1" dirty="0">
                <a:latin typeface="Arial"/>
                <a:cs typeface="Arial"/>
              </a:rPr>
              <a:t>1. </a:t>
            </a:r>
            <a:r>
              <a:rPr sz="2176" b="1" dirty="0" err="1">
                <a:latin typeface="Arial"/>
                <a:cs typeface="Arial"/>
              </a:rPr>
              <a:t>Oceňují</a:t>
            </a:r>
            <a:r>
              <a:rPr sz="2176" b="1" dirty="0">
                <a:latin typeface="Arial"/>
                <a:cs typeface="Arial"/>
              </a:rPr>
              <a:t>-li se hotové výrobky i nedokončená výroba na úrovni skutečně vynaložených jednicových nákladů</a:t>
            </a:r>
            <a:r>
              <a:rPr sz="2176" dirty="0">
                <a:latin typeface="Arial"/>
                <a:cs typeface="Arial"/>
              </a:rPr>
              <a:t>,</a:t>
            </a:r>
            <a:r>
              <a:rPr sz="2176" dirty="0">
                <a:latin typeface="Times New Roman"/>
                <a:cs typeface="Times New Roman"/>
              </a:rPr>
              <a:t> </a:t>
            </a:r>
            <a:r>
              <a:rPr sz="2176" dirty="0">
                <a:latin typeface="Arial"/>
                <a:cs typeface="Arial"/>
              </a:rPr>
              <a:t>rozdělují se zjištěné odchylky úměrně mezi dokončenou a </a:t>
            </a:r>
            <a:r>
              <a:rPr sz="2176" dirty="0" err="1">
                <a:latin typeface="Arial"/>
                <a:cs typeface="Arial"/>
              </a:rPr>
              <a:t>nedokončenou</a:t>
            </a:r>
            <a:r>
              <a:rPr sz="2176" dirty="0">
                <a:latin typeface="Arial"/>
                <a:cs typeface="Arial"/>
              </a:rPr>
              <a:t> </a:t>
            </a:r>
            <a:r>
              <a:rPr sz="2176" dirty="0" err="1">
                <a:latin typeface="Arial"/>
                <a:cs typeface="Arial"/>
              </a:rPr>
              <a:t>výrobu</a:t>
            </a:r>
            <a:r>
              <a:rPr lang="cs-CZ" sz="2176" dirty="0">
                <a:latin typeface="Arial"/>
                <a:cs typeface="Arial"/>
              </a:rPr>
              <a:t>.</a:t>
            </a:r>
            <a:endParaRPr sz="2176" dirty="0">
              <a:latin typeface="Arial"/>
              <a:cs typeface="Arial"/>
            </a:endParaRPr>
          </a:p>
          <a:p>
            <a:pPr marL="316700" marR="632824" indent="-305184">
              <a:lnSpc>
                <a:spcPts val="2439"/>
              </a:lnSpc>
              <a:spcBef>
                <a:spcPts val="1310"/>
              </a:spcBef>
              <a:buClr>
                <a:srgbClr val="FFFFFF"/>
              </a:buClr>
              <a:buFont typeface="Times New Roman"/>
              <a:buChar char="•"/>
              <a:tabLst>
                <a:tab pos="317276" algn="l"/>
              </a:tabLst>
            </a:pPr>
            <a:r>
              <a:rPr lang="cs-CZ" sz="2176" b="1" dirty="0">
                <a:latin typeface="Arial"/>
                <a:cs typeface="Arial"/>
              </a:rPr>
              <a:t>2. </a:t>
            </a:r>
            <a:r>
              <a:rPr sz="2176" b="1" dirty="0" err="1">
                <a:latin typeface="Arial"/>
                <a:cs typeface="Arial"/>
              </a:rPr>
              <a:t>Oceňuje</a:t>
            </a:r>
            <a:r>
              <a:rPr sz="2176" b="1" dirty="0">
                <a:latin typeface="Arial"/>
                <a:cs typeface="Arial"/>
              </a:rPr>
              <a:t>-li se </a:t>
            </a:r>
            <a:r>
              <a:rPr sz="2176" b="1" dirty="0" err="1">
                <a:latin typeface="Arial"/>
                <a:cs typeface="Arial"/>
              </a:rPr>
              <a:t>nedokončená</a:t>
            </a:r>
            <a:r>
              <a:rPr sz="2176" b="1" dirty="0">
                <a:latin typeface="Arial"/>
                <a:cs typeface="Arial"/>
              </a:rPr>
              <a:t> </a:t>
            </a:r>
            <a:r>
              <a:rPr sz="2176" b="1" dirty="0" err="1">
                <a:latin typeface="Arial"/>
                <a:cs typeface="Arial"/>
              </a:rPr>
              <a:t>výroba</a:t>
            </a:r>
            <a:r>
              <a:rPr sz="2176" b="1" dirty="0">
                <a:latin typeface="Arial"/>
                <a:cs typeface="Arial"/>
              </a:rPr>
              <a:t> na úrovni předem stanovených jednicových nákladů</a:t>
            </a:r>
            <a:r>
              <a:rPr sz="2176" dirty="0">
                <a:latin typeface="Arial"/>
                <a:cs typeface="Arial"/>
              </a:rPr>
              <a:t>, p</a:t>
            </a:r>
            <a:r>
              <a:rPr lang="cs-CZ" sz="2176" dirty="0">
                <a:latin typeface="Arial"/>
                <a:cs typeface="Arial"/>
              </a:rPr>
              <a:t>ř</a:t>
            </a:r>
            <a:r>
              <a:rPr sz="2176" dirty="0" err="1">
                <a:latin typeface="Arial"/>
                <a:cs typeface="Arial"/>
              </a:rPr>
              <a:t>i</a:t>
            </a:r>
            <a:r>
              <a:rPr lang="cs-CZ" sz="2176" dirty="0">
                <a:latin typeface="Arial"/>
                <a:cs typeface="Arial"/>
              </a:rPr>
              <a:t>ř</a:t>
            </a:r>
            <a:r>
              <a:rPr sz="2176" dirty="0" err="1">
                <a:latin typeface="Arial"/>
                <a:cs typeface="Arial"/>
              </a:rPr>
              <a:t>azují</a:t>
            </a:r>
            <a:r>
              <a:rPr sz="2176" dirty="0">
                <a:latin typeface="Arial"/>
                <a:cs typeface="Arial"/>
              </a:rPr>
              <a:t> se </a:t>
            </a:r>
            <a:r>
              <a:rPr sz="2176" dirty="0" err="1">
                <a:latin typeface="Arial"/>
                <a:cs typeface="Arial"/>
              </a:rPr>
              <a:t>veškeré</a:t>
            </a:r>
            <a:r>
              <a:rPr lang="cs-CZ" sz="2176" dirty="0">
                <a:latin typeface="Arial"/>
                <a:cs typeface="Arial"/>
              </a:rPr>
              <a:t> </a:t>
            </a:r>
            <a:r>
              <a:rPr sz="2176" dirty="0">
                <a:latin typeface="Arial"/>
                <a:cs typeface="Arial"/>
              </a:rPr>
              <a:t>v</a:t>
            </a:r>
            <a:r>
              <a:rPr sz="2176" dirty="0">
                <a:latin typeface="Times New Roman"/>
                <a:cs typeface="Times New Roman"/>
              </a:rPr>
              <a:t> </a:t>
            </a:r>
            <a:r>
              <a:rPr sz="2176" dirty="0">
                <a:latin typeface="Arial"/>
                <a:cs typeface="Arial"/>
              </a:rPr>
              <a:t>období vzniklé odchylky od norem </a:t>
            </a:r>
            <a:r>
              <a:rPr sz="2176" dirty="0" err="1">
                <a:latin typeface="Arial"/>
                <a:cs typeface="Arial"/>
              </a:rPr>
              <a:t>dokončeným</a:t>
            </a:r>
            <a:r>
              <a:rPr sz="2176" dirty="0">
                <a:latin typeface="Arial"/>
                <a:cs typeface="Arial"/>
              </a:rPr>
              <a:t> </a:t>
            </a:r>
            <a:r>
              <a:rPr sz="2176" dirty="0" err="1">
                <a:latin typeface="Arial"/>
                <a:cs typeface="Arial"/>
              </a:rPr>
              <a:t>výrobk</a:t>
            </a:r>
            <a:r>
              <a:rPr lang="cs-CZ" sz="2176" dirty="0">
                <a:latin typeface="Arial"/>
                <a:cs typeface="Arial"/>
              </a:rPr>
              <a:t>ů</a:t>
            </a:r>
            <a:r>
              <a:rPr sz="2176" dirty="0">
                <a:latin typeface="Arial"/>
                <a:cs typeface="Arial"/>
              </a:rPr>
              <a:t>m. Ty</a:t>
            </a:r>
            <a:r>
              <a:rPr lang="cs-CZ" sz="2176" dirty="0">
                <a:latin typeface="Arial"/>
                <a:cs typeface="Arial"/>
              </a:rPr>
              <a:t> </a:t>
            </a:r>
            <a:r>
              <a:rPr sz="2176" dirty="0" err="1">
                <a:latin typeface="Arial"/>
                <a:cs typeface="Arial"/>
              </a:rPr>
              <a:t>jsou</a:t>
            </a:r>
            <a:r>
              <a:rPr sz="2176" dirty="0">
                <a:latin typeface="Arial"/>
                <a:cs typeface="Arial"/>
              </a:rPr>
              <a:t> pak souhrnně oceněny	-</a:t>
            </a:r>
            <a:r>
              <a:rPr sz="2176" dirty="0">
                <a:latin typeface="Times New Roman"/>
                <a:cs typeface="Times New Roman"/>
              </a:rPr>
              <a:t> </a:t>
            </a:r>
            <a:r>
              <a:rPr sz="2176" dirty="0" err="1">
                <a:latin typeface="Arial"/>
                <a:cs typeface="Arial"/>
              </a:rPr>
              <a:t>zjednodušeně</a:t>
            </a:r>
            <a:r>
              <a:rPr sz="2176" dirty="0">
                <a:latin typeface="Arial"/>
                <a:cs typeface="Arial"/>
              </a:rPr>
              <a:t> </a:t>
            </a:r>
            <a:r>
              <a:rPr lang="cs-CZ" sz="2176" dirty="0">
                <a:latin typeface="Arial"/>
                <a:cs typeface="Arial"/>
              </a:rPr>
              <a:t>ř</a:t>
            </a:r>
            <a:r>
              <a:rPr sz="2176" dirty="0" err="1">
                <a:latin typeface="Arial"/>
                <a:cs typeface="Arial"/>
              </a:rPr>
              <a:t>ečeno</a:t>
            </a:r>
            <a:r>
              <a:rPr sz="2176" dirty="0">
                <a:latin typeface="Arial"/>
                <a:cs typeface="Arial"/>
              </a:rPr>
              <a:t> -</a:t>
            </a:r>
            <a:r>
              <a:rPr lang="cs-CZ" sz="2176" dirty="0">
                <a:latin typeface="Arial"/>
                <a:cs typeface="Arial"/>
              </a:rPr>
              <a:t> </a:t>
            </a:r>
            <a:r>
              <a:rPr sz="2176" dirty="0" err="1">
                <a:latin typeface="Arial"/>
                <a:cs typeface="Arial"/>
              </a:rPr>
              <a:t>na</a:t>
            </a:r>
            <a:r>
              <a:rPr sz="2176" dirty="0">
                <a:latin typeface="Arial"/>
                <a:cs typeface="Arial"/>
              </a:rPr>
              <a:t> úrovni skutečně vynaložených </a:t>
            </a:r>
            <a:r>
              <a:rPr sz="2176" dirty="0" err="1">
                <a:latin typeface="Arial"/>
                <a:cs typeface="Arial"/>
              </a:rPr>
              <a:t>jednicových</a:t>
            </a:r>
            <a:r>
              <a:rPr sz="2176" dirty="0">
                <a:latin typeface="Arial"/>
                <a:cs typeface="Arial"/>
              </a:rPr>
              <a:t> </a:t>
            </a:r>
            <a:r>
              <a:rPr sz="2176" dirty="0" err="1">
                <a:latin typeface="Arial"/>
                <a:cs typeface="Arial"/>
              </a:rPr>
              <a:t>náklad</a:t>
            </a:r>
            <a:r>
              <a:rPr lang="cs-CZ" sz="2176" dirty="0">
                <a:latin typeface="Arial"/>
                <a:cs typeface="Arial"/>
              </a:rPr>
              <a:t>ů</a:t>
            </a:r>
            <a:r>
              <a:rPr sz="2176" dirty="0">
                <a:latin typeface="Arial"/>
                <a:cs typeface="Arial"/>
              </a:rPr>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44814" y="344732"/>
            <a:ext cx="8254373" cy="882942"/>
          </a:xfrm>
          <a:prstGeom prst="rect">
            <a:avLst/>
          </a:prstGeom>
        </p:spPr>
        <p:txBody>
          <a:bodyPr vert="horz" wrap="square" lIns="0" tIns="245753" rIns="0" bIns="0" rtlCol="0" anchor="ctr">
            <a:spAutoFit/>
          </a:bodyPr>
          <a:lstStyle/>
          <a:p>
            <a:pPr marL="11516">
              <a:lnSpc>
                <a:spcPct val="100000"/>
              </a:lnSpc>
            </a:pPr>
            <a:r>
              <a:rPr dirty="0"/>
              <a:t>Základní kalkulace a </a:t>
            </a:r>
            <a:r>
              <a:rPr dirty="0" err="1"/>
              <a:t>změny</a:t>
            </a:r>
            <a:r>
              <a:rPr dirty="0"/>
              <a:t> </a:t>
            </a:r>
            <a:r>
              <a:rPr dirty="0" err="1"/>
              <a:t>norem</a:t>
            </a:r>
            <a:endParaRPr dirty="0"/>
          </a:p>
        </p:txBody>
      </p:sp>
      <p:sp>
        <p:nvSpPr>
          <p:cNvPr id="3" name="object 3"/>
          <p:cNvSpPr txBox="1"/>
          <p:nvPr/>
        </p:nvSpPr>
        <p:spPr>
          <a:xfrm>
            <a:off x="444813" y="1639847"/>
            <a:ext cx="8030943" cy="4692951"/>
          </a:xfrm>
          <a:prstGeom prst="rect">
            <a:avLst/>
          </a:prstGeom>
        </p:spPr>
        <p:txBody>
          <a:bodyPr vert="horz" wrap="square" lIns="0" tIns="0" rIns="0" bIns="0" rtlCol="0">
            <a:spAutoFit/>
          </a:bodyPr>
          <a:lstStyle/>
          <a:p>
            <a:pPr marL="316700" marR="4607" indent="-305759">
              <a:lnSpc>
                <a:spcPts val="2430"/>
              </a:lnSpc>
            </a:pPr>
            <a:r>
              <a:rPr sz="2176" dirty="0">
                <a:latin typeface="Arial"/>
                <a:cs typeface="Arial"/>
              </a:rPr>
              <a:t>Základní kalkulace</a:t>
            </a:r>
            <a:r>
              <a:rPr sz="2176" dirty="0">
                <a:latin typeface="Times New Roman"/>
                <a:cs typeface="Times New Roman"/>
              </a:rPr>
              <a:t> </a:t>
            </a:r>
            <a:r>
              <a:rPr sz="2176" dirty="0">
                <a:latin typeface="Arial"/>
                <a:cs typeface="Arial"/>
              </a:rPr>
              <a:t>buď na</a:t>
            </a:r>
            <a:r>
              <a:rPr sz="2176" dirty="0">
                <a:latin typeface="Times New Roman"/>
                <a:cs typeface="Times New Roman"/>
              </a:rPr>
              <a:t> </a:t>
            </a:r>
            <a:r>
              <a:rPr sz="2176" dirty="0">
                <a:latin typeface="Arial"/>
                <a:cs typeface="Arial"/>
              </a:rPr>
              <a:t>úrovni výchozí propočtové kalkulace,</a:t>
            </a:r>
            <a:r>
              <a:rPr sz="2176" dirty="0">
                <a:latin typeface="Times New Roman"/>
                <a:cs typeface="Times New Roman"/>
              </a:rPr>
              <a:t> </a:t>
            </a:r>
            <a:r>
              <a:rPr sz="2176" dirty="0">
                <a:latin typeface="Arial"/>
                <a:cs typeface="Arial"/>
              </a:rPr>
              <a:t>kalkulace</a:t>
            </a:r>
            <a:r>
              <a:rPr sz="2176" dirty="0">
                <a:latin typeface="Times New Roman"/>
                <a:cs typeface="Times New Roman"/>
              </a:rPr>
              <a:t> </a:t>
            </a:r>
            <a:r>
              <a:rPr sz="2176" dirty="0" err="1">
                <a:latin typeface="Arial"/>
                <a:cs typeface="Arial"/>
              </a:rPr>
              <a:t>cílových</a:t>
            </a:r>
            <a:r>
              <a:rPr sz="2176" dirty="0">
                <a:latin typeface="Arial"/>
                <a:cs typeface="Arial"/>
              </a:rPr>
              <a:t> </a:t>
            </a:r>
            <a:r>
              <a:rPr sz="2176" dirty="0" err="1">
                <a:latin typeface="Arial"/>
                <a:cs typeface="Arial"/>
              </a:rPr>
              <a:t>náklad</a:t>
            </a:r>
            <a:r>
              <a:rPr lang="cs-CZ" sz="2176" dirty="0">
                <a:latin typeface="Arial"/>
                <a:cs typeface="Arial"/>
              </a:rPr>
              <a:t>ů</a:t>
            </a:r>
            <a:r>
              <a:rPr sz="2176" dirty="0">
                <a:latin typeface="Arial"/>
                <a:cs typeface="Arial"/>
              </a:rPr>
              <a:t> nebo</a:t>
            </a:r>
            <a:r>
              <a:rPr sz="2176" dirty="0">
                <a:latin typeface="Times New Roman"/>
                <a:cs typeface="Times New Roman"/>
              </a:rPr>
              <a:t> </a:t>
            </a:r>
            <a:r>
              <a:rPr sz="2176" dirty="0">
                <a:latin typeface="Arial"/>
                <a:cs typeface="Arial"/>
              </a:rPr>
              <a:t>na</a:t>
            </a:r>
            <a:r>
              <a:rPr sz="2176" dirty="0">
                <a:latin typeface="Times New Roman"/>
                <a:cs typeface="Times New Roman"/>
              </a:rPr>
              <a:t> </a:t>
            </a:r>
            <a:r>
              <a:rPr sz="2176" dirty="0">
                <a:latin typeface="Arial"/>
                <a:cs typeface="Arial"/>
              </a:rPr>
              <a:t>úrovni operativní kalkulace</a:t>
            </a:r>
            <a:r>
              <a:rPr sz="2176" dirty="0">
                <a:latin typeface="Times New Roman"/>
                <a:cs typeface="Times New Roman"/>
              </a:rPr>
              <a:t> </a:t>
            </a:r>
            <a:r>
              <a:rPr sz="2176" dirty="0">
                <a:latin typeface="Arial"/>
                <a:cs typeface="Arial"/>
              </a:rPr>
              <a:t>platné k</a:t>
            </a:r>
            <a:r>
              <a:rPr sz="2176" dirty="0">
                <a:latin typeface="Times New Roman"/>
                <a:cs typeface="Times New Roman"/>
              </a:rPr>
              <a:t> </a:t>
            </a:r>
            <a:r>
              <a:rPr sz="2176" dirty="0">
                <a:latin typeface="Arial"/>
                <a:cs typeface="Arial"/>
              </a:rPr>
              <a:t>počátku </a:t>
            </a:r>
            <a:r>
              <a:rPr sz="2176" dirty="0" err="1">
                <a:latin typeface="Arial"/>
                <a:cs typeface="Arial"/>
              </a:rPr>
              <a:t>hodnoceného</a:t>
            </a:r>
            <a:r>
              <a:rPr sz="2176" dirty="0">
                <a:latin typeface="Arial"/>
                <a:cs typeface="Arial"/>
              </a:rPr>
              <a:t> </a:t>
            </a:r>
            <a:r>
              <a:rPr sz="2176" dirty="0" err="1">
                <a:latin typeface="Arial"/>
                <a:cs typeface="Arial"/>
              </a:rPr>
              <a:t>období</a:t>
            </a:r>
            <a:r>
              <a:rPr lang="cs-CZ" sz="2176" dirty="0">
                <a:latin typeface="Arial"/>
                <a:cs typeface="Arial"/>
              </a:rPr>
              <a:t>.</a:t>
            </a:r>
            <a:endParaRPr sz="2176" dirty="0">
              <a:latin typeface="Arial"/>
              <a:cs typeface="Arial"/>
            </a:endParaRPr>
          </a:p>
          <a:p>
            <a:pPr marL="316700" marR="4607" indent="-305184">
              <a:lnSpc>
                <a:spcPct val="93000"/>
              </a:lnSpc>
              <a:spcBef>
                <a:spcPts val="1220"/>
              </a:spcBef>
              <a:buClr>
                <a:srgbClr val="FFFFFF"/>
              </a:buClr>
              <a:buFont typeface="Times New Roman"/>
              <a:buChar char="•"/>
              <a:tabLst>
                <a:tab pos="317276" algn="l"/>
              </a:tabLst>
            </a:pPr>
            <a:r>
              <a:rPr lang="cs-CZ" sz="2176" dirty="0">
                <a:latin typeface="Arial"/>
                <a:cs typeface="Arial"/>
              </a:rPr>
              <a:t>- </a:t>
            </a:r>
            <a:r>
              <a:rPr sz="2176" dirty="0" err="1">
                <a:latin typeface="Arial"/>
                <a:cs typeface="Arial"/>
              </a:rPr>
              <a:t>Změna</a:t>
            </a:r>
            <a:r>
              <a:rPr sz="2176" dirty="0">
                <a:latin typeface="Arial"/>
                <a:cs typeface="Arial"/>
              </a:rPr>
              <a:t> konstrukčního či </a:t>
            </a:r>
            <a:r>
              <a:rPr sz="2176" dirty="0" err="1">
                <a:latin typeface="Arial"/>
                <a:cs typeface="Arial"/>
              </a:rPr>
              <a:t>technologického</a:t>
            </a:r>
            <a:r>
              <a:rPr sz="2176" dirty="0">
                <a:latin typeface="Arial"/>
                <a:cs typeface="Arial"/>
              </a:rPr>
              <a:t> </a:t>
            </a:r>
            <a:r>
              <a:rPr lang="cs-CZ" sz="2176" dirty="0">
                <a:latin typeface="Arial"/>
                <a:cs typeface="Arial"/>
              </a:rPr>
              <a:t>ř</a:t>
            </a:r>
            <a:r>
              <a:rPr sz="2176" dirty="0" err="1">
                <a:latin typeface="Arial"/>
                <a:cs typeface="Arial"/>
              </a:rPr>
              <a:t>ešení</a:t>
            </a:r>
            <a:r>
              <a:rPr sz="2176" dirty="0">
                <a:latin typeface="Arial"/>
                <a:cs typeface="Arial"/>
              </a:rPr>
              <a:t> </a:t>
            </a:r>
            <a:r>
              <a:rPr sz="2176" dirty="0" err="1">
                <a:latin typeface="Arial"/>
                <a:cs typeface="Arial"/>
              </a:rPr>
              <a:t>výrobku</a:t>
            </a:r>
            <a:r>
              <a:rPr sz="2176" dirty="0">
                <a:latin typeface="Arial"/>
                <a:cs typeface="Arial"/>
              </a:rPr>
              <a:t> </a:t>
            </a:r>
            <a:r>
              <a:rPr sz="2176" dirty="0" err="1">
                <a:latin typeface="Arial"/>
                <a:cs typeface="Arial"/>
              </a:rPr>
              <a:t>nebo</a:t>
            </a:r>
            <a:r>
              <a:rPr sz="2176" dirty="0">
                <a:latin typeface="Arial"/>
                <a:cs typeface="Arial"/>
              </a:rPr>
              <a:t> změna nákladové náročnost výrobku,</a:t>
            </a:r>
            <a:r>
              <a:rPr sz="2176" dirty="0">
                <a:latin typeface="Times New Roman"/>
                <a:cs typeface="Times New Roman"/>
              </a:rPr>
              <a:t> </a:t>
            </a:r>
            <a:r>
              <a:rPr sz="2176" dirty="0">
                <a:latin typeface="Arial"/>
                <a:cs typeface="Arial"/>
              </a:rPr>
              <a:t>je</a:t>
            </a:r>
            <a:r>
              <a:rPr sz="2176" dirty="0">
                <a:latin typeface="Times New Roman"/>
                <a:cs typeface="Times New Roman"/>
              </a:rPr>
              <a:t> </a:t>
            </a:r>
            <a:r>
              <a:rPr sz="2176" dirty="0" err="1">
                <a:solidFill>
                  <a:srgbClr val="C00000"/>
                </a:solidFill>
                <a:latin typeface="Arial"/>
                <a:cs typeface="Arial"/>
              </a:rPr>
              <a:t>vyjád</a:t>
            </a:r>
            <a:r>
              <a:rPr lang="cs-CZ" sz="2176" dirty="0">
                <a:solidFill>
                  <a:srgbClr val="C00000"/>
                </a:solidFill>
                <a:latin typeface="Arial"/>
                <a:cs typeface="Arial"/>
              </a:rPr>
              <a:t>ř</a:t>
            </a:r>
            <a:r>
              <a:rPr sz="2176" dirty="0" err="1">
                <a:solidFill>
                  <a:srgbClr val="C00000"/>
                </a:solidFill>
                <a:latin typeface="Arial"/>
                <a:cs typeface="Arial"/>
              </a:rPr>
              <a:t>ena</a:t>
            </a:r>
            <a:r>
              <a:rPr sz="2176" dirty="0">
                <a:solidFill>
                  <a:srgbClr val="C00000"/>
                </a:solidFill>
                <a:latin typeface="Arial"/>
                <a:cs typeface="Arial"/>
              </a:rPr>
              <a:t> pouze</a:t>
            </a:r>
            <a:r>
              <a:rPr sz="2176" dirty="0">
                <a:solidFill>
                  <a:srgbClr val="C00000"/>
                </a:solidFill>
                <a:latin typeface="Times New Roman"/>
                <a:cs typeface="Times New Roman"/>
              </a:rPr>
              <a:t> </a:t>
            </a:r>
            <a:r>
              <a:rPr sz="2176" dirty="0">
                <a:solidFill>
                  <a:srgbClr val="C00000"/>
                </a:solidFill>
                <a:latin typeface="Arial"/>
                <a:cs typeface="Arial"/>
              </a:rPr>
              <a:t>změnou operativní kalkulace,</a:t>
            </a:r>
            <a:r>
              <a:rPr sz="2176" dirty="0">
                <a:solidFill>
                  <a:srgbClr val="C00000"/>
                </a:solidFill>
                <a:latin typeface="Times New Roman"/>
                <a:cs typeface="Times New Roman"/>
              </a:rPr>
              <a:t> </a:t>
            </a:r>
            <a:r>
              <a:rPr sz="2176" dirty="0">
                <a:solidFill>
                  <a:srgbClr val="C00000"/>
                </a:solidFill>
                <a:latin typeface="Arial"/>
                <a:cs typeface="Arial"/>
              </a:rPr>
              <a:t>rozdíl =</a:t>
            </a:r>
            <a:r>
              <a:rPr sz="2176" dirty="0">
                <a:solidFill>
                  <a:srgbClr val="C00000"/>
                </a:solidFill>
                <a:latin typeface="Times New Roman"/>
                <a:cs typeface="Times New Roman"/>
              </a:rPr>
              <a:t> </a:t>
            </a:r>
            <a:r>
              <a:rPr sz="2176" dirty="0">
                <a:solidFill>
                  <a:srgbClr val="C00000"/>
                </a:solidFill>
                <a:latin typeface="Arial"/>
                <a:cs typeface="Arial"/>
              </a:rPr>
              <a:t>změna normy</a:t>
            </a:r>
            <a:r>
              <a:rPr sz="2176" dirty="0">
                <a:latin typeface="Arial"/>
                <a:cs typeface="Arial"/>
              </a:rPr>
              <a:t>.</a:t>
            </a:r>
          </a:p>
          <a:p>
            <a:pPr marL="11516">
              <a:lnSpc>
                <a:spcPts val="2525"/>
              </a:lnSpc>
              <a:spcBef>
                <a:spcPts val="1088"/>
              </a:spcBef>
            </a:pPr>
            <a:r>
              <a:rPr sz="2176" dirty="0">
                <a:latin typeface="Arial"/>
                <a:cs typeface="Arial"/>
              </a:rPr>
              <a:t>Informace</a:t>
            </a:r>
            <a:r>
              <a:rPr sz="2176" dirty="0">
                <a:latin typeface="Times New Roman"/>
                <a:cs typeface="Times New Roman"/>
              </a:rPr>
              <a:t> </a:t>
            </a:r>
            <a:r>
              <a:rPr sz="2176" dirty="0">
                <a:latin typeface="Arial"/>
                <a:cs typeface="Arial"/>
              </a:rPr>
              <a:t>o</a:t>
            </a:r>
            <a:r>
              <a:rPr sz="2176" dirty="0">
                <a:latin typeface="Times New Roman"/>
                <a:cs typeface="Times New Roman"/>
              </a:rPr>
              <a:t> </a:t>
            </a:r>
            <a:r>
              <a:rPr sz="2176" dirty="0">
                <a:latin typeface="Arial"/>
                <a:cs typeface="Arial"/>
              </a:rPr>
              <a:t>změně normy</a:t>
            </a:r>
            <a:r>
              <a:rPr sz="2176" dirty="0">
                <a:latin typeface="Times New Roman"/>
                <a:cs typeface="Times New Roman"/>
              </a:rPr>
              <a:t> </a:t>
            </a:r>
            <a:r>
              <a:rPr sz="2176" dirty="0">
                <a:latin typeface="Arial"/>
                <a:cs typeface="Arial"/>
              </a:rPr>
              <a:t>má pak</a:t>
            </a:r>
            <a:r>
              <a:rPr sz="2176" dirty="0">
                <a:latin typeface="Times New Roman"/>
                <a:cs typeface="Times New Roman"/>
              </a:rPr>
              <a:t> </a:t>
            </a:r>
            <a:r>
              <a:rPr sz="2176" dirty="0">
                <a:latin typeface="Arial"/>
                <a:cs typeface="Arial"/>
              </a:rPr>
              <a:t>význam zejména </a:t>
            </a:r>
            <a:r>
              <a:rPr sz="2176" u="sng" dirty="0">
                <a:latin typeface="Arial"/>
                <a:cs typeface="Arial"/>
              </a:rPr>
              <a:t>ve</a:t>
            </a:r>
            <a:r>
              <a:rPr sz="2176" u="sng" dirty="0">
                <a:latin typeface="Times New Roman"/>
                <a:cs typeface="Times New Roman"/>
              </a:rPr>
              <a:t> </a:t>
            </a:r>
            <a:r>
              <a:rPr sz="2176" u="sng" dirty="0">
                <a:latin typeface="Arial"/>
                <a:cs typeface="Arial"/>
              </a:rPr>
              <a:t>dvou</a:t>
            </a:r>
          </a:p>
          <a:p>
            <a:pPr marL="316700">
              <a:lnSpc>
                <a:spcPts val="2525"/>
              </a:lnSpc>
            </a:pPr>
            <a:r>
              <a:rPr sz="2176" u="sng" dirty="0" err="1">
                <a:latin typeface="Arial"/>
                <a:cs typeface="Arial"/>
              </a:rPr>
              <a:t>pr</a:t>
            </a:r>
            <a:r>
              <a:rPr lang="cs-CZ" sz="2176" u="sng" dirty="0" err="1">
                <a:latin typeface="Arial"/>
                <a:cs typeface="Arial"/>
              </a:rPr>
              <a:t>ůř</a:t>
            </a:r>
            <a:r>
              <a:rPr sz="2176" u="sng" dirty="0" err="1">
                <a:latin typeface="Arial"/>
                <a:cs typeface="Arial"/>
              </a:rPr>
              <a:t>ezech</a:t>
            </a:r>
            <a:r>
              <a:rPr sz="2176" u="sng" dirty="0">
                <a:latin typeface="Arial"/>
                <a:cs typeface="Arial"/>
              </a:rPr>
              <a:t>:</a:t>
            </a:r>
          </a:p>
          <a:p>
            <a:pPr marL="316700" indent="-305184">
              <a:spcBef>
                <a:spcPts val="1079"/>
              </a:spcBef>
              <a:buClr>
                <a:srgbClr val="FFFFFF"/>
              </a:buClr>
              <a:buFont typeface="Times New Roman"/>
              <a:buChar char="•"/>
              <a:tabLst>
                <a:tab pos="317276" algn="l"/>
              </a:tabLst>
            </a:pPr>
            <a:r>
              <a:rPr lang="cs-CZ" sz="2176" dirty="0">
                <a:latin typeface="Arial"/>
                <a:cs typeface="Arial"/>
              </a:rPr>
              <a:t>1. </a:t>
            </a:r>
            <a:r>
              <a:rPr lang="cs-CZ" sz="2176" b="1" dirty="0">
                <a:latin typeface="Arial"/>
                <a:cs typeface="Arial"/>
              </a:rPr>
              <a:t>K</a:t>
            </a:r>
            <a:r>
              <a:rPr sz="2176" b="1" dirty="0" err="1">
                <a:latin typeface="Arial"/>
                <a:cs typeface="Arial"/>
              </a:rPr>
              <a:t>alkulační</a:t>
            </a:r>
            <a:r>
              <a:rPr sz="2176" b="1" dirty="0">
                <a:latin typeface="Arial"/>
                <a:cs typeface="Arial"/>
              </a:rPr>
              <a:t> informace</a:t>
            </a:r>
            <a:r>
              <a:rPr sz="2176" b="1" dirty="0">
                <a:latin typeface="Times New Roman"/>
                <a:cs typeface="Times New Roman"/>
              </a:rPr>
              <a:t> </a:t>
            </a:r>
            <a:r>
              <a:rPr sz="2176" b="1" dirty="0">
                <a:latin typeface="Arial"/>
                <a:cs typeface="Arial"/>
              </a:rPr>
              <a:t>vztažená k</a:t>
            </a:r>
            <a:r>
              <a:rPr sz="2176" b="1" dirty="0">
                <a:latin typeface="Times New Roman"/>
                <a:cs typeface="Times New Roman"/>
              </a:rPr>
              <a:t> </a:t>
            </a:r>
            <a:r>
              <a:rPr sz="2176" b="1" dirty="0">
                <a:latin typeface="Arial"/>
                <a:cs typeface="Arial"/>
              </a:rPr>
              <a:t>jednotce</a:t>
            </a:r>
            <a:r>
              <a:rPr sz="2176" b="1" dirty="0">
                <a:latin typeface="Times New Roman"/>
                <a:cs typeface="Times New Roman"/>
              </a:rPr>
              <a:t> </a:t>
            </a:r>
            <a:r>
              <a:rPr sz="2176" b="1" dirty="0">
                <a:latin typeface="Arial"/>
                <a:cs typeface="Arial"/>
              </a:rPr>
              <a:t>výroby</a:t>
            </a:r>
            <a:r>
              <a:rPr sz="2176" dirty="0">
                <a:latin typeface="Arial"/>
                <a:cs typeface="Arial"/>
              </a:rPr>
              <a:t>,</a:t>
            </a:r>
            <a:r>
              <a:rPr sz="2176" dirty="0">
                <a:latin typeface="Times New Roman"/>
                <a:cs typeface="Times New Roman"/>
              </a:rPr>
              <a:t> </a:t>
            </a:r>
            <a:r>
              <a:rPr sz="2176" dirty="0">
                <a:latin typeface="Arial"/>
                <a:cs typeface="Arial"/>
              </a:rPr>
              <a:t>a</a:t>
            </a:r>
          </a:p>
          <a:p>
            <a:pPr marL="316700" indent="-305184">
              <a:lnSpc>
                <a:spcPts val="2521"/>
              </a:lnSpc>
              <a:spcBef>
                <a:spcPts val="1088"/>
              </a:spcBef>
              <a:buClr>
                <a:srgbClr val="FFFFFF"/>
              </a:buClr>
              <a:buFont typeface="Times New Roman"/>
              <a:buChar char="•"/>
              <a:tabLst>
                <a:tab pos="317276" algn="l"/>
              </a:tabLst>
            </a:pPr>
            <a:r>
              <a:rPr lang="cs-CZ" sz="2176" dirty="0">
                <a:latin typeface="Arial"/>
                <a:cs typeface="Arial"/>
              </a:rPr>
              <a:t>2. </a:t>
            </a:r>
            <a:r>
              <a:rPr lang="cs-CZ" sz="2176" b="1" dirty="0">
                <a:latin typeface="Arial"/>
                <a:cs typeface="Arial"/>
              </a:rPr>
              <a:t>I</a:t>
            </a:r>
            <a:r>
              <a:rPr sz="2176" b="1" dirty="0" err="1">
                <a:latin typeface="Arial"/>
                <a:cs typeface="Arial"/>
              </a:rPr>
              <a:t>nformace</a:t>
            </a:r>
            <a:r>
              <a:rPr sz="2176" b="1" dirty="0">
                <a:latin typeface="Times New Roman"/>
                <a:cs typeface="Times New Roman"/>
              </a:rPr>
              <a:t> </a:t>
            </a:r>
            <a:r>
              <a:rPr sz="2176" b="1" dirty="0">
                <a:latin typeface="Arial"/>
                <a:cs typeface="Arial"/>
              </a:rPr>
              <a:t>o</a:t>
            </a:r>
            <a:r>
              <a:rPr sz="2176" b="1" dirty="0">
                <a:latin typeface="Times New Roman"/>
                <a:cs typeface="Times New Roman"/>
              </a:rPr>
              <a:t> </a:t>
            </a:r>
            <a:r>
              <a:rPr sz="2176" b="1" dirty="0">
                <a:latin typeface="Arial"/>
                <a:cs typeface="Arial"/>
              </a:rPr>
              <a:t>celkovém vlivu</a:t>
            </a:r>
            <a:r>
              <a:rPr sz="2176" b="1" dirty="0">
                <a:latin typeface="Times New Roman"/>
                <a:cs typeface="Times New Roman"/>
              </a:rPr>
              <a:t> </a:t>
            </a:r>
            <a:r>
              <a:rPr sz="2176" b="1" dirty="0">
                <a:latin typeface="Arial"/>
                <a:cs typeface="Arial"/>
              </a:rPr>
              <a:t>na</a:t>
            </a:r>
            <a:r>
              <a:rPr sz="2176" b="1" dirty="0">
                <a:latin typeface="Times New Roman"/>
                <a:cs typeface="Times New Roman"/>
              </a:rPr>
              <a:t> </a:t>
            </a:r>
            <a:r>
              <a:rPr sz="2176" b="1" dirty="0">
                <a:latin typeface="Arial"/>
                <a:cs typeface="Arial"/>
              </a:rPr>
              <a:t>nákladovou </a:t>
            </a:r>
            <a:r>
              <a:rPr sz="2176" b="1" dirty="0" err="1">
                <a:latin typeface="Arial"/>
                <a:cs typeface="Arial"/>
              </a:rPr>
              <a:t>náročnost</a:t>
            </a:r>
            <a:r>
              <a:rPr sz="2176" b="1" dirty="0">
                <a:latin typeface="Arial"/>
                <a:cs typeface="Arial"/>
              </a:rPr>
              <a:t> </a:t>
            </a:r>
            <a:r>
              <a:rPr sz="2176" b="1" dirty="0" err="1">
                <a:latin typeface="Arial"/>
                <a:cs typeface="Arial"/>
              </a:rPr>
              <a:t>produkce</a:t>
            </a:r>
            <a:r>
              <a:rPr lang="cs-CZ" sz="2176" b="1" dirty="0">
                <a:latin typeface="Arial"/>
                <a:cs typeface="Arial"/>
              </a:rPr>
              <a:t> </a:t>
            </a:r>
            <a:r>
              <a:rPr sz="2176" b="1" dirty="0" err="1">
                <a:latin typeface="Arial"/>
                <a:cs typeface="Arial"/>
              </a:rPr>
              <a:t>hodnoceného</a:t>
            </a:r>
            <a:r>
              <a:rPr sz="2176" b="1" dirty="0">
                <a:latin typeface="Arial"/>
                <a:cs typeface="Arial"/>
              </a:rPr>
              <a:t> období</a:t>
            </a:r>
            <a:r>
              <a:rPr sz="2176" dirty="0">
                <a:latin typeface="Arial"/>
                <a:cs typeface="Arial"/>
              </a:rPr>
              <a:t>,</a:t>
            </a:r>
            <a:r>
              <a:rPr sz="2176" dirty="0">
                <a:latin typeface="Times New Roman"/>
                <a:cs typeface="Times New Roman"/>
              </a:rPr>
              <a:t> </a:t>
            </a:r>
            <a:r>
              <a:rPr sz="2176" dirty="0">
                <a:latin typeface="Arial"/>
                <a:cs typeface="Arial"/>
              </a:rPr>
              <a:t>je</a:t>
            </a:r>
            <a:r>
              <a:rPr sz="2176" dirty="0">
                <a:latin typeface="Times New Roman"/>
                <a:cs typeface="Times New Roman"/>
              </a:rPr>
              <a:t> </a:t>
            </a:r>
            <a:r>
              <a:rPr sz="2176" dirty="0">
                <a:latin typeface="Arial"/>
                <a:cs typeface="Arial"/>
              </a:rPr>
              <a:t>dán objemem</a:t>
            </a:r>
            <a:r>
              <a:rPr sz="2176" dirty="0">
                <a:latin typeface="Times New Roman"/>
                <a:cs typeface="Times New Roman"/>
              </a:rPr>
              <a:t> </a:t>
            </a:r>
            <a:r>
              <a:rPr sz="2176" dirty="0" err="1">
                <a:latin typeface="Arial"/>
                <a:cs typeface="Arial"/>
              </a:rPr>
              <a:t>výroby</a:t>
            </a:r>
            <a:r>
              <a:rPr sz="2176" dirty="0">
                <a:latin typeface="Arial"/>
                <a:cs typeface="Arial"/>
              </a:rPr>
              <a:t> </a:t>
            </a:r>
            <a:r>
              <a:rPr sz="2176" dirty="0" err="1">
                <a:latin typeface="Arial"/>
                <a:cs typeface="Arial"/>
              </a:rPr>
              <a:t>výrobku</a:t>
            </a:r>
            <a:r>
              <a:rPr lang="cs-CZ" sz="2176" dirty="0">
                <a:latin typeface="Arial"/>
                <a:cs typeface="Arial"/>
              </a:rPr>
              <a:t> </a:t>
            </a:r>
            <a:r>
              <a:rPr sz="2176" dirty="0">
                <a:latin typeface="Arial"/>
                <a:cs typeface="Arial"/>
              </a:rPr>
              <a:t>v</a:t>
            </a:r>
            <a:r>
              <a:rPr sz="2176" dirty="0">
                <a:latin typeface="Times New Roman"/>
                <a:cs typeface="Times New Roman"/>
              </a:rPr>
              <a:t> </a:t>
            </a:r>
            <a:r>
              <a:rPr sz="2176" dirty="0">
                <a:latin typeface="Arial"/>
                <a:cs typeface="Arial"/>
              </a:rPr>
              <a:t>inovovaných podmínkách a</a:t>
            </a:r>
            <a:r>
              <a:rPr sz="2176" dirty="0">
                <a:latin typeface="Times New Roman"/>
                <a:cs typeface="Times New Roman"/>
              </a:rPr>
              <a:t> </a:t>
            </a:r>
            <a:r>
              <a:rPr sz="2176" dirty="0">
                <a:latin typeface="Arial"/>
                <a:cs typeface="Arial"/>
              </a:rPr>
              <a:t>označuje se</a:t>
            </a:r>
            <a:r>
              <a:rPr sz="2176" dirty="0">
                <a:latin typeface="Times New Roman"/>
                <a:cs typeface="Times New Roman"/>
              </a:rPr>
              <a:t> </a:t>
            </a:r>
            <a:r>
              <a:rPr sz="2176" dirty="0">
                <a:latin typeface="Arial"/>
                <a:cs typeface="Arial"/>
              </a:rPr>
              <a:t>jako</a:t>
            </a:r>
            <a:r>
              <a:rPr sz="2176" dirty="0">
                <a:latin typeface="Times New Roman"/>
                <a:cs typeface="Times New Roman"/>
              </a:rPr>
              <a:t> </a:t>
            </a:r>
            <a:r>
              <a:rPr sz="2176" dirty="0" err="1">
                <a:latin typeface="Arial"/>
                <a:cs typeface="Arial"/>
              </a:rPr>
              <a:t>změny</a:t>
            </a:r>
            <a:r>
              <a:rPr sz="2176" dirty="0">
                <a:latin typeface="Arial"/>
                <a:cs typeface="Arial"/>
              </a:rPr>
              <a:t> </a:t>
            </a:r>
            <a:r>
              <a:rPr sz="2176" dirty="0" err="1">
                <a:latin typeface="Arial"/>
                <a:cs typeface="Arial"/>
              </a:rPr>
              <a:t>norem</a:t>
            </a:r>
            <a:r>
              <a:rPr lang="cs-CZ" sz="2176" dirty="0">
                <a:latin typeface="Arial"/>
                <a:cs typeface="Arial"/>
              </a:rPr>
              <a:t> </a:t>
            </a:r>
            <a:r>
              <a:rPr sz="2176" dirty="0" err="1">
                <a:latin typeface="Arial"/>
                <a:cs typeface="Arial"/>
              </a:rPr>
              <a:t>hrubé</a:t>
            </a:r>
            <a:r>
              <a:rPr sz="2176" dirty="0">
                <a:latin typeface="Arial"/>
                <a:cs typeface="Arial"/>
              </a:rPr>
              <a:t> </a:t>
            </a:r>
            <a:r>
              <a:rPr sz="2176" dirty="0" err="1">
                <a:latin typeface="Arial"/>
                <a:cs typeface="Arial"/>
              </a:rPr>
              <a:t>výroby</a:t>
            </a:r>
            <a:r>
              <a:rPr lang="cs-CZ" sz="2176" dirty="0">
                <a:latin typeface="Arial"/>
                <a:cs typeface="Arial"/>
              </a:rPr>
              <a:t>.</a:t>
            </a:r>
            <a:endParaRPr sz="2176" dirty="0">
              <a:latin typeface="Arial"/>
              <a:cs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44814" y="344732"/>
            <a:ext cx="8254373" cy="865964"/>
          </a:xfrm>
          <a:prstGeom prst="rect">
            <a:avLst/>
          </a:prstGeom>
        </p:spPr>
        <p:txBody>
          <a:bodyPr vert="horz" wrap="square" lIns="0" tIns="228939" rIns="0" bIns="0" rtlCol="0" anchor="ctr">
            <a:spAutoFit/>
          </a:bodyPr>
          <a:lstStyle/>
          <a:p>
            <a:pPr marL="11516">
              <a:lnSpc>
                <a:spcPct val="100000"/>
              </a:lnSpc>
            </a:pPr>
            <a:r>
              <a:rPr dirty="0"/>
              <a:t>Základní kalkulace a </a:t>
            </a:r>
            <a:r>
              <a:rPr dirty="0" err="1"/>
              <a:t>změny</a:t>
            </a:r>
            <a:r>
              <a:rPr dirty="0"/>
              <a:t> </a:t>
            </a:r>
            <a:r>
              <a:rPr dirty="0" err="1"/>
              <a:t>norem</a:t>
            </a:r>
            <a:endParaRPr dirty="0"/>
          </a:p>
        </p:txBody>
      </p:sp>
      <p:sp>
        <p:nvSpPr>
          <p:cNvPr id="3" name="object 3"/>
          <p:cNvSpPr/>
          <p:nvPr/>
        </p:nvSpPr>
        <p:spPr>
          <a:xfrm>
            <a:off x="3378324" y="3624092"/>
            <a:ext cx="304031" cy="338581"/>
          </a:xfrm>
          <a:prstGeom prst="rect">
            <a:avLst/>
          </a:prstGeom>
          <a:blipFill>
            <a:blip r:embed="rId3" cstate="print"/>
            <a:stretch>
              <a:fillRect/>
            </a:stretch>
          </a:blipFill>
        </p:spPr>
        <p:txBody>
          <a:bodyPr wrap="square" lIns="0" tIns="0" rIns="0" bIns="0" rtlCol="0"/>
          <a:lstStyle/>
          <a:p>
            <a:endParaRPr sz="1632"/>
          </a:p>
        </p:txBody>
      </p:sp>
      <p:sp>
        <p:nvSpPr>
          <p:cNvPr id="4" name="object 4"/>
          <p:cNvSpPr txBox="1"/>
          <p:nvPr/>
        </p:nvSpPr>
        <p:spPr>
          <a:xfrm>
            <a:off x="444809" y="2109939"/>
            <a:ext cx="8217508" cy="3504677"/>
          </a:xfrm>
          <a:prstGeom prst="rect">
            <a:avLst/>
          </a:prstGeom>
        </p:spPr>
        <p:txBody>
          <a:bodyPr vert="horz" wrap="square" lIns="0" tIns="0" rIns="0" bIns="0" rtlCol="0">
            <a:spAutoFit/>
          </a:bodyPr>
          <a:lstStyle/>
          <a:p>
            <a:pPr marL="354416" indent="-342900">
              <a:lnSpc>
                <a:spcPts val="2521"/>
              </a:lnSpc>
              <a:buFont typeface="Arial" panose="020B0604020202020204" pitchFamily="34" charset="0"/>
              <a:buChar char="•"/>
            </a:pPr>
            <a:r>
              <a:rPr sz="2176" dirty="0">
                <a:latin typeface="Arial"/>
                <a:cs typeface="Arial"/>
              </a:rPr>
              <a:t>Změna norem dopadá do účetního zobrazení nákladového</a:t>
            </a:r>
          </a:p>
          <a:p>
            <a:pPr marL="11516">
              <a:lnSpc>
                <a:spcPts val="2521"/>
              </a:lnSpc>
            </a:pPr>
            <a:r>
              <a:rPr lang="cs-CZ" sz="2176" dirty="0">
                <a:latin typeface="Arial"/>
                <a:cs typeface="Arial"/>
              </a:rPr>
              <a:t>     p</a:t>
            </a:r>
            <a:r>
              <a:rPr sz="2176" dirty="0" err="1">
                <a:latin typeface="Arial"/>
                <a:cs typeface="Arial"/>
              </a:rPr>
              <a:t>rocesu</a:t>
            </a:r>
            <a:r>
              <a:rPr lang="cs-CZ" sz="2176" dirty="0">
                <a:latin typeface="Arial"/>
                <a:cs typeface="Arial"/>
              </a:rPr>
              <a:t>.</a:t>
            </a:r>
            <a:endParaRPr sz="2176" dirty="0">
              <a:latin typeface="Arial"/>
              <a:cs typeface="Arial"/>
            </a:endParaRPr>
          </a:p>
          <a:p>
            <a:pPr>
              <a:lnSpc>
                <a:spcPct val="100000"/>
              </a:lnSpc>
            </a:pPr>
            <a:endParaRPr sz="2176" dirty="0">
              <a:latin typeface="Times New Roman"/>
              <a:cs typeface="Times New Roman"/>
            </a:endParaRPr>
          </a:p>
          <a:p>
            <a:pPr>
              <a:spcBef>
                <a:spcPts val="17"/>
              </a:spcBef>
            </a:pPr>
            <a:endParaRPr sz="2176" dirty="0">
              <a:latin typeface="Times New Roman"/>
              <a:cs typeface="Times New Roman"/>
            </a:endParaRPr>
          </a:p>
          <a:p>
            <a:pPr marL="354416" marR="613246" indent="-342900">
              <a:lnSpc>
                <a:spcPts val="2430"/>
              </a:lnSpc>
              <a:buFont typeface="Arial" panose="020B0604020202020204" pitchFamily="34" charset="0"/>
              <a:buChar char="•"/>
              <a:tabLst>
                <a:tab pos="3160088" algn="l"/>
              </a:tabLst>
            </a:pPr>
            <a:r>
              <a:rPr sz="2176" dirty="0">
                <a:latin typeface="Arial"/>
                <a:cs typeface="Arial"/>
              </a:rPr>
              <a:t>Změna základní kalkulace = p</a:t>
            </a:r>
            <a:r>
              <a:rPr lang="cs-CZ" sz="2176" dirty="0">
                <a:latin typeface="Arial"/>
                <a:cs typeface="Arial"/>
              </a:rPr>
              <a:t>ř</a:t>
            </a:r>
            <a:r>
              <a:rPr sz="2176" dirty="0" err="1">
                <a:latin typeface="Arial"/>
                <a:cs typeface="Arial"/>
              </a:rPr>
              <a:t>ecenění</a:t>
            </a:r>
            <a:r>
              <a:rPr sz="2176" dirty="0">
                <a:latin typeface="Arial"/>
                <a:cs typeface="Arial"/>
              </a:rPr>
              <a:t> nedokončené výroby v nové </a:t>
            </a:r>
            <a:r>
              <a:rPr sz="2176" dirty="0" err="1">
                <a:latin typeface="Arial"/>
                <a:cs typeface="Arial"/>
              </a:rPr>
              <a:t>základní</a:t>
            </a:r>
            <a:r>
              <a:rPr sz="2176" dirty="0">
                <a:latin typeface="Arial"/>
                <a:cs typeface="Arial"/>
              </a:rPr>
              <a:t> </a:t>
            </a:r>
            <a:r>
              <a:rPr sz="2176" dirty="0" err="1">
                <a:latin typeface="Arial"/>
                <a:cs typeface="Arial"/>
              </a:rPr>
              <a:t>kalkulaci</a:t>
            </a:r>
            <a:r>
              <a:rPr lang="cs-CZ" sz="2176" dirty="0">
                <a:latin typeface="Arial"/>
                <a:cs typeface="Arial"/>
              </a:rPr>
              <a:t> </a:t>
            </a:r>
            <a:r>
              <a:rPr lang="cs-CZ" sz="2176" u="sng" dirty="0">
                <a:latin typeface="Arial"/>
                <a:cs typeface="Arial"/>
              </a:rPr>
              <a:t>+</a:t>
            </a:r>
            <a:r>
              <a:rPr lang="cs-CZ" sz="2176" dirty="0">
                <a:latin typeface="Arial"/>
                <a:cs typeface="Arial"/>
              </a:rPr>
              <a:t> </a:t>
            </a:r>
            <a:r>
              <a:rPr sz="2176" dirty="0">
                <a:latin typeface="Arial"/>
                <a:cs typeface="Arial"/>
              </a:rPr>
              <a:t>evidence rozdílu </a:t>
            </a:r>
            <a:r>
              <a:rPr sz="2176" dirty="0" err="1">
                <a:latin typeface="Arial"/>
                <a:cs typeface="Arial"/>
              </a:rPr>
              <a:t>mezi</a:t>
            </a:r>
            <a:r>
              <a:rPr sz="2176" dirty="0">
                <a:latin typeface="Arial"/>
                <a:cs typeface="Arial"/>
              </a:rPr>
              <a:t> </a:t>
            </a:r>
            <a:r>
              <a:rPr sz="2176" dirty="0" err="1">
                <a:latin typeface="Arial"/>
                <a:cs typeface="Arial"/>
              </a:rPr>
              <a:t>dosavadním</a:t>
            </a:r>
            <a:r>
              <a:rPr lang="cs-CZ" sz="2176" dirty="0">
                <a:latin typeface="Arial"/>
                <a:cs typeface="Arial"/>
              </a:rPr>
              <a:t> </a:t>
            </a:r>
            <a:r>
              <a:rPr sz="2176" dirty="0" err="1">
                <a:latin typeface="Arial"/>
                <a:cs typeface="Arial"/>
              </a:rPr>
              <a:t>oceněním</a:t>
            </a:r>
            <a:r>
              <a:rPr sz="2176" dirty="0">
                <a:latin typeface="Arial"/>
                <a:cs typeface="Arial"/>
              </a:rPr>
              <a:t> nedokončené výroby v dosud platné základní kalkulaci a nově platné základní kalkulaci.</a:t>
            </a:r>
          </a:p>
          <a:p>
            <a:pPr>
              <a:lnSpc>
                <a:spcPct val="100000"/>
              </a:lnSpc>
            </a:pPr>
            <a:endParaRPr sz="2176" dirty="0">
              <a:latin typeface="Times New Roman"/>
              <a:cs typeface="Times New Roman"/>
            </a:endParaRPr>
          </a:p>
          <a:p>
            <a:pPr>
              <a:spcBef>
                <a:spcPts val="46"/>
              </a:spcBef>
            </a:pPr>
            <a:endParaRPr sz="1904" dirty="0">
              <a:latin typeface="Times New Roman"/>
              <a:cs typeface="Times New Roman"/>
            </a:endParaRPr>
          </a:p>
          <a:p>
            <a:pPr marL="354416" indent="-342900">
              <a:buFont typeface="Arial" panose="020B0604020202020204" pitchFamily="34" charset="0"/>
              <a:buChar char="•"/>
            </a:pPr>
            <a:r>
              <a:rPr sz="2176" dirty="0">
                <a:latin typeface="Arial"/>
                <a:cs typeface="Arial"/>
              </a:rPr>
              <a:t>Rozdíl se označuje jako změna norem </a:t>
            </a:r>
            <a:r>
              <a:rPr sz="2176" dirty="0" err="1">
                <a:latin typeface="Arial"/>
                <a:cs typeface="Arial"/>
              </a:rPr>
              <a:t>nedokončené</a:t>
            </a:r>
            <a:r>
              <a:rPr sz="2176" dirty="0">
                <a:latin typeface="Arial"/>
                <a:cs typeface="Arial"/>
              </a:rPr>
              <a:t> </a:t>
            </a:r>
            <a:r>
              <a:rPr sz="2176" dirty="0" err="1">
                <a:latin typeface="Arial"/>
                <a:cs typeface="Arial"/>
              </a:rPr>
              <a:t>výroby</a:t>
            </a:r>
            <a:r>
              <a:rPr lang="cs-CZ" sz="2176" dirty="0">
                <a:latin typeface="Arial"/>
                <a:cs typeface="Arial"/>
              </a:rPr>
              <a:t>.</a:t>
            </a:r>
            <a:endParaRPr sz="2176" dirty="0">
              <a:latin typeface="Arial"/>
              <a:cs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44814" y="344732"/>
            <a:ext cx="8254373" cy="865964"/>
          </a:xfrm>
          <a:prstGeom prst="rect">
            <a:avLst/>
          </a:prstGeom>
        </p:spPr>
        <p:txBody>
          <a:bodyPr vert="horz" wrap="square" lIns="0" tIns="228939" rIns="0" bIns="0" rtlCol="0" anchor="ctr">
            <a:spAutoFit/>
          </a:bodyPr>
          <a:lstStyle/>
          <a:p>
            <a:pPr marL="11516">
              <a:lnSpc>
                <a:spcPct val="100000"/>
              </a:lnSpc>
            </a:pPr>
            <a:r>
              <a:rPr dirty="0"/>
              <a:t>Základní kalkulace a </a:t>
            </a:r>
            <a:r>
              <a:rPr dirty="0" err="1"/>
              <a:t>změny</a:t>
            </a:r>
            <a:r>
              <a:rPr dirty="0"/>
              <a:t> </a:t>
            </a:r>
            <a:r>
              <a:rPr dirty="0" err="1"/>
              <a:t>norem</a:t>
            </a:r>
            <a:endParaRPr dirty="0"/>
          </a:p>
        </p:txBody>
      </p:sp>
      <p:sp>
        <p:nvSpPr>
          <p:cNvPr id="3" name="object 3"/>
          <p:cNvSpPr txBox="1"/>
          <p:nvPr/>
        </p:nvSpPr>
        <p:spPr>
          <a:xfrm>
            <a:off x="444813" y="1639846"/>
            <a:ext cx="7904262" cy="3970831"/>
          </a:xfrm>
          <a:prstGeom prst="rect">
            <a:avLst/>
          </a:prstGeom>
        </p:spPr>
        <p:txBody>
          <a:bodyPr vert="horz" wrap="square" lIns="0" tIns="0" rIns="0" bIns="0" rtlCol="0">
            <a:spAutoFit/>
          </a:bodyPr>
          <a:lstStyle/>
          <a:p>
            <a:pPr marL="11516">
              <a:lnSpc>
                <a:spcPts val="2521"/>
              </a:lnSpc>
            </a:pPr>
            <a:r>
              <a:rPr sz="2176" dirty="0" err="1">
                <a:latin typeface="Arial"/>
                <a:cs typeface="Arial"/>
              </a:rPr>
              <a:t>Podle</a:t>
            </a:r>
            <a:r>
              <a:rPr sz="2176" dirty="0">
                <a:latin typeface="Times New Roman"/>
                <a:cs typeface="Times New Roman"/>
              </a:rPr>
              <a:t> </a:t>
            </a:r>
            <a:r>
              <a:rPr sz="2176" dirty="0" err="1">
                <a:latin typeface="Arial"/>
                <a:cs typeface="Arial"/>
              </a:rPr>
              <a:t>zp</a:t>
            </a:r>
            <a:r>
              <a:rPr lang="cs-CZ" sz="2176" dirty="0">
                <a:latin typeface="Arial"/>
                <a:cs typeface="Arial"/>
              </a:rPr>
              <a:t>ů</a:t>
            </a:r>
            <a:r>
              <a:rPr sz="2176" dirty="0" err="1">
                <a:latin typeface="Arial"/>
                <a:cs typeface="Arial"/>
              </a:rPr>
              <a:t>sobu</a:t>
            </a:r>
            <a:r>
              <a:rPr sz="2176" dirty="0">
                <a:latin typeface="Arial"/>
                <a:cs typeface="Arial"/>
              </a:rPr>
              <a:t> alokace</a:t>
            </a:r>
            <a:r>
              <a:rPr sz="2176" dirty="0">
                <a:latin typeface="Times New Roman"/>
                <a:cs typeface="Times New Roman"/>
              </a:rPr>
              <a:t> </a:t>
            </a:r>
            <a:r>
              <a:rPr sz="2176" dirty="0">
                <a:latin typeface="Arial"/>
                <a:cs typeface="Arial"/>
              </a:rPr>
              <a:t>změn norem</a:t>
            </a:r>
            <a:r>
              <a:rPr sz="2176" dirty="0">
                <a:latin typeface="Times New Roman"/>
                <a:cs typeface="Times New Roman"/>
              </a:rPr>
              <a:t> </a:t>
            </a:r>
            <a:r>
              <a:rPr sz="2176" dirty="0">
                <a:latin typeface="Arial"/>
                <a:cs typeface="Arial"/>
              </a:rPr>
              <a:t>se</a:t>
            </a:r>
            <a:r>
              <a:rPr sz="2176" dirty="0">
                <a:latin typeface="Times New Roman"/>
                <a:cs typeface="Times New Roman"/>
              </a:rPr>
              <a:t> </a:t>
            </a:r>
            <a:r>
              <a:rPr sz="2176" dirty="0">
                <a:latin typeface="Arial"/>
                <a:cs typeface="Arial"/>
              </a:rPr>
              <a:t>rozlišují </a:t>
            </a:r>
            <a:r>
              <a:rPr sz="2176" b="1" u="sng" dirty="0">
                <a:latin typeface="Arial"/>
                <a:cs typeface="Arial"/>
              </a:rPr>
              <a:t>dva</a:t>
            </a:r>
            <a:r>
              <a:rPr sz="2176" b="1" u="sng" dirty="0">
                <a:latin typeface="Times New Roman"/>
                <a:cs typeface="Times New Roman"/>
              </a:rPr>
              <a:t> </a:t>
            </a:r>
            <a:r>
              <a:rPr sz="2176" b="1" u="sng" dirty="0">
                <a:latin typeface="Arial"/>
                <a:cs typeface="Arial"/>
              </a:rPr>
              <a:t>základní</a:t>
            </a:r>
          </a:p>
          <a:p>
            <a:pPr marL="316700">
              <a:lnSpc>
                <a:spcPts val="2521"/>
              </a:lnSpc>
            </a:pPr>
            <a:r>
              <a:rPr sz="2176" b="1" u="sng" dirty="0" err="1">
                <a:latin typeface="Arial"/>
                <a:cs typeface="Arial"/>
              </a:rPr>
              <a:t>zp</a:t>
            </a:r>
            <a:r>
              <a:rPr lang="cs-CZ" sz="2176" b="1" u="sng" dirty="0">
                <a:latin typeface="Arial"/>
                <a:cs typeface="Arial"/>
              </a:rPr>
              <a:t>ů</a:t>
            </a:r>
            <a:r>
              <a:rPr sz="2176" b="1" u="sng" dirty="0" err="1">
                <a:latin typeface="Arial"/>
                <a:cs typeface="Arial"/>
              </a:rPr>
              <a:t>soby</a:t>
            </a:r>
            <a:r>
              <a:rPr sz="2176" b="1" u="sng" dirty="0">
                <a:latin typeface="Arial"/>
                <a:cs typeface="Arial"/>
              </a:rPr>
              <a:t> ocenění </a:t>
            </a:r>
            <a:r>
              <a:rPr sz="2176" b="1" u="sng" dirty="0" err="1">
                <a:latin typeface="Arial"/>
                <a:cs typeface="Arial"/>
              </a:rPr>
              <a:t>hotových</a:t>
            </a:r>
            <a:r>
              <a:rPr sz="2176" b="1" u="sng" dirty="0">
                <a:latin typeface="Arial"/>
                <a:cs typeface="Arial"/>
              </a:rPr>
              <a:t> </a:t>
            </a:r>
            <a:r>
              <a:rPr sz="2176" b="1" u="sng" dirty="0" err="1">
                <a:latin typeface="Arial"/>
                <a:cs typeface="Arial"/>
              </a:rPr>
              <a:t>výrobk</a:t>
            </a:r>
            <a:r>
              <a:rPr lang="cs-CZ" sz="2176" b="1" u="sng" dirty="0">
                <a:latin typeface="Arial"/>
                <a:cs typeface="Arial"/>
              </a:rPr>
              <a:t>ů</a:t>
            </a:r>
            <a:r>
              <a:rPr sz="2176" b="1" u="sng" dirty="0">
                <a:latin typeface="Arial"/>
                <a:cs typeface="Arial"/>
              </a:rPr>
              <a:t> a</a:t>
            </a:r>
            <a:r>
              <a:rPr sz="2176" b="1" u="sng" dirty="0">
                <a:latin typeface="Times New Roman"/>
                <a:cs typeface="Times New Roman"/>
              </a:rPr>
              <a:t> </a:t>
            </a:r>
            <a:r>
              <a:rPr sz="2176" b="1" u="sng" dirty="0" err="1">
                <a:latin typeface="Arial"/>
                <a:cs typeface="Arial"/>
              </a:rPr>
              <a:t>nedokončené</a:t>
            </a:r>
            <a:r>
              <a:rPr sz="2176" b="1" u="sng" dirty="0">
                <a:latin typeface="Arial"/>
                <a:cs typeface="Arial"/>
              </a:rPr>
              <a:t> </a:t>
            </a:r>
            <a:r>
              <a:rPr sz="2176" b="1" u="sng" dirty="0" err="1">
                <a:latin typeface="Arial"/>
                <a:cs typeface="Arial"/>
              </a:rPr>
              <a:t>výroby</a:t>
            </a:r>
            <a:r>
              <a:rPr lang="cs-CZ" sz="2176" b="1" u="sng" dirty="0">
                <a:latin typeface="Arial"/>
                <a:cs typeface="Arial"/>
              </a:rPr>
              <a:t>:</a:t>
            </a:r>
            <a:endParaRPr sz="2176" b="1" u="sng" dirty="0">
              <a:latin typeface="Arial"/>
              <a:cs typeface="Arial"/>
            </a:endParaRPr>
          </a:p>
          <a:p>
            <a:pPr>
              <a:lnSpc>
                <a:spcPct val="100000"/>
              </a:lnSpc>
            </a:pPr>
            <a:endParaRPr sz="2176" dirty="0">
              <a:latin typeface="Times New Roman"/>
              <a:cs typeface="Times New Roman"/>
            </a:endParaRPr>
          </a:p>
          <a:p>
            <a:pPr>
              <a:spcBef>
                <a:spcPts val="17"/>
              </a:spcBef>
            </a:pPr>
            <a:endParaRPr sz="2131" dirty="0">
              <a:latin typeface="Times New Roman"/>
              <a:cs typeface="Times New Roman"/>
            </a:endParaRPr>
          </a:p>
          <a:p>
            <a:pPr marL="316700" marR="294819" indent="-305184">
              <a:lnSpc>
                <a:spcPct val="93000"/>
              </a:lnSpc>
              <a:buClr>
                <a:srgbClr val="FFFFFF"/>
              </a:buClr>
              <a:buFont typeface="Times New Roman"/>
              <a:buChar char="•"/>
              <a:tabLst>
                <a:tab pos="317276" algn="l"/>
              </a:tabLst>
            </a:pPr>
            <a:r>
              <a:rPr lang="cs-CZ" sz="2176" dirty="0">
                <a:latin typeface="Arial"/>
                <a:cs typeface="Arial"/>
              </a:rPr>
              <a:t>1. </a:t>
            </a:r>
            <a:r>
              <a:rPr sz="2176" b="1" dirty="0" err="1">
                <a:latin typeface="Arial"/>
                <a:cs typeface="Arial"/>
              </a:rPr>
              <a:t>Oceňují</a:t>
            </a:r>
            <a:r>
              <a:rPr sz="2176" b="1" dirty="0">
                <a:latin typeface="Arial"/>
                <a:cs typeface="Arial"/>
              </a:rPr>
              <a:t>-li</a:t>
            </a:r>
            <a:r>
              <a:rPr sz="2176" b="1" dirty="0">
                <a:latin typeface="Times New Roman"/>
                <a:cs typeface="Times New Roman"/>
              </a:rPr>
              <a:t> </a:t>
            </a:r>
            <a:r>
              <a:rPr sz="2176" b="1" dirty="0">
                <a:latin typeface="Arial"/>
                <a:cs typeface="Arial"/>
              </a:rPr>
              <a:t>se</a:t>
            </a:r>
            <a:r>
              <a:rPr sz="2176" b="1" dirty="0">
                <a:latin typeface="Times New Roman"/>
                <a:cs typeface="Times New Roman"/>
              </a:rPr>
              <a:t> </a:t>
            </a:r>
            <a:r>
              <a:rPr sz="2176" b="1" dirty="0">
                <a:latin typeface="Arial"/>
                <a:cs typeface="Arial"/>
              </a:rPr>
              <a:t>hotové výrobky i</a:t>
            </a:r>
            <a:r>
              <a:rPr sz="2176" b="1" dirty="0">
                <a:latin typeface="Times New Roman"/>
                <a:cs typeface="Times New Roman"/>
              </a:rPr>
              <a:t> </a:t>
            </a:r>
            <a:r>
              <a:rPr sz="2176" b="1" dirty="0">
                <a:latin typeface="Arial"/>
                <a:cs typeface="Arial"/>
              </a:rPr>
              <a:t>nedokončená výroba v</a:t>
            </a:r>
            <a:r>
              <a:rPr sz="2176" b="1" dirty="0">
                <a:latin typeface="Times New Roman"/>
                <a:cs typeface="Times New Roman"/>
              </a:rPr>
              <a:t> </a:t>
            </a:r>
            <a:r>
              <a:rPr sz="2176" b="1" dirty="0">
                <a:latin typeface="Arial"/>
                <a:cs typeface="Arial"/>
              </a:rPr>
              <a:t>operativních kalkulacích</a:t>
            </a:r>
            <a:r>
              <a:rPr sz="2176" dirty="0">
                <a:latin typeface="Arial"/>
                <a:cs typeface="Arial"/>
              </a:rPr>
              <a:t>,</a:t>
            </a:r>
            <a:r>
              <a:rPr sz="2176" dirty="0">
                <a:latin typeface="Times New Roman"/>
                <a:cs typeface="Times New Roman"/>
              </a:rPr>
              <a:t> </a:t>
            </a:r>
            <a:r>
              <a:rPr sz="2176" dirty="0">
                <a:solidFill>
                  <a:srgbClr val="C00000"/>
                </a:solidFill>
                <a:latin typeface="Arial"/>
                <a:cs typeface="Arial"/>
              </a:rPr>
              <a:t>rozdělují se</a:t>
            </a:r>
            <a:r>
              <a:rPr sz="2176" dirty="0">
                <a:solidFill>
                  <a:srgbClr val="C00000"/>
                </a:solidFill>
                <a:latin typeface="Times New Roman"/>
                <a:cs typeface="Times New Roman"/>
              </a:rPr>
              <a:t> </a:t>
            </a:r>
            <a:r>
              <a:rPr sz="2176" dirty="0">
                <a:solidFill>
                  <a:srgbClr val="C00000"/>
                </a:solidFill>
                <a:latin typeface="Arial"/>
                <a:cs typeface="Arial"/>
              </a:rPr>
              <a:t>zjištěné změny norem</a:t>
            </a:r>
            <a:r>
              <a:rPr sz="2176" dirty="0">
                <a:solidFill>
                  <a:srgbClr val="C00000"/>
                </a:solidFill>
                <a:latin typeface="Times New Roman"/>
                <a:cs typeface="Times New Roman"/>
              </a:rPr>
              <a:t> </a:t>
            </a:r>
            <a:r>
              <a:rPr sz="2176" dirty="0">
                <a:solidFill>
                  <a:srgbClr val="C00000"/>
                </a:solidFill>
                <a:latin typeface="Arial"/>
                <a:cs typeface="Arial"/>
              </a:rPr>
              <a:t>mezi</a:t>
            </a:r>
            <a:r>
              <a:rPr sz="2176" dirty="0">
                <a:solidFill>
                  <a:srgbClr val="C00000"/>
                </a:solidFill>
                <a:latin typeface="Times New Roman"/>
                <a:cs typeface="Times New Roman"/>
              </a:rPr>
              <a:t> </a:t>
            </a:r>
            <a:r>
              <a:rPr sz="2176" dirty="0">
                <a:solidFill>
                  <a:srgbClr val="C00000"/>
                </a:solidFill>
                <a:latin typeface="Arial"/>
                <a:cs typeface="Arial"/>
              </a:rPr>
              <a:t>dokončenou a</a:t>
            </a:r>
            <a:r>
              <a:rPr sz="2176" dirty="0">
                <a:solidFill>
                  <a:srgbClr val="C00000"/>
                </a:solidFill>
                <a:latin typeface="Times New Roman"/>
                <a:cs typeface="Times New Roman"/>
              </a:rPr>
              <a:t> </a:t>
            </a:r>
            <a:r>
              <a:rPr sz="2176" dirty="0">
                <a:solidFill>
                  <a:srgbClr val="C00000"/>
                </a:solidFill>
                <a:latin typeface="Arial"/>
                <a:cs typeface="Arial"/>
              </a:rPr>
              <a:t>nedokončenou výrobu</a:t>
            </a:r>
            <a:r>
              <a:rPr sz="2176" dirty="0">
                <a:latin typeface="Arial"/>
                <a:cs typeface="Arial"/>
              </a:rPr>
              <a:t>.</a:t>
            </a:r>
          </a:p>
          <a:p>
            <a:pPr marL="316700" marR="4607" indent="-305184">
              <a:lnSpc>
                <a:spcPct val="93100"/>
              </a:lnSpc>
              <a:spcBef>
                <a:spcPts val="1265"/>
              </a:spcBef>
              <a:buClr>
                <a:srgbClr val="FFFFFF"/>
              </a:buClr>
              <a:buFont typeface="Times New Roman"/>
              <a:buChar char="•"/>
              <a:tabLst>
                <a:tab pos="317276" algn="l"/>
              </a:tabLst>
            </a:pPr>
            <a:r>
              <a:rPr lang="cs-CZ" sz="2176" dirty="0">
                <a:latin typeface="Arial"/>
                <a:cs typeface="Arial"/>
              </a:rPr>
              <a:t>2. </a:t>
            </a:r>
            <a:r>
              <a:rPr sz="2176" b="1" dirty="0" err="1">
                <a:latin typeface="Arial"/>
                <a:cs typeface="Arial"/>
              </a:rPr>
              <a:t>Oceňuje</a:t>
            </a:r>
            <a:r>
              <a:rPr sz="2176" b="1" dirty="0">
                <a:latin typeface="Arial"/>
                <a:cs typeface="Arial"/>
              </a:rPr>
              <a:t>-li</a:t>
            </a:r>
            <a:r>
              <a:rPr sz="2176" b="1" dirty="0">
                <a:latin typeface="Times New Roman"/>
                <a:cs typeface="Times New Roman"/>
              </a:rPr>
              <a:t> </a:t>
            </a:r>
            <a:r>
              <a:rPr sz="2176" b="1" dirty="0">
                <a:latin typeface="Arial"/>
                <a:cs typeface="Arial"/>
              </a:rPr>
              <a:t>se</a:t>
            </a:r>
            <a:r>
              <a:rPr sz="2176" b="1" dirty="0">
                <a:latin typeface="Times New Roman"/>
                <a:cs typeface="Times New Roman"/>
              </a:rPr>
              <a:t> </a:t>
            </a:r>
            <a:r>
              <a:rPr sz="2176" b="1" dirty="0">
                <a:latin typeface="Arial"/>
                <a:cs typeface="Arial"/>
              </a:rPr>
              <a:t>nedokončená výroba v</a:t>
            </a:r>
            <a:r>
              <a:rPr sz="2176" b="1" dirty="0">
                <a:latin typeface="Times New Roman"/>
                <a:cs typeface="Times New Roman"/>
              </a:rPr>
              <a:t> </a:t>
            </a:r>
            <a:r>
              <a:rPr sz="2176" b="1" dirty="0">
                <a:latin typeface="Arial"/>
                <a:cs typeface="Arial"/>
              </a:rPr>
              <a:t>základních kalkulacích</a:t>
            </a:r>
            <a:r>
              <a:rPr sz="2176" dirty="0">
                <a:latin typeface="Arial"/>
                <a:cs typeface="Arial"/>
              </a:rPr>
              <a:t>,</a:t>
            </a:r>
            <a:r>
              <a:rPr sz="2176" dirty="0">
                <a:latin typeface="Times New Roman"/>
                <a:cs typeface="Times New Roman"/>
              </a:rPr>
              <a:t> </a:t>
            </a:r>
            <a:r>
              <a:rPr sz="2176" dirty="0">
                <a:solidFill>
                  <a:srgbClr val="C00000"/>
                </a:solidFill>
                <a:latin typeface="Arial"/>
                <a:cs typeface="Arial"/>
              </a:rPr>
              <a:t>zahrnují se</a:t>
            </a:r>
            <a:r>
              <a:rPr sz="2176" dirty="0">
                <a:solidFill>
                  <a:srgbClr val="C00000"/>
                </a:solidFill>
                <a:latin typeface="Times New Roman"/>
                <a:cs typeface="Times New Roman"/>
              </a:rPr>
              <a:t> </a:t>
            </a:r>
            <a:r>
              <a:rPr sz="2176" dirty="0">
                <a:solidFill>
                  <a:srgbClr val="C00000"/>
                </a:solidFill>
                <a:latin typeface="Arial"/>
                <a:cs typeface="Arial"/>
              </a:rPr>
              <a:t>změny norem</a:t>
            </a:r>
            <a:r>
              <a:rPr sz="2176" dirty="0">
                <a:solidFill>
                  <a:srgbClr val="C00000"/>
                </a:solidFill>
                <a:latin typeface="Times New Roman"/>
                <a:cs typeface="Times New Roman"/>
              </a:rPr>
              <a:t> </a:t>
            </a:r>
            <a:r>
              <a:rPr sz="2176" dirty="0">
                <a:solidFill>
                  <a:srgbClr val="C00000"/>
                </a:solidFill>
                <a:latin typeface="Arial"/>
                <a:cs typeface="Arial"/>
              </a:rPr>
              <a:t>v</a:t>
            </a:r>
            <a:r>
              <a:rPr sz="2176" dirty="0">
                <a:solidFill>
                  <a:srgbClr val="C00000"/>
                </a:solidFill>
                <a:latin typeface="Times New Roman"/>
                <a:cs typeface="Times New Roman"/>
              </a:rPr>
              <a:t> </a:t>
            </a:r>
            <a:r>
              <a:rPr sz="2176" dirty="0">
                <a:solidFill>
                  <a:srgbClr val="C00000"/>
                </a:solidFill>
                <a:latin typeface="Arial"/>
                <a:cs typeface="Arial"/>
              </a:rPr>
              <a:t>období vzniklé plně do</a:t>
            </a:r>
            <a:r>
              <a:rPr sz="2176" dirty="0">
                <a:solidFill>
                  <a:srgbClr val="C00000"/>
                </a:solidFill>
                <a:latin typeface="Times New Roman"/>
                <a:cs typeface="Times New Roman"/>
              </a:rPr>
              <a:t> </a:t>
            </a:r>
            <a:r>
              <a:rPr sz="2176" dirty="0">
                <a:solidFill>
                  <a:srgbClr val="C00000"/>
                </a:solidFill>
                <a:latin typeface="Arial"/>
                <a:cs typeface="Arial"/>
              </a:rPr>
              <a:t>dokončené výroby.</a:t>
            </a:r>
            <a:r>
              <a:rPr sz="2176" dirty="0">
                <a:solidFill>
                  <a:srgbClr val="C00000"/>
                </a:solidFill>
                <a:latin typeface="Times New Roman"/>
                <a:cs typeface="Times New Roman"/>
              </a:rPr>
              <a:t> </a:t>
            </a:r>
            <a:r>
              <a:rPr sz="2176" dirty="0">
                <a:solidFill>
                  <a:srgbClr val="C00000"/>
                </a:solidFill>
                <a:latin typeface="Arial"/>
                <a:cs typeface="Arial"/>
              </a:rPr>
              <a:t>Hotové výrobky jsou</a:t>
            </a:r>
            <a:r>
              <a:rPr sz="2176" dirty="0">
                <a:solidFill>
                  <a:srgbClr val="C00000"/>
                </a:solidFill>
                <a:latin typeface="Times New Roman"/>
                <a:cs typeface="Times New Roman"/>
              </a:rPr>
              <a:t> </a:t>
            </a:r>
            <a:r>
              <a:rPr sz="2176" dirty="0">
                <a:solidFill>
                  <a:srgbClr val="C00000"/>
                </a:solidFill>
                <a:latin typeface="Arial"/>
                <a:cs typeface="Arial"/>
              </a:rPr>
              <a:t>pak</a:t>
            </a:r>
            <a:r>
              <a:rPr sz="2176" dirty="0">
                <a:solidFill>
                  <a:srgbClr val="C00000"/>
                </a:solidFill>
                <a:latin typeface="Times New Roman"/>
                <a:cs typeface="Times New Roman"/>
              </a:rPr>
              <a:t> </a:t>
            </a:r>
            <a:r>
              <a:rPr sz="2176" dirty="0">
                <a:solidFill>
                  <a:srgbClr val="C00000"/>
                </a:solidFill>
                <a:latin typeface="Arial"/>
                <a:cs typeface="Arial"/>
              </a:rPr>
              <a:t>souhrnně oceněny v</a:t>
            </a:r>
            <a:r>
              <a:rPr sz="2176" dirty="0">
                <a:solidFill>
                  <a:srgbClr val="C00000"/>
                </a:solidFill>
                <a:latin typeface="Times New Roman"/>
                <a:cs typeface="Times New Roman"/>
              </a:rPr>
              <a:t> </a:t>
            </a:r>
            <a:r>
              <a:rPr sz="2176" dirty="0">
                <a:solidFill>
                  <a:srgbClr val="C00000"/>
                </a:solidFill>
                <a:latin typeface="Arial"/>
                <a:cs typeface="Arial"/>
              </a:rPr>
              <a:t>nově platných operativních kalkulacích</a:t>
            </a:r>
            <a:r>
              <a:rPr sz="2176" dirty="0">
                <a:latin typeface="Arial"/>
                <a:cs typeface="Arial"/>
              </a:rPr>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44814" y="344732"/>
            <a:ext cx="8254373" cy="865964"/>
          </a:xfrm>
          <a:prstGeom prst="rect">
            <a:avLst/>
          </a:prstGeom>
        </p:spPr>
        <p:txBody>
          <a:bodyPr vert="horz" wrap="square" lIns="0" tIns="228939" rIns="0" bIns="0" rtlCol="0" anchor="ctr">
            <a:spAutoFit/>
          </a:bodyPr>
          <a:lstStyle/>
          <a:p>
            <a:pPr marL="11516">
              <a:lnSpc>
                <a:spcPct val="100000"/>
              </a:lnSpc>
            </a:pPr>
            <a:r>
              <a:rPr dirty="0"/>
              <a:t>Základní kalkulace a </a:t>
            </a:r>
            <a:r>
              <a:rPr dirty="0" err="1"/>
              <a:t>změny</a:t>
            </a:r>
            <a:r>
              <a:rPr dirty="0"/>
              <a:t> </a:t>
            </a:r>
            <a:r>
              <a:rPr dirty="0" err="1"/>
              <a:t>norem</a:t>
            </a:r>
            <a:endParaRPr dirty="0"/>
          </a:p>
        </p:txBody>
      </p:sp>
      <p:sp>
        <p:nvSpPr>
          <p:cNvPr id="3" name="object 3"/>
          <p:cNvSpPr txBox="1"/>
          <p:nvPr/>
        </p:nvSpPr>
        <p:spPr>
          <a:xfrm>
            <a:off x="444813" y="1639846"/>
            <a:ext cx="7922689" cy="4069576"/>
          </a:xfrm>
          <a:prstGeom prst="rect">
            <a:avLst/>
          </a:prstGeom>
        </p:spPr>
        <p:txBody>
          <a:bodyPr vert="horz" wrap="square" lIns="0" tIns="0" rIns="0" bIns="0" rtlCol="0">
            <a:spAutoFit/>
          </a:bodyPr>
          <a:lstStyle/>
          <a:p>
            <a:pPr marL="11516" marR="65067">
              <a:lnSpc>
                <a:spcPts val="2430"/>
              </a:lnSpc>
            </a:pPr>
            <a:r>
              <a:rPr sz="2176" b="1" dirty="0">
                <a:latin typeface="Arial"/>
                <a:cs typeface="Arial"/>
              </a:rPr>
              <a:t>Výsledná kalkulace </a:t>
            </a:r>
            <a:r>
              <a:rPr sz="2176" dirty="0">
                <a:latin typeface="Arial"/>
                <a:cs typeface="Arial"/>
              </a:rPr>
              <a:t>jednoho výrobku, resp. </a:t>
            </a:r>
            <a:r>
              <a:rPr sz="2176" dirty="0" err="1">
                <a:latin typeface="Arial"/>
                <a:cs typeface="Arial"/>
              </a:rPr>
              <a:t>obdobně</a:t>
            </a:r>
            <a:r>
              <a:rPr sz="2176" dirty="0">
                <a:latin typeface="Arial"/>
                <a:cs typeface="Arial"/>
              </a:rPr>
              <a:t> </a:t>
            </a:r>
            <a:r>
              <a:rPr sz="2176" dirty="0" err="1">
                <a:latin typeface="Arial"/>
                <a:cs typeface="Arial"/>
              </a:rPr>
              <a:t>vyjád</a:t>
            </a:r>
            <a:r>
              <a:rPr lang="cs-CZ" sz="2176" dirty="0">
                <a:latin typeface="Arial"/>
                <a:cs typeface="Arial"/>
              </a:rPr>
              <a:t>ř</a:t>
            </a:r>
            <a:r>
              <a:rPr sz="2176" dirty="0" err="1">
                <a:latin typeface="Arial"/>
                <a:cs typeface="Arial"/>
              </a:rPr>
              <a:t>ené</a:t>
            </a:r>
            <a:r>
              <a:rPr sz="2176" dirty="0">
                <a:latin typeface="Arial"/>
                <a:cs typeface="Arial"/>
              </a:rPr>
              <a:t> kalkulační jednice, kterou ovlivňují jak změny, tak i odchylky od norem, se zjišťuje </a:t>
            </a:r>
            <a:r>
              <a:rPr sz="2176" dirty="0" err="1">
                <a:latin typeface="Arial"/>
                <a:cs typeface="Arial"/>
              </a:rPr>
              <a:t>následujícím</a:t>
            </a:r>
            <a:r>
              <a:rPr sz="2176" dirty="0">
                <a:latin typeface="Arial"/>
                <a:cs typeface="Arial"/>
              </a:rPr>
              <a:t> </a:t>
            </a:r>
            <a:r>
              <a:rPr sz="2176" dirty="0" err="1">
                <a:latin typeface="Arial"/>
                <a:cs typeface="Arial"/>
              </a:rPr>
              <a:t>zp</a:t>
            </a:r>
            <a:r>
              <a:rPr lang="cs-CZ" sz="2176" dirty="0">
                <a:latin typeface="Arial"/>
                <a:cs typeface="Arial"/>
              </a:rPr>
              <a:t>ů</a:t>
            </a:r>
            <a:r>
              <a:rPr sz="2176" dirty="0" err="1">
                <a:latin typeface="Arial"/>
                <a:cs typeface="Arial"/>
              </a:rPr>
              <a:t>sobem</a:t>
            </a:r>
            <a:r>
              <a:rPr sz="2176" dirty="0">
                <a:latin typeface="Arial"/>
                <a:cs typeface="Arial"/>
              </a:rPr>
              <a:t>:</a:t>
            </a:r>
          </a:p>
          <a:p>
            <a:pPr>
              <a:lnSpc>
                <a:spcPct val="100000"/>
              </a:lnSpc>
            </a:pPr>
            <a:endParaRPr sz="2176" dirty="0">
              <a:latin typeface="Times New Roman"/>
              <a:cs typeface="Times New Roman"/>
            </a:endParaRPr>
          </a:p>
          <a:p>
            <a:endParaRPr sz="1904" dirty="0">
              <a:latin typeface="Times New Roman"/>
              <a:cs typeface="Times New Roman"/>
            </a:endParaRPr>
          </a:p>
          <a:p>
            <a:pPr marL="1434938">
              <a:tabLst>
                <a:tab pos="2060277" algn="l"/>
                <a:tab pos="2426497" algn="l"/>
                <a:tab pos="3035137" algn="l"/>
                <a:tab pos="3995025" algn="l"/>
                <a:tab pos="4603665" algn="l"/>
                <a:tab pos="5562402" algn="l"/>
                <a:tab pos="6366243" algn="l"/>
              </a:tabLst>
            </a:pPr>
            <a:r>
              <a:rPr sz="2539" b="1" dirty="0">
                <a:latin typeface="Arial"/>
                <a:cs typeface="Arial"/>
              </a:rPr>
              <a:t>VK</a:t>
            </a:r>
            <a:r>
              <a:rPr sz="2539" b="1" dirty="0">
                <a:latin typeface="Times New Roman"/>
                <a:cs typeface="Times New Roman"/>
              </a:rPr>
              <a:t>	</a:t>
            </a:r>
            <a:r>
              <a:rPr sz="2539" b="1" dirty="0">
                <a:latin typeface="Arial"/>
                <a:cs typeface="Arial"/>
              </a:rPr>
              <a:t>=</a:t>
            </a:r>
            <a:r>
              <a:rPr sz="2539" b="1" dirty="0">
                <a:latin typeface="Times New Roman"/>
                <a:cs typeface="Times New Roman"/>
              </a:rPr>
              <a:t>	</a:t>
            </a:r>
            <a:r>
              <a:rPr sz="2539" b="1" dirty="0">
                <a:latin typeface="Arial"/>
                <a:cs typeface="Arial"/>
              </a:rPr>
              <a:t>ZK</a:t>
            </a:r>
            <a:r>
              <a:rPr sz="2539" b="1" dirty="0">
                <a:latin typeface="Times New Roman"/>
                <a:cs typeface="Times New Roman"/>
              </a:rPr>
              <a:t>	</a:t>
            </a:r>
            <a:r>
              <a:rPr sz="2539" b="1" dirty="0">
                <a:latin typeface="Arial"/>
                <a:cs typeface="Arial"/>
              </a:rPr>
              <a:t>+</a:t>
            </a:r>
            <a:r>
              <a:rPr sz="2539" b="1" dirty="0">
                <a:latin typeface="Times New Roman"/>
                <a:cs typeface="Times New Roman"/>
              </a:rPr>
              <a:t> </a:t>
            </a:r>
            <a:r>
              <a:rPr sz="2539" b="1" dirty="0">
                <a:latin typeface="Arial"/>
                <a:cs typeface="Arial"/>
              </a:rPr>
              <a:t>(</a:t>
            </a:r>
            <a:r>
              <a:rPr sz="2539" b="1" dirty="0">
                <a:latin typeface="Times New Roman"/>
                <a:cs typeface="Times New Roman"/>
              </a:rPr>
              <a:t> </a:t>
            </a:r>
            <a:r>
              <a:rPr sz="2539" b="1" dirty="0">
                <a:latin typeface="Arial"/>
                <a:cs typeface="Arial"/>
              </a:rPr>
              <a:t>-</a:t>
            </a:r>
            <a:r>
              <a:rPr sz="2539" b="1" dirty="0">
                <a:latin typeface="Times New Roman"/>
                <a:cs typeface="Times New Roman"/>
              </a:rPr>
              <a:t> </a:t>
            </a:r>
            <a:r>
              <a:rPr sz="2539" b="1" dirty="0">
                <a:latin typeface="Arial"/>
                <a:cs typeface="Arial"/>
              </a:rPr>
              <a:t>)</a:t>
            </a:r>
            <a:r>
              <a:rPr sz="2539" b="1" dirty="0">
                <a:latin typeface="Times New Roman"/>
                <a:cs typeface="Times New Roman"/>
              </a:rPr>
              <a:t>	</a:t>
            </a:r>
            <a:r>
              <a:rPr sz="2539" b="1" dirty="0">
                <a:latin typeface="Arial"/>
                <a:cs typeface="Arial"/>
              </a:rPr>
              <a:t>ZN</a:t>
            </a:r>
            <a:r>
              <a:rPr sz="2539" b="1" dirty="0">
                <a:latin typeface="Times New Roman"/>
                <a:cs typeface="Times New Roman"/>
              </a:rPr>
              <a:t>	</a:t>
            </a:r>
            <a:r>
              <a:rPr sz="2539" b="1" dirty="0">
                <a:latin typeface="Arial"/>
                <a:cs typeface="Arial"/>
              </a:rPr>
              <a:t>+</a:t>
            </a:r>
            <a:r>
              <a:rPr sz="2539" b="1" dirty="0">
                <a:latin typeface="Times New Roman"/>
                <a:cs typeface="Times New Roman"/>
              </a:rPr>
              <a:t> </a:t>
            </a:r>
            <a:r>
              <a:rPr sz="2539" b="1" dirty="0">
                <a:latin typeface="Arial"/>
                <a:cs typeface="Arial"/>
              </a:rPr>
              <a:t>(</a:t>
            </a:r>
            <a:r>
              <a:rPr sz="2539" b="1" dirty="0">
                <a:latin typeface="Times New Roman"/>
                <a:cs typeface="Times New Roman"/>
              </a:rPr>
              <a:t> </a:t>
            </a:r>
            <a:r>
              <a:rPr sz="2539" b="1" dirty="0">
                <a:latin typeface="Arial"/>
                <a:cs typeface="Arial"/>
              </a:rPr>
              <a:t>-</a:t>
            </a:r>
            <a:r>
              <a:rPr sz="2539" b="1" dirty="0">
                <a:latin typeface="Times New Roman"/>
                <a:cs typeface="Times New Roman"/>
              </a:rPr>
              <a:t> </a:t>
            </a:r>
            <a:r>
              <a:rPr sz="2539" b="1" dirty="0">
                <a:latin typeface="Arial"/>
                <a:cs typeface="Arial"/>
              </a:rPr>
              <a:t>)</a:t>
            </a:r>
            <a:r>
              <a:rPr sz="2539" b="1" dirty="0">
                <a:latin typeface="Times New Roman"/>
                <a:cs typeface="Times New Roman"/>
              </a:rPr>
              <a:t>	</a:t>
            </a:r>
            <a:r>
              <a:rPr sz="2539" b="1" dirty="0">
                <a:latin typeface="Arial"/>
                <a:cs typeface="Arial"/>
              </a:rPr>
              <a:t>ON</a:t>
            </a:r>
            <a:r>
              <a:rPr sz="2539" b="1" dirty="0">
                <a:latin typeface="Times New Roman"/>
                <a:cs typeface="Times New Roman"/>
              </a:rPr>
              <a:t> </a:t>
            </a:r>
            <a:r>
              <a:rPr sz="2176" dirty="0">
                <a:latin typeface="Arial"/>
                <a:cs typeface="Arial"/>
              </a:rPr>
              <a:t>,</a:t>
            </a:r>
            <a:r>
              <a:rPr sz="2176" dirty="0">
                <a:latin typeface="Times New Roman"/>
                <a:cs typeface="Times New Roman"/>
              </a:rPr>
              <a:t>	</a:t>
            </a:r>
            <a:r>
              <a:rPr sz="2176" dirty="0">
                <a:latin typeface="Arial"/>
                <a:cs typeface="Arial"/>
              </a:rPr>
              <a:t>kde</a:t>
            </a:r>
          </a:p>
          <a:p>
            <a:pPr>
              <a:lnSpc>
                <a:spcPct val="100000"/>
              </a:lnSpc>
            </a:pPr>
            <a:endParaRPr sz="2539" dirty="0">
              <a:latin typeface="Times New Roman"/>
              <a:cs typeface="Times New Roman"/>
            </a:endParaRPr>
          </a:p>
          <a:p>
            <a:pPr marL="11516">
              <a:spcBef>
                <a:spcPts val="1882"/>
              </a:spcBef>
              <a:tabLst>
                <a:tab pos="825723" algn="l"/>
              </a:tabLst>
            </a:pPr>
            <a:r>
              <a:rPr sz="2176" dirty="0">
                <a:latin typeface="Arial"/>
                <a:cs typeface="Arial"/>
              </a:rPr>
              <a:t>VK</a:t>
            </a:r>
            <a:r>
              <a:rPr sz="2176" dirty="0">
                <a:latin typeface="Times New Roman"/>
                <a:cs typeface="Times New Roman"/>
              </a:rPr>
              <a:t>	</a:t>
            </a:r>
            <a:r>
              <a:rPr sz="2176" dirty="0">
                <a:latin typeface="Arial"/>
                <a:cs typeface="Arial"/>
              </a:rPr>
              <a:t>je výsledná kalkulace výkonu,</a:t>
            </a:r>
          </a:p>
          <a:p>
            <a:pPr marL="11516">
              <a:spcBef>
                <a:spcPts val="358"/>
              </a:spcBef>
              <a:tabLst>
                <a:tab pos="825723" algn="l"/>
              </a:tabLst>
            </a:pPr>
            <a:r>
              <a:rPr sz="2176" dirty="0">
                <a:latin typeface="Arial"/>
                <a:cs typeface="Arial"/>
              </a:rPr>
              <a:t>ZK</a:t>
            </a:r>
            <a:r>
              <a:rPr sz="2176" dirty="0">
                <a:latin typeface="Times New Roman"/>
                <a:cs typeface="Times New Roman"/>
              </a:rPr>
              <a:t>	</a:t>
            </a:r>
            <a:r>
              <a:rPr sz="2176" dirty="0">
                <a:latin typeface="Arial"/>
                <a:cs typeface="Arial"/>
              </a:rPr>
              <a:t>je základní kalkulace,</a:t>
            </a:r>
          </a:p>
          <a:p>
            <a:pPr marL="11516">
              <a:spcBef>
                <a:spcPts val="358"/>
              </a:spcBef>
              <a:tabLst>
                <a:tab pos="825723" algn="l"/>
              </a:tabLst>
            </a:pPr>
            <a:r>
              <a:rPr sz="2176" dirty="0">
                <a:latin typeface="Arial"/>
                <a:cs typeface="Arial"/>
              </a:rPr>
              <a:t>ZN</a:t>
            </a:r>
            <a:r>
              <a:rPr sz="2176" dirty="0">
                <a:latin typeface="Times New Roman"/>
                <a:cs typeface="Times New Roman"/>
              </a:rPr>
              <a:t>	</a:t>
            </a:r>
            <a:r>
              <a:rPr sz="2176" dirty="0">
                <a:latin typeface="Arial"/>
                <a:cs typeface="Arial"/>
              </a:rPr>
              <a:t>je podíl změn </a:t>
            </a:r>
            <a:r>
              <a:rPr sz="2176" dirty="0" err="1">
                <a:latin typeface="Arial"/>
                <a:cs typeface="Arial"/>
              </a:rPr>
              <a:t>norem</a:t>
            </a:r>
            <a:r>
              <a:rPr sz="2176" dirty="0">
                <a:latin typeface="Arial"/>
                <a:cs typeface="Arial"/>
              </a:rPr>
              <a:t> p</a:t>
            </a:r>
            <a:r>
              <a:rPr lang="cs-CZ" sz="2176" dirty="0">
                <a:latin typeface="Arial"/>
                <a:cs typeface="Arial"/>
              </a:rPr>
              <a:t>ř</a:t>
            </a:r>
            <a:r>
              <a:rPr sz="2176" dirty="0" err="1">
                <a:latin typeface="Arial"/>
                <a:cs typeface="Arial"/>
              </a:rPr>
              <a:t>ipadajících</a:t>
            </a:r>
            <a:r>
              <a:rPr sz="2176" dirty="0">
                <a:latin typeface="Arial"/>
                <a:cs typeface="Arial"/>
              </a:rPr>
              <a:t> na kalkulovaný výkon a</a:t>
            </a:r>
          </a:p>
          <a:p>
            <a:pPr marL="11516">
              <a:spcBef>
                <a:spcPts val="358"/>
              </a:spcBef>
              <a:tabLst>
                <a:tab pos="825723" algn="l"/>
              </a:tabLst>
            </a:pPr>
            <a:r>
              <a:rPr sz="2176" dirty="0">
                <a:latin typeface="Arial"/>
                <a:cs typeface="Arial"/>
              </a:rPr>
              <a:t>ON</a:t>
            </a:r>
            <a:r>
              <a:rPr sz="2176" dirty="0">
                <a:latin typeface="Times New Roman"/>
                <a:cs typeface="Times New Roman"/>
              </a:rPr>
              <a:t>	</a:t>
            </a:r>
            <a:r>
              <a:rPr sz="2176" dirty="0">
                <a:latin typeface="Arial"/>
                <a:cs typeface="Arial"/>
              </a:rPr>
              <a:t>je podíl odchylek od </a:t>
            </a:r>
            <a:r>
              <a:rPr sz="2176" dirty="0" err="1">
                <a:latin typeface="Arial"/>
                <a:cs typeface="Arial"/>
              </a:rPr>
              <a:t>norem</a:t>
            </a:r>
            <a:r>
              <a:rPr sz="2176" dirty="0">
                <a:latin typeface="Arial"/>
                <a:cs typeface="Arial"/>
              </a:rPr>
              <a:t> p</a:t>
            </a:r>
            <a:r>
              <a:rPr lang="cs-CZ" sz="2176" dirty="0">
                <a:latin typeface="Arial"/>
                <a:cs typeface="Arial"/>
              </a:rPr>
              <a:t>ř</a:t>
            </a:r>
            <a:r>
              <a:rPr sz="2176" dirty="0" err="1">
                <a:latin typeface="Arial"/>
                <a:cs typeface="Arial"/>
              </a:rPr>
              <a:t>ipadajících</a:t>
            </a:r>
            <a:r>
              <a:rPr sz="2176" dirty="0">
                <a:latin typeface="Arial"/>
                <a:cs typeface="Arial"/>
              </a:rPr>
              <a:t> na tento výkon.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44814" y="344732"/>
            <a:ext cx="8254373" cy="882942"/>
          </a:xfrm>
          <a:prstGeom prst="rect">
            <a:avLst/>
          </a:prstGeom>
        </p:spPr>
        <p:txBody>
          <a:bodyPr vert="horz" wrap="square" lIns="0" tIns="245753" rIns="0" bIns="0" rtlCol="0" anchor="ctr">
            <a:spAutoFit/>
          </a:bodyPr>
          <a:lstStyle/>
          <a:p>
            <a:pPr marL="11516">
              <a:lnSpc>
                <a:spcPct val="100000"/>
              </a:lnSpc>
            </a:pPr>
            <a:r>
              <a:rPr dirty="0"/>
              <a:t>Využití normové metody v praxi</a:t>
            </a:r>
          </a:p>
        </p:txBody>
      </p:sp>
      <p:sp>
        <p:nvSpPr>
          <p:cNvPr id="3" name="object 3"/>
          <p:cNvSpPr txBox="1">
            <a:spLocks noGrp="1"/>
          </p:cNvSpPr>
          <p:nvPr>
            <p:ph type="body" idx="1"/>
          </p:nvPr>
        </p:nvSpPr>
        <p:spPr>
          <a:xfrm>
            <a:off x="444814" y="1639846"/>
            <a:ext cx="8254373" cy="3882025"/>
          </a:xfrm>
          <a:prstGeom prst="rect">
            <a:avLst/>
          </a:prstGeom>
        </p:spPr>
        <p:txBody>
          <a:bodyPr vert="horz" wrap="square" lIns="0" tIns="0" rIns="0" bIns="0" rtlCol="0">
            <a:spAutoFit/>
          </a:bodyPr>
          <a:lstStyle/>
          <a:p>
            <a:pPr marL="11516">
              <a:lnSpc>
                <a:spcPts val="2521"/>
              </a:lnSpc>
            </a:pPr>
            <a:r>
              <a:rPr dirty="0"/>
              <a:t>Základní principy</a:t>
            </a:r>
            <a:r>
              <a:rPr dirty="0">
                <a:latin typeface="Times New Roman"/>
                <a:cs typeface="Times New Roman"/>
              </a:rPr>
              <a:t> </a:t>
            </a:r>
            <a:r>
              <a:rPr dirty="0"/>
              <a:t>normové metody</a:t>
            </a:r>
            <a:r>
              <a:rPr dirty="0">
                <a:latin typeface="Times New Roman"/>
                <a:cs typeface="Times New Roman"/>
              </a:rPr>
              <a:t> </a:t>
            </a:r>
            <a:r>
              <a:rPr dirty="0"/>
              <a:t>se</a:t>
            </a:r>
            <a:r>
              <a:rPr dirty="0">
                <a:latin typeface="Times New Roman"/>
                <a:cs typeface="Times New Roman"/>
              </a:rPr>
              <a:t> </a:t>
            </a:r>
            <a:r>
              <a:rPr dirty="0"/>
              <a:t>v</a:t>
            </a:r>
            <a:r>
              <a:rPr dirty="0">
                <a:latin typeface="Times New Roman"/>
                <a:cs typeface="Times New Roman"/>
              </a:rPr>
              <a:t> </a:t>
            </a:r>
            <a:r>
              <a:rPr dirty="0"/>
              <a:t>praxi</a:t>
            </a:r>
            <a:r>
              <a:rPr dirty="0">
                <a:latin typeface="Times New Roman"/>
                <a:cs typeface="Times New Roman"/>
              </a:rPr>
              <a:t> </a:t>
            </a:r>
            <a:r>
              <a:rPr dirty="0"/>
              <a:t>modifikují s</a:t>
            </a:r>
            <a:r>
              <a:rPr dirty="0">
                <a:latin typeface="Times New Roman"/>
                <a:cs typeface="Times New Roman"/>
              </a:rPr>
              <a:t> </a:t>
            </a:r>
            <a:r>
              <a:rPr dirty="0" err="1"/>
              <a:t>ohledem</a:t>
            </a:r>
            <a:r>
              <a:rPr lang="cs-CZ" dirty="0"/>
              <a:t> </a:t>
            </a:r>
            <a:r>
              <a:rPr dirty="0" err="1"/>
              <a:t>na</a:t>
            </a:r>
            <a:r>
              <a:rPr dirty="0">
                <a:latin typeface="Times New Roman"/>
                <a:cs typeface="Times New Roman"/>
              </a:rPr>
              <a:t> </a:t>
            </a:r>
            <a:r>
              <a:rPr dirty="0"/>
              <a:t>charakter</a:t>
            </a:r>
            <a:r>
              <a:rPr dirty="0">
                <a:latin typeface="Times New Roman"/>
                <a:cs typeface="Times New Roman"/>
              </a:rPr>
              <a:t> </a:t>
            </a:r>
            <a:r>
              <a:rPr dirty="0"/>
              <a:t>podnikatelského procesu.</a:t>
            </a:r>
          </a:p>
          <a:p>
            <a:pPr marL="316700" marR="4607" indent="-305184">
              <a:lnSpc>
                <a:spcPct val="93000"/>
              </a:lnSpc>
              <a:spcBef>
                <a:spcPts val="1274"/>
              </a:spcBef>
              <a:buClr>
                <a:srgbClr val="FFFFFF"/>
              </a:buClr>
              <a:buFont typeface="Times New Roman"/>
              <a:buChar char="•"/>
              <a:tabLst>
                <a:tab pos="317276" algn="l"/>
                <a:tab pos="4096945" algn="l"/>
                <a:tab pos="5600982" algn="l"/>
              </a:tabLst>
            </a:pPr>
            <a:r>
              <a:rPr lang="cs-CZ" sz="1814" dirty="0"/>
              <a:t>- </a:t>
            </a:r>
            <a:r>
              <a:rPr sz="1814" b="1" dirty="0" err="1"/>
              <a:t>malosériová</a:t>
            </a:r>
            <a:r>
              <a:rPr sz="1814" b="1" dirty="0"/>
              <a:t> výroba </a:t>
            </a:r>
            <a:r>
              <a:rPr sz="1814" dirty="0"/>
              <a:t>-</a:t>
            </a:r>
            <a:r>
              <a:rPr sz="1814" dirty="0">
                <a:latin typeface="Times New Roman"/>
                <a:cs typeface="Times New Roman"/>
              </a:rPr>
              <a:t> </a:t>
            </a:r>
            <a:r>
              <a:rPr sz="1814" dirty="0"/>
              <a:t>základní kalkulace</a:t>
            </a:r>
            <a:r>
              <a:rPr sz="1814" dirty="0">
                <a:latin typeface="Times New Roman"/>
                <a:cs typeface="Times New Roman"/>
              </a:rPr>
              <a:t> </a:t>
            </a:r>
            <a:r>
              <a:rPr sz="1814" dirty="0"/>
              <a:t>neváže k</a:t>
            </a:r>
            <a:r>
              <a:rPr sz="1814" dirty="0">
                <a:latin typeface="Times New Roman"/>
                <a:cs typeface="Times New Roman"/>
              </a:rPr>
              <a:t> </a:t>
            </a:r>
            <a:r>
              <a:rPr sz="1814" dirty="0"/>
              <a:t>časovému období,</a:t>
            </a:r>
            <a:r>
              <a:rPr sz="1814" dirty="0">
                <a:latin typeface="Times New Roman"/>
                <a:cs typeface="Times New Roman"/>
              </a:rPr>
              <a:t> </a:t>
            </a:r>
            <a:r>
              <a:rPr sz="1814" dirty="0"/>
              <a:t>ale</a:t>
            </a:r>
            <a:r>
              <a:rPr sz="1814" dirty="0">
                <a:latin typeface="Times New Roman"/>
                <a:cs typeface="Times New Roman"/>
              </a:rPr>
              <a:t> </a:t>
            </a:r>
            <a:r>
              <a:rPr sz="1814" dirty="0"/>
              <a:t>k</a:t>
            </a:r>
            <a:r>
              <a:rPr sz="1814" dirty="0">
                <a:latin typeface="Times New Roman"/>
                <a:cs typeface="Times New Roman"/>
              </a:rPr>
              <a:t> </a:t>
            </a:r>
            <a:r>
              <a:rPr sz="1814" dirty="0"/>
              <a:t>sérii nebo</a:t>
            </a:r>
            <a:r>
              <a:rPr sz="1814" dirty="0">
                <a:latin typeface="Times New Roman"/>
                <a:cs typeface="Times New Roman"/>
              </a:rPr>
              <a:t> </a:t>
            </a:r>
            <a:r>
              <a:rPr sz="1814" dirty="0"/>
              <a:t>dávce,</a:t>
            </a:r>
            <a:r>
              <a:rPr sz="1814" dirty="0">
                <a:latin typeface="Times New Roman"/>
                <a:cs typeface="Times New Roman"/>
              </a:rPr>
              <a:t> </a:t>
            </a:r>
            <a:r>
              <a:rPr sz="1814" dirty="0"/>
              <a:t>tzv.</a:t>
            </a:r>
            <a:r>
              <a:rPr sz="1814" dirty="0">
                <a:latin typeface="Times New Roman"/>
                <a:cs typeface="Times New Roman"/>
              </a:rPr>
              <a:t> </a:t>
            </a:r>
            <a:r>
              <a:rPr sz="1814" b="1" dirty="0"/>
              <a:t>varianta</a:t>
            </a:r>
            <a:r>
              <a:rPr sz="1814" b="1" dirty="0">
                <a:latin typeface="Times New Roman"/>
                <a:cs typeface="Times New Roman"/>
              </a:rPr>
              <a:t> </a:t>
            </a:r>
            <a:r>
              <a:rPr sz="1814" b="1" dirty="0"/>
              <a:t>série </a:t>
            </a:r>
            <a:r>
              <a:rPr sz="1814" dirty="0"/>
              <a:t>(dávky),</a:t>
            </a:r>
            <a:r>
              <a:rPr sz="1814" dirty="0">
                <a:latin typeface="Times New Roman"/>
                <a:cs typeface="Times New Roman"/>
              </a:rPr>
              <a:t> </a:t>
            </a:r>
            <a:r>
              <a:rPr sz="1814" dirty="0"/>
              <a:t>pop</a:t>
            </a:r>
            <a:r>
              <a:rPr lang="cs-CZ" sz="1814" dirty="0"/>
              <a:t>ř</a:t>
            </a:r>
            <a:r>
              <a:rPr sz="1814" dirty="0"/>
              <a:t>.</a:t>
            </a:r>
            <a:r>
              <a:rPr sz="1814" dirty="0">
                <a:latin typeface="Times New Roman"/>
                <a:cs typeface="Times New Roman"/>
              </a:rPr>
              <a:t>	</a:t>
            </a:r>
            <a:r>
              <a:rPr sz="1814" b="1" dirty="0"/>
              <a:t>varianta</a:t>
            </a:r>
            <a:r>
              <a:rPr sz="1814" b="1" dirty="0">
                <a:latin typeface="Times New Roman"/>
                <a:cs typeface="Times New Roman"/>
              </a:rPr>
              <a:t> </a:t>
            </a:r>
            <a:r>
              <a:rPr sz="1814" b="1" dirty="0"/>
              <a:t>zakázkové metody</a:t>
            </a:r>
            <a:r>
              <a:rPr sz="1814" b="1" dirty="0">
                <a:latin typeface="Times New Roman"/>
                <a:cs typeface="Times New Roman"/>
              </a:rPr>
              <a:t> </a:t>
            </a:r>
            <a:r>
              <a:rPr sz="1814" b="1" dirty="0"/>
              <a:t>s</a:t>
            </a:r>
            <a:r>
              <a:rPr sz="1814" b="1" dirty="0">
                <a:latin typeface="Times New Roman"/>
                <a:cs typeface="Times New Roman"/>
              </a:rPr>
              <a:t> </a:t>
            </a:r>
            <a:r>
              <a:rPr sz="1814" b="1" dirty="0"/>
              <a:t>prvky</a:t>
            </a:r>
            <a:r>
              <a:rPr sz="1814" b="1" dirty="0">
                <a:latin typeface="Times New Roman"/>
                <a:cs typeface="Times New Roman"/>
              </a:rPr>
              <a:t> </a:t>
            </a:r>
            <a:r>
              <a:rPr sz="1814" b="1" dirty="0"/>
              <a:t>normové </a:t>
            </a:r>
            <a:r>
              <a:rPr sz="1814" b="1" dirty="0" err="1"/>
              <a:t>metody</a:t>
            </a:r>
            <a:r>
              <a:rPr sz="1814" b="1" dirty="0"/>
              <a:t>,</a:t>
            </a:r>
            <a:r>
              <a:rPr lang="cs-CZ" sz="1814" b="1" dirty="0"/>
              <a:t> </a:t>
            </a:r>
            <a:r>
              <a:rPr sz="1814" dirty="0" err="1"/>
              <a:t>běžně</a:t>
            </a:r>
            <a:r>
              <a:rPr sz="1814" dirty="0"/>
              <a:t> nekvantifikují změny norem,</a:t>
            </a:r>
            <a:r>
              <a:rPr sz="1814" dirty="0">
                <a:latin typeface="Times New Roman"/>
                <a:cs typeface="Times New Roman"/>
              </a:rPr>
              <a:t> </a:t>
            </a:r>
            <a:r>
              <a:rPr sz="1814" dirty="0" err="1"/>
              <a:t>projevuje</a:t>
            </a:r>
            <a:r>
              <a:rPr lang="cs-CZ" sz="1814" dirty="0"/>
              <a:t> </a:t>
            </a:r>
            <a:r>
              <a:rPr sz="1814" dirty="0"/>
              <a:t>se</a:t>
            </a:r>
            <a:r>
              <a:rPr sz="1814" dirty="0">
                <a:latin typeface="Times New Roman"/>
                <a:cs typeface="Times New Roman"/>
              </a:rPr>
              <a:t> </a:t>
            </a:r>
            <a:r>
              <a:rPr sz="1814" dirty="0"/>
              <a:t>snaha</a:t>
            </a:r>
            <a:r>
              <a:rPr sz="1814" dirty="0">
                <a:latin typeface="Times New Roman"/>
                <a:cs typeface="Times New Roman"/>
              </a:rPr>
              <a:t> </a:t>
            </a:r>
            <a:r>
              <a:rPr sz="1814" dirty="0"/>
              <a:t>neměnit operativní normy</a:t>
            </a:r>
            <a:r>
              <a:rPr sz="1814" dirty="0">
                <a:latin typeface="Times New Roman"/>
                <a:cs typeface="Times New Roman"/>
              </a:rPr>
              <a:t> </a:t>
            </a:r>
            <a:r>
              <a:rPr sz="1814" dirty="0"/>
              <a:t>během výroby dané série,</a:t>
            </a:r>
            <a:r>
              <a:rPr sz="1814" dirty="0">
                <a:latin typeface="Times New Roman"/>
                <a:cs typeface="Times New Roman"/>
              </a:rPr>
              <a:t> </a:t>
            </a:r>
            <a:r>
              <a:rPr sz="1814" dirty="0"/>
              <a:t>dávky nebo</a:t>
            </a:r>
            <a:r>
              <a:rPr sz="1814" dirty="0">
                <a:latin typeface="Times New Roman"/>
                <a:cs typeface="Times New Roman"/>
              </a:rPr>
              <a:t> </a:t>
            </a:r>
            <a:r>
              <a:rPr sz="1814" dirty="0"/>
              <a:t>zakázky</a:t>
            </a:r>
          </a:p>
          <a:p>
            <a:pPr marL="316700" marR="262573" indent="-305184">
              <a:lnSpc>
                <a:spcPct val="93000"/>
              </a:lnSpc>
              <a:spcBef>
                <a:spcPts val="1274"/>
              </a:spcBef>
              <a:buClr>
                <a:srgbClr val="FFFFFF"/>
              </a:buClr>
              <a:buFont typeface="Times New Roman"/>
              <a:buChar char="•"/>
              <a:tabLst>
                <a:tab pos="317276" algn="l"/>
              </a:tabLst>
            </a:pPr>
            <a:r>
              <a:rPr lang="cs-CZ" sz="1814" dirty="0"/>
              <a:t>- </a:t>
            </a:r>
            <a:r>
              <a:rPr sz="1814" b="1" dirty="0" err="1"/>
              <a:t>zobrazení</a:t>
            </a:r>
            <a:r>
              <a:rPr sz="1814" b="1" dirty="0"/>
              <a:t> ve</a:t>
            </a:r>
            <a:r>
              <a:rPr sz="1814" b="1" dirty="0">
                <a:latin typeface="Times New Roman"/>
                <a:cs typeface="Times New Roman"/>
              </a:rPr>
              <a:t> </a:t>
            </a:r>
            <a:r>
              <a:rPr sz="1814" b="1" dirty="0"/>
              <a:t>vztahu</a:t>
            </a:r>
            <a:r>
              <a:rPr sz="1814" b="1" dirty="0">
                <a:latin typeface="Times New Roman"/>
                <a:cs typeface="Times New Roman"/>
              </a:rPr>
              <a:t> </a:t>
            </a:r>
            <a:r>
              <a:rPr sz="1814" b="1" dirty="0"/>
              <a:t>k</a:t>
            </a:r>
            <a:r>
              <a:rPr sz="1814" b="1" dirty="0">
                <a:latin typeface="Times New Roman"/>
                <a:cs typeface="Times New Roman"/>
              </a:rPr>
              <a:t> </a:t>
            </a:r>
            <a:r>
              <a:rPr sz="1814" b="1" dirty="0" err="1"/>
              <a:t>útvar</a:t>
            </a:r>
            <a:r>
              <a:rPr lang="cs-CZ" sz="1814" b="1" dirty="0"/>
              <a:t>ů</a:t>
            </a:r>
            <a:r>
              <a:rPr sz="1814" b="1" dirty="0"/>
              <a:t>m </a:t>
            </a:r>
            <a:r>
              <a:rPr sz="1814" dirty="0"/>
              <a:t>– je</a:t>
            </a:r>
            <a:r>
              <a:rPr sz="1814" dirty="0">
                <a:latin typeface="Times New Roman"/>
                <a:cs typeface="Times New Roman"/>
              </a:rPr>
              <a:t> </a:t>
            </a:r>
            <a:r>
              <a:rPr sz="1814" dirty="0"/>
              <a:t>vhodné účetně </a:t>
            </a:r>
            <a:r>
              <a:rPr sz="1814" dirty="0" err="1"/>
              <a:t>sledovat</a:t>
            </a:r>
            <a:r>
              <a:rPr sz="1814" dirty="0">
                <a:latin typeface="Times New Roman"/>
                <a:cs typeface="Times New Roman"/>
              </a:rPr>
              <a:t> </a:t>
            </a:r>
            <a:r>
              <a:rPr sz="1814" dirty="0" err="1"/>
              <a:t>pr</a:t>
            </a:r>
            <a:r>
              <a:rPr lang="cs-CZ" sz="1814" dirty="0"/>
              <a:t>ů</a:t>
            </a:r>
            <a:r>
              <a:rPr sz="1814" dirty="0" err="1"/>
              <a:t>chod</a:t>
            </a:r>
            <a:r>
              <a:rPr sz="1814" dirty="0"/>
              <a:t> útvary pomocí tzv.</a:t>
            </a:r>
            <a:r>
              <a:rPr sz="1814" dirty="0">
                <a:latin typeface="Times New Roman"/>
                <a:cs typeface="Times New Roman"/>
              </a:rPr>
              <a:t> </a:t>
            </a:r>
            <a:r>
              <a:rPr sz="1814" b="1" dirty="0"/>
              <a:t>polotovarové varianty</a:t>
            </a:r>
            <a:r>
              <a:rPr sz="1814" b="1" dirty="0">
                <a:latin typeface="Times New Roman"/>
                <a:cs typeface="Times New Roman"/>
              </a:rPr>
              <a:t> </a:t>
            </a:r>
            <a:r>
              <a:rPr sz="1814" dirty="0"/>
              <a:t>(vztah</a:t>
            </a:r>
            <a:r>
              <a:rPr sz="1814" dirty="0">
                <a:latin typeface="Times New Roman"/>
                <a:cs typeface="Times New Roman"/>
              </a:rPr>
              <a:t> </a:t>
            </a:r>
            <a:r>
              <a:rPr sz="1814" dirty="0"/>
              <a:t>k</a:t>
            </a:r>
            <a:r>
              <a:rPr sz="1814" dirty="0">
                <a:latin typeface="Times New Roman"/>
                <a:cs typeface="Times New Roman"/>
              </a:rPr>
              <a:t> </a:t>
            </a:r>
            <a:r>
              <a:rPr sz="1814" dirty="0"/>
              <a:t>stupňové metodě),</a:t>
            </a:r>
            <a:r>
              <a:rPr sz="1814" dirty="0">
                <a:latin typeface="Times New Roman"/>
                <a:cs typeface="Times New Roman"/>
              </a:rPr>
              <a:t> </a:t>
            </a:r>
            <a:r>
              <a:rPr sz="1814" dirty="0"/>
              <a:t>pokud</a:t>
            </a:r>
            <a:r>
              <a:rPr sz="1814" dirty="0">
                <a:latin typeface="Times New Roman"/>
                <a:cs typeface="Times New Roman"/>
              </a:rPr>
              <a:t> </a:t>
            </a:r>
            <a:r>
              <a:rPr sz="1814" dirty="0"/>
              <a:t>se</a:t>
            </a:r>
            <a:r>
              <a:rPr sz="1814" dirty="0">
                <a:latin typeface="Times New Roman"/>
                <a:cs typeface="Times New Roman"/>
              </a:rPr>
              <a:t> </a:t>
            </a:r>
            <a:r>
              <a:rPr sz="1814" dirty="0" err="1"/>
              <a:t>účetně</a:t>
            </a:r>
            <a:r>
              <a:rPr sz="1814" dirty="0"/>
              <a:t> </a:t>
            </a:r>
            <a:r>
              <a:rPr sz="1814" dirty="0" err="1"/>
              <a:t>pr</a:t>
            </a:r>
            <a:r>
              <a:rPr lang="cs-CZ" sz="1814" dirty="0"/>
              <a:t>ů</a:t>
            </a:r>
            <a:r>
              <a:rPr sz="1814" dirty="0" err="1"/>
              <a:t>chod</a:t>
            </a:r>
            <a:r>
              <a:rPr sz="1814" dirty="0"/>
              <a:t> nesleduje,</a:t>
            </a:r>
            <a:r>
              <a:rPr sz="1814" dirty="0">
                <a:latin typeface="Times New Roman"/>
                <a:cs typeface="Times New Roman"/>
              </a:rPr>
              <a:t> </a:t>
            </a:r>
            <a:r>
              <a:rPr sz="1814" dirty="0"/>
              <a:t>tzv.</a:t>
            </a:r>
            <a:r>
              <a:rPr sz="1814" dirty="0">
                <a:latin typeface="Times New Roman"/>
                <a:cs typeface="Times New Roman"/>
              </a:rPr>
              <a:t> </a:t>
            </a:r>
            <a:r>
              <a:rPr sz="1814" b="1" dirty="0"/>
              <a:t>bezpolotovarová varianta</a:t>
            </a:r>
            <a:r>
              <a:rPr sz="1814" b="1" dirty="0">
                <a:latin typeface="Times New Roman"/>
                <a:cs typeface="Times New Roman"/>
              </a:rPr>
              <a:t> </a:t>
            </a:r>
            <a:r>
              <a:rPr sz="1814" dirty="0"/>
              <a:t>(vztah</a:t>
            </a:r>
            <a:r>
              <a:rPr sz="1814" dirty="0">
                <a:latin typeface="Times New Roman"/>
                <a:cs typeface="Times New Roman"/>
              </a:rPr>
              <a:t> </a:t>
            </a:r>
            <a:r>
              <a:rPr sz="1814" dirty="0"/>
              <a:t>k</a:t>
            </a:r>
            <a:r>
              <a:rPr sz="1814" dirty="0">
                <a:latin typeface="Times New Roman"/>
                <a:cs typeface="Times New Roman"/>
              </a:rPr>
              <a:t> </a:t>
            </a:r>
            <a:r>
              <a:rPr sz="1814" dirty="0" err="1"/>
              <a:t>fázové</a:t>
            </a:r>
            <a:r>
              <a:rPr sz="1814" dirty="0"/>
              <a:t> m</a:t>
            </a:r>
            <a:r>
              <a:rPr lang="cs-CZ" sz="1814" dirty="0"/>
              <a:t>e</a:t>
            </a:r>
            <a:r>
              <a:rPr sz="1814" dirty="0" err="1"/>
              <a:t>todě</a:t>
            </a:r>
            <a:r>
              <a:rPr sz="1814" dirty="0"/>
              <a:t>)</a:t>
            </a:r>
          </a:p>
          <a:p>
            <a:pPr marL="316700" indent="-305184">
              <a:lnSpc>
                <a:spcPts val="2099"/>
              </a:lnSpc>
              <a:spcBef>
                <a:spcPts val="1111"/>
              </a:spcBef>
              <a:buClr>
                <a:srgbClr val="FFFFFF"/>
              </a:buClr>
              <a:buFont typeface="Times New Roman"/>
              <a:buChar char="•"/>
              <a:tabLst>
                <a:tab pos="317276" algn="l"/>
              </a:tabLst>
            </a:pPr>
            <a:r>
              <a:rPr lang="cs-CZ" sz="1814" dirty="0"/>
              <a:t>- </a:t>
            </a:r>
            <a:r>
              <a:rPr sz="1814" dirty="0" err="1"/>
              <a:t>uplatnění</a:t>
            </a:r>
            <a:r>
              <a:rPr sz="1814" dirty="0"/>
              <a:t> také </a:t>
            </a:r>
            <a:r>
              <a:rPr sz="1814" b="1" dirty="0"/>
              <a:t>v</a:t>
            </a:r>
            <a:r>
              <a:rPr sz="1814" b="1" dirty="0">
                <a:latin typeface="Times New Roman"/>
                <a:cs typeface="Times New Roman"/>
              </a:rPr>
              <a:t> </a:t>
            </a:r>
            <a:r>
              <a:rPr sz="1814" b="1" dirty="0"/>
              <a:t>zakázkové metodě </a:t>
            </a:r>
            <a:r>
              <a:rPr sz="1814" dirty="0"/>
              <a:t>– nenormuje</a:t>
            </a:r>
            <a:r>
              <a:rPr sz="1814" dirty="0">
                <a:latin typeface="Times New Roman"/>
                <a:cs typeface="Times New Roman"/>
              </a:rPr>
              <a:t> </a:t>
            </a:r>
            <a:r>
              <a:rPr sz="1814" dirty="0"/>
              <a:t>se</a:t>
            </a:r>
            <a:r>
              <a:rPr sz="1814" dirty="0">
                <a:latin typeface="Times New Roman"/>
                <a:cs typeface="Times New Roman"/>
              </a:rPr>
              <a:t> </a:t>
            </a:r>
            <a:r>
              <a:rPr sz="1814" dirty="0"/>
              <a:t>zakázka,</a:t>
            </a:r>
            <a:r>
              <a:rPr sz="1814" dirty="0">
                <a:latin typeface="Times New Roman"/>
                <a:cs typeface="Times New Roman"/>
              </a:rPr>
              <a:t> </a:t>
            </a:r>
            <a:r>
              <a:rPr sz="1814" dirty="0"/>
              <a:t>ale</a:t>
            </a:r>
            <a:r>
              <a:rPr sz="1814" dirty="0">
                <a:latin typeface="Times New Roman"/>
                <a:cs typeface="Times New Roman"/>
              </a:rPr>
              <a:t> </a:t>
            </a:r>
            <a:r>
              <a:rPr sz="1814" dirty="0" err="1"/>
              <a:t>vstupy</a:t>
            </a:r>
            <a:r>
              <a:rPr sz="1814" dirty="0">
                <a:latin typeface="Times New Roman"/>
                <a:cs typeface="Times New Roman"/>
              </a:rPr>
              <a:t> </a:t>
            </a:r>
            <a:r>
              <a:rPr sz="1814" dirty="0"/>
              <a:t>do</a:t>
            </a:r>
            <a:r>
              <a:rPr lang="cs-CZ" sz="1814" dirty="0"/>
              <a:t> </a:t>
            </a:r>
            <a:r>
              <a:rPr sz="1814" dirty="0" err="1"/>
              <a:t>zakázky</a:t>
            </a:r>
            <a:r>
              <a:rPr sz="1814" dirty="0"/>
              <a:t> (tuna</a:t>
            </a:r>
            <a:r>
              <a:rPr sz="1814" dirty="0">
                <a:latin typeface="Times New Roman"/>
                <a:cs typeface="Times New Roman"/>
              </a:rPr>
              <a:t> </a:t>
            </a:r>
            <a:r>
              <a:rPr sz="1814" dirty="0"/>
              <a:t>stavebního materiálu,</a:t>
            </a:r>
            <a:r>
              <a:rPr sz="1814" dirty="0">
                <a:latin typeface="Times New Roman"/>
                <a:cs typeface="Times New Roman"/>
              </a:rPr>
              <a:t> </a:t>
            </a:r>
            <a:r>
              <a:rPr sz="1814" dirty="0"/>
              <a:t>hodina</a:t>
            </a:r>
            <a:r>
              <a:rPr sz="1814" dirty="0">
                <a:latin typeface="Times New Roman"/>
                <a:cs typeface="Times New Roman"/>
              </a:rPr>
              <a:t> </a:t>
            </a:r>
            <a:r>
              <a:rPr sz="1814" dirty="0"/>
              <a:t>výpočetního výkonu a</a:t>
            </a:r>
            <a:r>
              <a:rPr sz="1814" dirty="0">
                <a:latin typeface="Times New Roman"/>
                <a:cs typeface="Times New Roman"/>
              </a:rPr>
              <a:t> </a:t>
            </a:r>
            <a:r>
              <a:rPr sz="1814" dirty="0"/>
              <a:t>pod.)</a:t>
            </a:r>
            <a:endParaRPr sz="1814" dirty="0">
              <a:latin typeface="Times New Roman"/>
              <a:cs typeface="Times New Roman"/>
            </a:endParaRPr>
          </a:p>
          <a:p>
            <a:pPr marL="316700" indent="-305184">
              <a:lnSpc>
                <a:spcPts val="2099"/>
              </a:lnSpc>
              <a:spcBef>
                <a:spcPts val="1120"/>
              </a:spcBef>
              <a:buClr>
                <a:srgbClr val="FFFFFF"/>
              </a:buClr>
              <a:buFont typeface="Times New Roman"/>
              <a:buChar char="•"/>
              <a:tabLst>
                <a:tab pos="317276" algn="l"/>
              </a:tabLst>
            </a:pPr>
            <a:r>
              <a:rPr lang="cs-CZ" sz="1814" dirty="0"/>
              <a:t>- </a:t>
            </a:r>
            <a:r>
              <a:rPr sz="1814" dirty="0" err="1"/>
              <a:t>obtížné</a:t>
            </a:r>
            <a:r>
              <a:rPr sz="1814" dirty="0"/>
              <a:t> uplatnění v</a:t>
            </a:r>
            <a:r>
              <a:rPr sz="1814" dirty="0">
                <a:latin typeface="Times New Roman"/>
                <a:cs typeface="Times New Roman"/>
              </a:rPr>
              <a:t> </a:t>
            </a:r>
            <a:r>
              <a:rPr sz="1814" dirty="0" err="1"/>
              <a:t>procesní</a:t>
            </a:r>
            <a:r>
              <a:rPr sz="1814" dirty="0"/>
              <a:t> </a:t>
            </a:r>
            <a:r>
              <a:rPr sz="1814" dirty="0" err="1"/>
              <a:t>technologii</a:t>
            </a:r>
            <a:endParaRPr sz="1814"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44814" y="376851"/>
            <a:ext cx="8254373" cy="1082219"/>
          </a:xfrm>
          <a:prstGeom prst="rect">
            <a:avLst/>
          </a:prstGeom>
        </p:spPr>
        <p:txBody>
          <a:bodyPr vert="horz" wrap="square" lIns="0" tIns="0" rIns="0" bIns="0" rtlCol="0" anchor="ctr">
            <a:spAutoFit/>
          </a:bodyPr>
          <a:lstStyle/>
          <a:p>
            <a:pPr marL="11516">
              <a:lnSpc>
                <a:spcPts val="4198"/>
              </a:lnSpc>
            </a:pPr>
            <a:r>
              <a:rPr dirty="0"/>
              <a:t>Zobrazení informací normové </a:t>
            </a:r>
            <a:r>
              <a:rPr dirty="0" err="1"/>
              <a:t>metody</a:t>
            </a:r>
            <a:r>
              <a:rPr dirty="0"/>
              <a:t> v</a:t>
            </a:r>
            <a:r>
              <a:rPr lang="cs-CZ" dirty="0"/>
              <a:t> </a:t>
            </a:r>
            <a:r>
              <a:rPr dirty="0" err="1"/>
              <a:t>účetnictví</a:t>
            </a:r>
            <a:endParaRPr dirty="0"/>
          </a:p>
        </p:txBody>
      </p:sp>
      <p:sp>
        <p:nvSpPr>
          <p:cNvPr id="3" name="object 3"/>
          <p:cNvSpPr txBox="1"/>
          <p:nvPr/>
        </p:nvSpPr>
        <p:spPr>
          <a:xfrm>
            <a:off x="444813" y="1651363"/>
            <a:ext cx="7404452" cy="333425"/>
          </a:xfrm>
          <a:prstGeom prst="rect">
            <a:avLst/>
          </a:prstGeom>
        </p:spPr>
        <p:txBody>
          <a:bodyPr vert="horz" wrap="square" lIns="0" tIns="0" rIns="0" bIns="0" rtlCol="0">
            <a:spAutoFit/>
          </a:bodyPr>
          <a:lstStyle/>
          <a:p>
            <a:pPr marL="11516">
              <a:lnSpc>
                <a:spcPts val="2589"/>
              </a:lnSpc>
              <a:tabLst>
                <a:tab pos="2957401" algn="l"/>
                <a:tab pos="7192542" algn="l"/>
              </a:tabLst>
            </a:pPr>
            <a:r>
              <a:rPr sz="2176" dirty="0">
                <a:latin typeface="Arial"/>
                <a:cs typeface="Arial"/>
              </a:rPr>
              <a:t>MD	V ý r o b a	D</a:t>
            </a:r>
          </a:p>
        </p:txBody>
      </p:sp>
      <p:graphicFrame>
        <p:nvGraphicFramePr>
          <p:cNvPr id="4" name="object 4"/>
          <p:cNvGraphicFramePr>
            <a:graphicFrameLocks noGrp="1"/>
          </p:cNvGraphicFramePr>
          <p:nvPr/>
        </p:nvGraphicFramePr>
        <p:xfrm>
          <a:off x="202400" y="2283989"/>
          <a:ext cx="8332670" cy="2582998"/>
        </p:xfrm>
        <a:graphic>
          <a:graphicData uri="http://schemas.openxmlformats.org/drawingml/2006/table">
            <a:tbl>
              <a:tblPr firstRow="1" bandRow="1">
                <a:tableStyleId>{2D5ABB26-0587-4C30-8999-92F81FD0307C}</a:tableStyleId>
              </a:tblPr>
              <a:tblGrid>
                <a:gridCol w="725450">
                  <a:extLst>
                    <a:ext uri="{9D8B030D-6E8A-4147-A177-3AD203B41FA5}">
                      <a16:colId xmlns:a16="http://schemas.microsoft.com/office/drawing/2014/main" val="20000"/>
                    </a:ext>
                  </a:extLst>
                </a:gridCol>
                <a:gridCol w="2453186">
                  <a:extLst>
                    <a:ext uri="{9D8B030D-6E8A-4147-A177-3AD203B41FA5}">
                      <a16:colId xmlns:a16="http://schemas.microsoft.com/office/drawing/2014/main" val="20001"/>
                    </a:ext>
                  </a:extLst>
                </a:gridCol>
                <a:gridCol w="941609">
                  <a:extLst>
                    <a:ext uri="{9D8B030D-6E8A-4147-A177-3AD203B41FA5}">
                      <a16:colId xmlns:a16="http://schemas.microsoft.com/office/drawing/2014/main" val="20002"/>
                    </a:ext>
                  </a:extLst>
                </a:gridCol>
                <a:gridCol w="92403">
                  <a:extLst>
                    <a:ext uri="{9D8B030D-6E8A-4147-A177-3AD203B41FA5}">
                      <a16:colId xmlns:a16="http://schemas.microsoft.com/office/drawing/2014/main" val="20003"/>
                    </a:ext>
                  </a:extLst>
                </a:gridCol>
                <a:gridCol w="725337">
                  <a:extLst>
                    <a:ext uri="{9D8B030D-6E8A-4147-A177-3AD203B41FA5}">
                      <a16:colId xmlns:a16="http://schemas.microsoft.com/office/drawing/2014/main" val="20004"/>
                    </a:ext>
                  </a:extLst>
                </a:gridCol>
                <a:gridCol w="2453092">
                  <a:extLst>
                    <a:ext uri="{9D8B030D-6E8A-4147-A177-3AD203B41FA5}">
                      <a16:colId xmlns:a16="http://schemas.microsoft.com/office/drawing/2014/main" val="20005"/>
                    </a:ext>
                  </a:extLst>
                </a:gridCol>
                <a:gridCol w="941593">
                  <a:extLst>
                    <a:ext uri="{9D8B030D-6E8A-4147-A177-3AD203B41FA5}">
                      <a16:colId xmlns:a16="http://schemas.microsoft.com/office/drawing/2014/main" val="20006"/>
                    </a:ext>
                  </a:extLst>
                </a:gridCol>
              </a:tblGrid>
              <a:tr h="404158">
                <a:tc>
                  <a:txBody>
                    <a:bodyPr/>
                    <a:lstStyle/>
                    <a:p>
                      <a:pPr marL="203200">
                        <a:lnSpc>
                          <a:spcPct val="100000"/>
                        </a:lnSpc>
                      </a:pPr>
                      <a:r>
                        <a:rPr sz="1600" spc="-65" dirty="0">
                          <a:solidFill>
                            <a:srgbClr val="FFFFFF"/>
                          </a:solidFill>
                          <a:latin typeface="Times New Roman"/>
                          <a:cs typeface="Times New Roman"/>
                        </a:rPr>
                        <a:t>D</a:t>
                      </a:r>
                      <a:r>
                        <a:rPr sz="1600" spc="20" dirty="0">
                          <a:solidFill>
                            <a:srgbClr val="FFFFFF"/>
                          </a:solidFill>
                          <a:latin typeface="Times New Roman"/>
                          <a:cs typeface="Times New Roman"/>
                        </a:rPr>
                        <a:t>a</a:t>
                      </a:r>
                      <a:r>
                        <a:rPr sz="1600" spc="45" dirty="0">
                          <a:solidFill>
                            <a:srgbClr val="FFFFFF"/>
                          </a:solidFill>
                          <a:latin typeface="Times New Roman"/>
                          <a:cs typeface="Times New Roman"/>
                        </a:rPr>
                        <a:t>t</a:t>
                      </a:r>
                      <a:r>
                        <a:rPr sz="1600" dirty="0">
                          <a:solidFill>
                            <a:srgbClr val="FFFFFF"/>
                          </a:solidFill>
                          <a:latin typeface="Times New Roman"/>
                          <a:cs typeface="Times New Roman"/>
                        </a:rPr>
                        <a:t>.</a:t>
                      </a:r>
                      <a:endParaRPr sz="1600" dirty="0">
                        <a:latin typeface="Times New Roman"/>
                        <a:cs typeface="Times New Roman"/>
                      </a:endParaRPr>
                    </a:p>
                  </a:txBody>
                  <a:tcPr marL="0" marR="0" marT="0" marB="0">
                    <a:lnL w="18260">
                      <a:solidFill>
                        <a:srgbClr val="000000"/>
                      </a:solidFill>
                      <a:prstDash val="solid"/>
                    </a:lnL>
                    <a:lnR w="18248">
                      <a:solidFill>
                        <a:srgbClr val="000000"/>
                      </a:solidFill>
                      <a:prstDash val="solid"/>
                    </a:lnR>
                    <a:lnT w="18295">
                      <a:solidFill>
                        <a:srgbClr val="000000"/>
                      </a:solidFill>
                      <a:prstDash val="solid"/>
                    </a:lnT>
                    <a:lnB w="18867">
                      <a:solidFill>
                        <a:srgbClr val="000000"/>
                      </a:solidFill>
                      <a:prstDash val="solid"/>
                    </a:lnB>
                    <a:solidFill>
                      <a:srgbClr val="2222DC"/>
                    </a:solidFill>
                  </a:tcPr>
                </a:tc>
                <a:tc>
                  <a:txBody>
                    <a:bodyPr/>
                    <a:lstStyle/>
                    <a:p>
                      <a:pPr marL="236854">
                        <a:lnSpc>
                          <a:spcPct val="100000"/>
                        </a:lnSpc>
                      </a:pPr>
                      <a:r>
                        <a:rPr sz="1600" dirty="0">
                          <a:solidFill>
                            <a:srgbClr val="FFFFFF"/>
                          </a:solidFill>
                          <a:latin typeface="Times New Roman"/>
                          <a:cs typeface="Times New Roman"/>
                        </a:rPr>
                        <a:t>T</a:t>
                      </a:r>
                      <a:r>
                        <a:rPr sz="1600" spc="20" dirty="0">
                          <a:solidFill>
                            <a:srgbClr val="FFFFFF"/>
                          </a:solidFill>
                          <a:latin typeface="Times New Roman"/>
                          <a:cs typeface="Times New Roman"/>
                        </a:rPr>
                        <a:t>e</a:t>
                      </a:r>
                      <a:r>
                        <a:rPr sz="1600" spc="-210" dirty="0">
                          <a:solidFill>
                            <a:srgbClr val="FFFFFF"/>
                          </a:solidFill>
                          <a:latin typeface="Times New Roman"/>
                          <a:cs typeface="Times New Roman"/>
                        </a:rPr>
                        <a:t>x</a:t>
                      </a:r>
                      <a:r>
                        <a:rPr sz="1600" dirty="0">
                          <a:solidFill>
                            <a:srgbClr val="FFFFFF"/>
                          </a:solidFill>
                          <a:latin typeface="Times New Roman"/>
                          <a:cs typeface="Times New Roman"/>
                        </a:rPr>
                        <a:t>t</a:t>
                      </a:r>
                      <a:endParaRPr sz="1600">
                        <a:latin typeface="Times New Roman"/>
                        <a:cs typeface="Times New Roman"/>
                      </a:endParaRPr>
                    </a:p>
                  </a:txBody>
                  <a:tcPr marL="0" marR="0" marT="0" marB="0">
                    <a:lnL w="18248">
                      <a:solidFill>
                        <a:srgbClr val="000000"/>
                      </a:solidFill>
                      <a:prstDash val="solid"/>
                    </a:lnL>
                    <a:lnR w="18260">
                      <a:solidFill>
                        <a:srgbClr val="000000"/>
                      </a:solidFill>
                      <a:prstDash val="solid"/>
                    </a:lnR>
                    <a:lnT w="18295">
                      <a:solidFill>
                        <a:srgbClr val="000000"/>
                      </a:solidFill>
                      <a:prstDash val="solid"/>
                    </a:lnT>
                    <a:lnB w="18867">
                      <a:solidFill>
                        <a:srgbClr val="000000"/>
                      </a:solidFill>
                      <a:prstDash val="solid"/>
                    </a:lnB>
                    <a:solidFill>
                      <a:srgbClr val="2C2CB8"/>
                    </a:solidFill>
                  </a:tcPr>
                </a:tc>
                <a:tc>
                  <a:txBody>
                    <a:bodyPr/>
                    <a:lstStyle/>
                    <a:p>
                      <a:pPr marL="20955" algn="ctr">
                        <a:lnSpc>
                          <a:spcPct val="100000"/>
                        </a:lnSpc>
                      </a:pPr>
                      <a:r>
                        <a:rPr sz="1600" spc="-40" dirty="0">
                          <a:solidFill>
                            <a:srgbClr val="FFFFFF"/>
                          </a:solidFill>
                          <a:latin typeface="Times New Roman"/>
                          <a:cs typeface="Times New Roman"/>
                        </a:rPr>
                        <a:t>Sk</a:t>
                      </a:r>
                      <a:endParaRPr sz="1600">
                        <a:latin typeface="Times New Roman"/>
                        <a:cs typeface="Times New Roman"/>
                      </a:endParaRPr>
                    </a:p>
                  </a:txBody>
                  <a:tcPr marL="0" marR="0" marT="0" marB="0">
                    <a:lnL w="18260">
                      <a:solidFill>
                        <a:srgbClr val="000000"/>
                      </a:solidFill>
                      <a:prstDash val="solid"/>
                    </a:lnL>
                    <a:lnR w="18248">
                      <a:solidFill>
                        <a:srgbClr val="000000"/>
                      </a:solidFill>
                      <a:prstDash val="solid"/>
                    </a:lnR>
                    <a:lnT w="18295">
                      <a:solidFill>
                        <a:srgbClr val="000000"/>
                      </a:solidFill>
                      <a:prstDash val="solid"/>
                    </a:lnT>
                    <a:lnB w="18867">
                      <a:solidFill>
                        <a:srgbClr val="000000"/>
                      </a:solidFill>
                      <a:prstDash val="solid"/>
                    </a:lnB>
                    <a:solidFill>
                      <a:srgbClr val="2C2CB8"/>
                    </a:solidFill>
                  </a:tcPr>
                </a:tc>
                <a:tc>
                  <a:txBody>
                    <a:bodyPr/>
                    <a:lstStyle/>
                    <a:p>
                      <a:endParaRPr sz="1600">
                        <a:latin typeface="Times New Roman"/>
                        <a:cs typeface="Times New Roman"/>
                      </a:endParaRPr>
                    </a:p>
                  </a:txBody>
                  <a:tcPr marL="0" marR="0" marT="0" marB="0">
                    <a:lnL w="18248">
                      <a:solidFill>
                        <a:srgbClr val="000000"/>
                      </a:solidFill>
                      <a:prstDash val="solid"/>
                    </a:lnL>
                    <a:lnR w="18260">
                      <a:solidFill>
                        <a:srgbClr val="000000"/>
                      </a:solidFill>
                      <a:prstDash val="solid"/>
                    </a:lnR>
                    <a:lnT w="18295">
                      <a:solidFill>
                        <a:srgbClr val="000000"/>
                      </a:solidFill>
                      <a:prstDash val="solid"/>
                    </a:lnT>
                    <a:lnB w="18867">
                      <a:solidFill>
                        <a:srgbClr val="000000"/>
                      </a:solidFill>
                      <a:prstDash val="solid"/>
                    </a:lnB>
                    <a:solidFill>
                      <a:srgbClr val="2C2CB8"/>
                    </a:solidFill>
                  </a:tcPr>
                </a:tc>
                <a:tc>
                  <a:txBody>
                    <a:bodyPr/>
                    <a:lstStyle/>
                    <a:p>
                      <a:pPr marL="203200">
                        <a:lnSpc>
                          <a:spcPct val="100000"/>
                        </a:lnSpc>
                      </a:pPr>
                      <a:r>
                        <a:rPr sz="1600" spc="-65" dirty="0">
                          <a:solidFill>
                            <a:srgbClr val="FFFFFF"/>
                          </a:solidFill>
                          <a:latin typeface="Times New Roman"/>
                          <a:cs typeface="Times New Roman"/>
                        </a:rPr>
                        <a:t>D</a:t>
                      </a:r>
                      <a:r>
                        <a:rPr sz="1600" spc="20" dirty="0">
                          <a:solidFill>
                            <a:srgbClr val="FFFFFF"/>
                          </a:solidFill>
                          <a:latin typeface="Times New Roman"/>
                          <a:cs typeface="Times New Roman"/>
                        </a:rPr>
                        <a:t>a</a:t>
                      </a:r>
                      <a:r>
                        <a:rPr sz="1600" spc="45" dirty="0">
                          <a:solidFill>
                            <a:srgbClr val="FFFFFF"/>
                          </a:solidFill>
                          <a:latin typeface="Times New Roman"/>
                          <a:cs typeface="Times New Roman"/>
                        </a:rPr>
                        <a:t>t</a:t>
                      </a:r>
                      <a:r>
                        <a:rPr sz="1600" dirty="0">
                          <a:solidFill>
                            <a:srgbClr val="FFFFFF"/>
                          </a:solidFill>
                          <a:latin typeface="Times New Roman"/>
                          <a:cs typeface="Times New Roman"/>
                        </a:rPr>
                        <a:t>.</a:t>
                      </a:r>
                      <a:endParaRPr sz="1600">
                        <a:latin typeface="Times New Roman"/>
                        <a:cs typeface="Times New Roman"/>
                      </a:endParaRPr>
                    </a:p>
                  </a:txBody>
                  <a:tcPr marL="0" marR="0" marT="0" marB="0">
                    <a:lnL w="18260">
                      <a:solidFill>
                        <a:srgbClr val="000000"/>
                      </a:solidFill>
                      <a:prstDash val="solid"/>
                    </a:lnL>
                    <a:lnR w="18260">
                      <a:solidFill>
                        <a:srgbClr val="000000"/>
                      </a:solidFill>
                      <a:prstDash val="solid"/>
                    </a:lnR>
                    <a:lnT w="18295">
                      <a:solidFill>
                        <a:srgbClr val="000000"/>
                      </a:solidFill>
                      <a:prstDash val="solid"/>
                    </a:lnT>
                    <a:lnB w="18867">
                      <a:solidFill>
                        <a:srgbClr val="000000"/>
                      </a:solidFill>
                      <a:prstDash val="solid"/>
                    </a:lnB>
                    <a:solidFill>
                      <a:srgbClr val="2C2CB8"/>
                    </a:solidFill>
                  </a:tcPr>
                </a:tc>
                <a:tc>
                  <a:txBody>
                    <a:bodyPr/>
                    <a:lstStyle/>
                    <a:p>
                      <a:pPr marL="236854">
                        <a:lnSpc>
                          <a:spcPct val="100000"/>
                        </a:lnSpc>
                      </a:pPr>
                      <a:r>
                        <a:rPr sz="1600" dirty="0">
                          <a:solidFill>
                            <a:srgbClr val="FFFFFF"/>
                          </a:solidFill>
                          <a:latin typeface="Times New Roman"/>
                          <a:cs typeface="Times New Roman"/>
                        </a:rPr>
                        <a:t>T</a:t>
                      </a:r>
                      <a:r>
                        <a:rPr sz="1600" spc="20" dirty="0">
                          <a:solidFill>
                            <a:srgbClr val="FFFFFF"/>
                          </a:solidFill>
                          <a:latin typeface="Times New Roman"/>
                          <a:cs typeface="Times New Roman"/>
                        </a:rPr>
                        <a:t>e</a:t>
                      </a:r>
                      <a:r>
                        <a:rPr sz="1600" spc="-210" dirty="0">
                          <a:solidFill>
                            <a:srgbClr val="FFFFFF"/>
                          </a:solidFill>
                          <a:latin typeface="Times New Roman"/>
                          <a:cs typeface="Times New Roman"/>
                        </a:rPr>
                        <a:t>x</a:t>
                      </a:r>
                      <a:r>
                        <a:rPr sz="1600" dirty="0">
                          <a:solidFill>
                            <a:srgbClr val="FFFFFF"/>
                          </a:solidFill>
                          <a:latin typeface="Times New Roman"/>
                          <a:cs typeface="Times New Roman"/>
                        </a:rPr>
                        <a:t>t</a:t>
                      </a:r>
                      <a:endParaRPr sz="1600">
                        <a:latin typeface="Times New Roman"/>
                        <a:cs typeface="Times New Roman"/>
                      </a:endParaRPr>
                    </a:p>
                  </a:txBody>
                  <a:tcPr marL="0" marR="0" marT="0" marB="0">
                    <a:lnL w="18260">
                      <a:solidFill>
                        <a:srgbClr val="000000"/>
                      </a:solidFill>
                      <a:prstDash val="solid"/>
                    </a:lnL>
                    <a:lnR w="18248">
                      <a:solidFill>
                        <a:srgbClr val="000000"/>
                      </a:solidFill>
                      <a:prstDash val="solid"/>
                    </a:lnR>
                    <a:lnT w="18295">
                      <a:solidFill>
                        <a:srgbClr val="000000"/>
                      </a:solidFill>
                      <a:prstDash val="solid"/>
                    </a:lnT>
                    <a:lnB w="18867">
                      <a:solidFill>
                        <a:srgbClr val="000000"/>
                      </a:solidFill>
                      <a:prstDash val="solid"/>
                    </a:lnB>
                    <a:solidFill>
                      <a:srgbClr val="2C2CB8"/>
                    </a:solidFill>
                  </a:tcPr>
                </a:tc>
                <a:tc>
                  <a:txBody>
                    <a:bodyPr/>
                    <a:lstStyle/>
                    <a:p>
                      <a:pPr marL="20955" algn="ctr">
                        <a:lnSpc>
                          <a:spcPct val="100000"/>
                        </a:lnSpc>
                      </a:pPr>
                      <a:r>
                        <a:rPr sz="1600" spc="-40" dirty="0">
                          <a:solidFill>
                            <a:srgbClr val="FFFFFF"/>
                          </a:solidFill>
                          <a:latin typeface="Times New Roman"/>
                          <a:cs typeface="Times New Roman"/>
                        </a:rPr>
                        <a:t>Sk</a:t>
                      </a:r>
                      <a:endParaRPr sz="1600">
                        <a:latin typeface="Times New Roman"/>
                        <a:cs typeface="Times New Roman"/>
                      </a:endParaRPr>
                    </a:p>
                  </a:txBody>
                  <a:tcPr marL="0" marR="0" marT="0" marB="0">
                    <a:lnL w="18248">
                      <a:solidFill>
                        <a:srgbClr val="000000"/>
                      </a:solidFill>
                      <a:prstDash val="solid"/>
                    </a:lnL>
                    <a:lnR w="18260">
                      <a:solidFill>
                        <a:srgbClr val="000000"/>
                      </a:solidFill>
                      <a:prstDash val="solid"/>
                    </a:lnR>
                    <a:lnT w="18295">
                      <a:solidFill>
                        <a:srgbClr val="000000"/>
                      </a:solidFill>
                      <a:prstDash val="solid"/>
                    </a:lnT>
                    <a:lnB w="18867">
                      <a:solidFill>
                        <a:srgbClr val="000000"/>
                      </a:solidFill>
                      <a:prstDash val="solid"/>
                    </a:lnB>
                    <a:solidFill>
                      <a:srgbClr val="2C2CB8"/>
                    </a:solidFill>
                  </a:tcPr>
                </a:tc>
                <a:extLst>
                  <a:ext uri="{0D108BD9-81ED-4DB2-BD59-A6C34878D82A}">
                    <a16:rowId xmlns:a16="http://schemas.microsoft.com/office/drawing/2014/main" val="10000"/>
                  </a:ext>
                </a:extLst>
              </a:tr>
              <a:tr h="621585">
                <a:tc>
                  <a:txBody>
                    <a:bodyPr/>
                    <a:lstStyle/>
                    <a:p>
                      <a:endParaRPr sz="1600">
                        <a:latin typeface="Times New Roman"/>
                        <a:cs typeface="Times New Roman"/>
                      </a:endParaRPr>
                    </a:p>
                  </a:txBody>
                  <a:tcPr marL="0" marR="0" marT="0" marB="0">
                    <a:lnL w="18260">
                      <a:solidFill>
                        <a:srgbClr val="000000"/>
                      </a:solidFill>
                      <a:prstDash val="solid"/>
                    </a:lnL>
                    <a:lnR w="18248">
                      <a:solidFill>
                        <a:srgbClr val="000000"/>
                      </a:solidFill>
                      <a:prstDash val="solid"/>
                    </a:lnR>
                    <a:lnT w="18867">
                      <a:solidFill>
                        <a:srgbClr val="000000"/>
                      </a:solidFill>
                      <a:prstDash val="solid"/>
                    </a:lnT>
                    <a:lnB w="18855">
                      <a:solidFill>
                        <a:srgbClr val="D0D7E5"/>
                      </a:solidFill>
                      <a:prstDash val="solid"/>
                    </a:lnB>
                    <a:solidFill>
                      <a:srgbClr val="2222DC"/>
                    </a:solidFill>
                  </a:tcPr>
                </a:tc>
                <a:tc>
                  <a:txBody>
                    <a:bodyPr/>
                    <a:lstStyle/>
                    <a:p>
                      <a:pPr marL="236854" marR="495300">
                        <a:lnSpc>
                          <a:spcPct val="109100"/>
                        </a:lnSpc>
                      </a:pPr>
                      <a:r>
                        <a:rPr sz="1600" spc="-65" dirty="0">
                          <a:solidFill>
                            <a:srgbClr val="FFFFFF"/>
                          </a:solidFill>
                          <a:latin typeface="Times New Roman"/>
                          <a:cs typeface="Times New Roman"/>
                        </a:rPr>
                        <a:t>N</a:t>
                      </a:r>
                      <a:r>
                        <a:rPr sz="1600" spc="20" dirty="0">
                          <a:solidFill>
                            <a:srgbClr val="FFFFFF"/>
                          </a:solidFill>
                          <a:latin typeface="Times New Roman"/>
                          <a:cs typeface="Times New Roman"/>
                        </a:rPr>
                        <a:t>e</a:t>
                      </a:r>
                      <a:r>
                        <a:rPr sz="1600" spc="55" dirty="0">
                          <a:solidFill>
                            <a:srgbClr val="FFFFFF"/>
                          </a:solidFill>
                          <a:latin typeface="Times New Roman"/>
                          <a:cs typeface="Times New Roman"/>
                        </a:rPr>
                        <a:t>do</a:t>
                      </a:r>
                      <a:r>
                        <a:rPr sz="1600" spc="-75" dirty="0">
                          <a:solidFill>
                            <a:srgbClr val="FFFFFF"/>
                          </a:solidFill>
                          <a:latin typeface="Times New Roman"/>
                          <a:cs typeface="Times New Roman"/>
                        </a:rPr>
                        <a:t>k</a:t>
                      </a:r>
                      <a:r>
                        <a:rPr sz="1600" spc="55" dirty="0">
                          <a:solidFill>
                            <a:srgbClr val="FFFFFF"/>
                          </a:solidFill>
                          <a:latin typeface="Times New Roman"/>
                          <a:cs typeface="Times New Roman"/>
                        </a:rPr>
                        <a:t>on</a:t>
                      </a:r>
                      <a:r>
                        <a:rPr sz="1600" spc="20" dirty="0">
                          <a:solidFill>
                            <a:srgbClr val="FFFFFF"/>
                          </a:solidFill>
                          <a:latin typeface="Times New Roman"/>
                          <a:cs typeface="Times New Roman"/>
                        </a:rPr>
                        <a:t>če</a:t>
                      </a:r>
                      <a:r>
                        <a:rPr sz="1600" spc="55" dirty="0">
                          <a:solidFill>
                            <a:srgbClr val="FFFFFF"/>
                          </a:solidFill>
                          <a:latin typeface="Times New Roman"/>
                          <a:cs typeface="Times New Roman"/>
                        </a:rPr>
                        <a:t>n</a:t>
                      </a:r>
                      <a:r>
                        <a:rPr sz="1600" dirty="0">
                          <a:solidFill>
                            <a:srgbClr val="FFFFFF"/>
                          </a:solidFill>
                          <a:latin typeface="Times New Roman"/>
                          <a:cs typeface="Times New Roman"/>
                        </a:rPr>
                        <a:t>á</a:t>
                      </a:r>
                      <a:r>
                        <a:rPr sz="1600" spc="-15" dirty="0">
                          <a:solidFill>
                            <a:srgbClr val="FFFFFF"/>
                          </a:solidFill>
                          <a:latin typeface="Times New Roman"/>
                          <a:cs typeface="Times New Roman"/>
                        </a:rPr>
                        <a:t> </a:t>
                      </a:r>
                      <a:r>
                        <a:rPr sz="1600" spc="55" dirty="0">
                          <a:solidFill>
                            <a:srgbClr val="FFFFFF"/>
                          </a:solidFill>
                          <a:latin typeface="Times New Roman"/>
                          <a:cs typeface="Times New Roman"/>
                        </a:rPr>
                        <a:t>vý</a:t>
                      </a:r>
                      <a:r>
                        <a:rPr sz="1600" spc="-50" dirty="0">
                          <a:solidFill>
                            <a:srgbClr val="FFFFFF"/>
                          </a:solidFill>
                          <a:latin typeface="Times New Roman"/>
                          <a:cs typeface="Times New Roman"/>
                        </a:rPr>
                        <a:t>r</a:t>
                      </a:r>
                      <a:r>
                        <a:rPr sz="1600" spc="55" dirty="0">
                          <a:solidFill>
                            <a:srgbClr val="FFFFFF"/>
                          </a:solidFill>
                          <a:latin typeface="Times New Roman"/>
                          <a:cs typeface="Times New Roman"/>
                        </a:rPr>
                        <a:t>ob</a:t>
                      </a:r>
                      <a:r>
                        <a:rPr sz="1600" dirty="0">
                          <a:solidFill>
                            <a:srgbClr val="FFFFFF"/>
                          </a:solidFill>
                          <a:latin typeface="Times New Roman"/>
                          <a:cs typeface="Times New Roman"/>
                        </a:rPr>
                        <a:t>a z</a:t>
                      </a:r>
                      <a:r>
                        <a:rPr sz="1600" spc="-145" dirty="0">
                          <a:solidFill>
                            <a:srgbClr val="FFFFFF"/>
                          </a:solidFill>
                          <a:latin typeface="Times New Roman"/>
                          <a:cs typeface="Times New Roman"/>
                        </a:rPr>
                        <a:t> </a:t>
                      </a:r>
                      <a:r>
                        <a:rPr sz="1600" spc="-160" dirty="0">
                          <a:solidFill>
                            <a:srgbClr val="FFFFFF"/>
                          </a:solidFill>
                          <a:latin typeface="Times New Roman"/>
                          <a:cs typeface="Times New Roman"/>
                        </a:rPr>
                        <a:t>m</a:t>
                      </a:r>
                      <a:r>
                        <a:rPr sz="1600" spc="-90" dirty="0">
                          <a:solidFill>
                            <a:srgbClr val="FFFFFF"/>
                          </a:solidFill>
                          <a:latin typeface="Times New Roman"/>
                          <a:cs typeface="Times New Roman"/>
                        </a:rPr>
                        <a:t>i</a:t>
                      </a:r>
                      <a:r>
                        <a:rPr sz="1600" spc="55" dirty="0">
                          <a:solidFill>
                            <a:srgbClr val="FFFFFF"/>
                          </a:solidFill>
                          <a:latin typeface="Times New Roman"/>
                          <a:cs typeface="Times New Roman"/>
                        </a:rPr>
                        <a:t>n</a:t>
                      </a:r>
                      <a:r>
                        <a:rPr sz="1600" dirty="0">
                          <a:solidFill>
                            <a:srgbClr val="FFFFFF"/>
                          </a:solidFill>
                          <a:latin typeface="Times New Roman"/>
                          <a:cs typeface="Times New Roman"/>
                        </a:rPr>
                        <a:t>.</a:t>
                      </a:r>
                      <a:r>
                        <a:rPr sz="1600" spc="-75" dirty="0">
                          <a:solidFill>
                            <a:srgbClr val="FFFFFF"/>
                          </a:solidFill>
                          <a:latin typeface="Times New Roman"/>
                          <a:cs typeface="Times New Roman"/>
                        </a:rPr>
                        <a:t> </a:t>
                      </a:r>
                      <a:r>
                        <a:rPr sz="1600" spc="-160" dirty="0">
                          <a:solidFill>
                            <a:srgbClr val="FFFFFF"/>
                          </a:solidFill>
                          <a:latin typeface="Times New Roman"/>
                          <a:cs typeface="Times New Roman"/>
                        </a:rPr>
                        <a:t>m</a:t>
                      </a:r>
                      <a:r>
                        <a:rPr sz="1600" spc="20" dirty="0">
                          <a:solidFill>
                            <a:srgbClr val="FFFFFF"/>
                          </a:solidFill>
                          <a:latin typeface="Times New Roman"/>
                          <a:cs typeface="Times New Roman"/>
                        </a:rPr>
                        <a:t>ě</a:t>
                      </a:r>
                      <a:r>
                        <a:rPr sz="1600" spc="114" dirty="0">
                          <a:solidFill>
                            <a:srgbClr val="FFFFFF"/>
                          </a:solidFill>
                          <a:latin typeface="Times New Roman"/>
                          <a:cs typeface="Times New Roman"/>
                        </a:rPr>
                        <a:t>s</a:t>
                      </a:r>
                      <a:r>
                        <a:rPr sz="1600" spc="-90" dirty="0">
                          <a:solidFill>
                            <a:srgbClr val="FFFFFF"/>
                          </a:solidFill>
                          <a:latin typeface="Times New Roman"/>
                          <a:cs typeface="Times New Roman"/>
                        </a:rPr>
                        <a:t>í</a:t>
                      </a:r>
                      <a:r>
                        <a:rPr sz="1600" spc="20" dirty="0">
                          <a:solidFill>
                            <a:srgbClr val="FFFFFF"/>
                          </a:solidFill>
                          <a:latin typeface="Times New Roman"/>
                          <a:cs typeface="Times New Roman"/>
                        </a:rPr>
                        <a:t>c</a:t>
                      </a:r>
                      <a:r>
                        <a:rPr sz="1600" dirty="0">
                          <a:solidFill>
                            <a:srgbClr val="FFFFFF"/>
                          </a:solidFill>
                          <a:latin typeface="Times New Roman"/>
                          <a:cs typeface="Times New Roman"/>
                        </a:rPr>
                        <a:t>e</a:t>
                      </a:r>
                      <a:r>
                        <a:rPr sz="1600" spc="-15" dirty="0">
                          <a:solidFill>
                            <a:srgbClr val="FFFFFF"/>
                          </a:solidFill>
                          <a:latin typeface="Times New Roman"/>
                          <a:cs typeface="Times New Roman"/>
                        </a:rPr>
                        <a:t> </a:t>
                      </a:r>
                      <a:r>
                        <a:rPr sz="1600" spc="-50" dirty="0">
                          <a:solidFill>
                            <a:srgbClr val="FFFFFF"/>
                          </a:solidFill>
                          <a:latin typeface="Times New Roman"/>
                          <a:cs typeface="Times New Roman"/>
                        </a:rPr>
                        <a:t>(</a:t>
                      </a:r>
                      <a:r>
                        <a:rPr sz="1600" spc="-40" dirty="0">
                          <a:solidFill>
                            <a:srgbClr val="FFFFFF"/>
                          </a:solidFill>
                          <a:latin typeface="Times New Roman"/>
                          <a:cs typeface="Times New Roman"/>
                        </a:rPr>
                        <a:t>P</a:t>
                      </a:r>
                      <a:r>
                        <a:rPr sz="1600" dirty="0">
                          <a:solidFill>
                            <a:srgbClr val="FFFFFF"/>
                          </a:solidFill>
                          <a:latin typeface="Times New Roman"/>
                          <a:cs typeface="Times New Roman"/>
                        </a:rPr>
                        <a:t>S</a:t>
                      </a:r>
                      <a:r>
                        <a:rPr sz="1600" spc="-75" dirty="0">
                          <a:solidFill>
                            <a:srgbClr val="FFFFFF"/>
                          </a:solidFill>
                          <a:latin typeface="Times New Roman"/>
                          <a:cs typeface="Times New Roman"/>
                        </a:rPr>
                        <a:t> </a:t>
                      </a:r>
                      <a:r>
                        <a:rPr sz="1600" spc="-65" dirty="0">
                          <a:solidFill>
                            <a:srgbClr val="FFFFFF"/>
                          </a:solidFill>
                          <a:latin typeface="Times New Roman"/>
                          <a:cs typeface="Times New Roman"/>
                        </a:rPr>
                        <a:t>N</a:t>
                      </a:r>
                      <a:r>
                        <a:rPr sz="1600" spc="-195" dirty="0">
                          <a:solidFill>
                            <a:srgbClr val="FFFFFF"/>
                          </a:solidFill>
                          <a:latin typeface="Times New Roman"/>
                          <a:cs typeface="Times New Roman"/>
                        </a:rPr>
                        <a:t>V</a:t>
                      </a:r>
                      <a:r>
                        <a:rPr sz="1600" dirty="0">
                          <a:solidFill>
                            <a:srgbClr val="FFFFFF"/>
                          </a:solidFill>
                          <a:latin typeface="Times New Roman"/>
                          <a:cs typeface="Times New Roman"/>
                        </a:rPr>
                        <a:t>)</a:t>
                      </a:r>
                      <a:endParaRPr sz="1600">
                        <a:latin typeface="Times New Roman"/>
                        <a:cs typeface="Times New Roman"/>
                      </a:endParaRPr>
                    </a:p>
                  </a:txBody>
                  <a:tcPr marL="0" marR="0" marT="0" marB="0">
                    <a:lnL w="18248">
                      <a:solidFill>
                        <a:srgbClr val="000000"/>
                      </a:solidFill>
                      <a:prstDash val="solid"/>
                    </a:lnL>
                    <a:lnR w="18260">
                      <a:solidFill>
                        <a:srgbClr val="000000"/>
                      </a:solidFill>
                      <a:prstDash val="solid"/>
                    </a:lnR>
                    <a:lnT w="18867">
                      <a:solidFill>
                        <a:srgbClr val="000000"/>
                      </a:solidFill>
                      <a:prstDash val="solid"/>
                    </a:lnT>
                    <a:lnB w="18855">
                      <a:solidFill>
                        <a:srgbClr val="D0D7E5"/>
                      </a:solidFill>
                      <a:prstDash val="solid"/>
                    </a:lnB>
                    <a:solidFill>
                      <a:srgbClr val="2C2CB8"/>
                    </a:solidFill>
                  </a:tcPr>
                </a:tc>
                <a:tc>
                  <a:txBody>
                    <a:bodyPr/>
                    <a:lstStyle/>
                    <a:p>
                      <a:pPr algn="ctr">
                        <a:lnSpc>
                          <a:spcPct val="100000"/>
                        </a:lnSpc>
                      </a:pPr>
                      <a:r>
                        <a:rPr sz="1600" spc="-210" dirty="0">
                          <a:solidFill>
                            <a:srgbClr val="FFFFFF"/>
                          </a:solidFill>
                          <a:latin typeface="Times New Roman"/>
                          <a:cs typeface="Times New Roman"/>
                        </a:rPr>
                        <a:t>xx</a:t>
                      </a:r>
                      <a:endParaRPr sz="1600">
                        <a:latin typeface="Times New Roman"/>
                        <a:cs typeface="Times New Roman"/>
                      </a:endParaRPr>
                    </a:p>
                  </a:txBody>
                  <a:tcPr marL="0" marR="0" marT="0" marB="0">
                    <a:lnL w="18260">
                      <a:solidFill>
                        <a:srgbClr val="000000"/>
                      </a:solidFill>
                      <a:prstDash val="solid"/>
                    </a:lnL>
                    <a:lnR w="18248">
                      <a:solidFill>
                        <a:srgbClr val="000000"/>
                      </a:solidFill>
                      <a:prstDash val="solid"/>
                    </a:lnR>
                    <a:lnT w="18867">
                      <a:solidFill>
                        <a:srgbClr val="000000"/>
                      </a:solidFill>
                      <a:prstDash val="solid"/>
                    </a:lnT>
                    <a:lnB w="18855">
                      <a:solidFill>
                        <a:srgbClr val="D0D7E5"/>
                      </a:solidFill>
                      <a:prstDash val="solid"/>
                    </a:lnB>
                    <a:solidFill>
                      <a:srgbClr val="2C2CB8"/>
                    </a:solidFill>
                  </a:tcPr>
                </a:tc>
                <a:tc>
                  <a:txBody>
                    <a:bodyPr/>
                    <a:lstStyle/>
                    <a:p>
                      <a:endParaRPr sz="1600">
                        <a:latin typeface="Times New Roman"/>
                        <a:cs typeface="Times New Roman"/>
                      </a:endParaRPr>
                    </a:p>
                  </a:txBody>
                  <a:tcPr marL="0" marR="0" marT="0" marB="0">
                    <a:lnL w="18248">
                      <a:solidFill>
                        <a:srgbClr val="000000"/>
                      </a:solidFill>
                      <a:prstDash val="solid"/>
                    </a:lnL>
                    <a:lnR w="18260">
                      <a:solidFill>
                        <a:srgbClr val="000000"/>
                      </a:solidFill>
                      <a:prstDash val="solid"/>
                    </a:lnR>
                    <a:lnT w="18867">
                      <a:solidFill>
                        <a:srgbClr val="000000"/>
                      </a:solidFill>
                      <a:prstDash val="solid"/>
                    </a:lnT>
                    <a:lnB w="18855">
                      <a:solidFill>
                        <a:srgbClr val="D0D7E5"/>
                      </a:solidFill>
                      <a:prstDash val="solid"/>
                    </a:lnB>
                    <a:solidFill>
                      <a:srgbClr val="2C2CB8"/>
                    </a:solidFill>
                  </a:tcPr>
                </a:tc>
                <a:tc>
                  <a:txBody>
                    <a:bodyPr/>
                    <a:lstStyle/>
                    <a:p>
                      <a:endParaRPr sz="1600">
                        <a:latin typeface="Times New Roman"/>
                        <a:cs typeface="Times New Roman"/>
                      </a:endParaRPr>
                    </a:p>
                  </a:txBody>
                  <a:tcPr marL="0" marR="0" marT="0" marB="0">
                    <a:lnL w="18260">
                      <a:solidFill>
                        <a:srgbClr val="000000"/>
                      </a:solidFill>
                      <a:prstDash val="solid"/>
                    </a:lnL>
                    <a:lnR w="18260">
                      <a:solidFill>
                        <a:srgbClr val="000000"/>
                      </a:solidFill>
                      <a:prstDash val="solid"/>
                    </a:lnR>
                    <a:lnT w="18867">
                      <a:solidFill>
                        <a:srgbClr val="000000"/>
                      </a:solidFill>
                      <a:prstDash val="solid"/>
                    </a:lnT>
                    <a:lnB w="18855">
                      <a:solidFill>
                        <a:srgbClr val="D0D7E5"/>
                      </a:solidFill>
                      <a:prstDash val="solid"/>
                    </a:lnB>
                    <a:solidFill>
                      <a:srgbClr val="2C2CB8"/>
                    </a:solidFill>
                  </a:tcPr>
                </a:tc>
                <a:tc>
                  <a:txBody>
                    <a:bodyPr/>
                    <a:lstStyle/>
                    <a:p>
                      <a:pPr marL="236854">
                        <a:lnSpc>
                          <a:spcPct val="100000"/>
                        </a:lnSpc>
                      </a:pPr>
                      <a:r>
                        <a:rPr sz="1600" spc="-65" dirty="0">
                          <a:solidFill>
                            <a:srgbClr val="FFFFFF"/>
                          </a:solidFill>
                          <a:latin typeface="Times New Roman"/>
                          <a:cs typeface="Times New Roman"/>
                        </a:rPr>
                        <a:t>O</a:t>
                      </a:r>
                      <a:r>
                        <a:rPr sz="1600" spc="55" dirty="0">
                          <a:solidFill>
                            <a:srgbClr val="FFFFFF"/>
                          </a:solidFill>
                          <a:latin typeface="Times New Roman"/>
                          <a:cs typeface="Times New Roman"/>
                        </a:rPr>
                        <a:t>dv</a:t>
                      </a:r>
                      <a:r>
                        <a:rPr sz="1600" spc="20" dirty="0">
                          <a:solidFill>
                            <a:srgbClr val="FFFFFF"/>
                          </a:solidFill>
                          <a:latin typeface="Times New Roman"/>
                          <a:cs typeface="Times New Roman"/>
                        </a:rPr>
                        <a:t>e</a:t>
                      </a:r>
                      <a:r>
                        <a:rPr sz="1600" spc="55" dirty="0">
                          <a:solidFill>
                            <a:srgbClr val="FFFFFF"/>
                          </a:solidFill>
                          <a:latin typeface="Times New Roman"/>
                          <a:cs typeface="Times New Roman"/>
                        </a:rPr>
                        <a:t>d</a:t>
                      </a:r>
                      <a:r>
                        <a:rPr sz="1600" spc="20" dirty="0">
                          <a:solidFill>
                            <a:srgbClr val="FFFFFF"/>
                          </a:solidFill>
                          <a:latin typeface="Times New Roman"/>
                          <a:cs typeface="Times New Roman"/>
                        </a:rPr>
                        <a:t>e</a:t>
                      </a:r>
                      <a:r>
                        <a:rPr sz="1600" spc="55" dirty="0">
                          <a:solidFill>
                            <a:srgbClr val="FFFFFF"/>
                          </a:solidFill>
                          <a:latin typeface="Times New Roman"/>
                          <a:cs typeface="Times New Roman"/>
                        </a:rPr>
                        <a:t>n</a:t>
                      </a:r>
                      <a:r>
                        <a:rPr sz="1600" dirty="0">
                          <a:solidFill>
                            <a:srgbClr val="FFFFFF"/>
                          </a:solidFill>
                          <a:latin typeface="Times New Roman"/>
                          <a:cs typeface="Times New Roman"/>
                        </a:rPr>
                        <a:t>á</a:t>
                      </a:r>
                      <a:r>
                        <a:rPr sz="1600" spc="-15" dirty="0">
                          <a:solidFill>
                            <a:srgbClr val="FFFFFF"/>
                          </a:solidFill>
                          <a:latin typeface="Times New Roman"/>
                          <a:cs typeface="Times New Roman"/>
                        </a:rPr>
                        <a:t> </a:t>
                      </a:r>
                      <a:r>
                        <a:rPr sz="1600" spc="55" dirty="0">
                          <a:solidFill>
                            <a:srgbClr val="FFFFFF"/>
                          </a:solidFill>
                          <a:latin typeface="Times New Roman"/>
                          <a:cs typeface="Times New Roman"/>
                        </a:rPr>
                        <a:t>vý</a:t>
                      </a:r>
                      <a:r>
                        <a:rPr sz="1600" spc="-50" dirty="0">
                          <a:solidFill>
                            <a:srgbClr val="FFFFFF"/>
                          </a:solidFill>
                          <a:latin typeface="Times New Roman"/>
                          <a:cs typeface="Times New Roman"/>
                        </a:rPr>
                        <a:t>r</a:t>
                      </a:r>
                      <a:r>
                        <a:rPr sz="1600" spc="55" dirty="0">
                          <a:solidFill>
                            <a:srgbClr val="FFFFFF"/>
                          </a:solidFill>
                          <a:latin typeface="Times New Roman"/>
                          <a:cs typeface="Times New Roman"/>
                        </a:rPr>
                        <a:t>ob</a:t>
                      </a:r>
                      <a:r>
                        <a:rPr sz="1600" dirty="0">
                          <a:solidFill>
                            <a:srgbClr val="FFFFFF"/>
                          </a:solidFill>
                          <a:latin typeface="Times New Roman"/>
                          <a:cs typeface="Times New Roman"/>
                        </a:rPr>
                        <a:t>a</a:t>
                      </a:r>
                      <a:endParaRPr sz="1600">
                        <a:latin typeface="Times New Roman"/>
                        <a:cs typeface="Times New Roman"/>
                      </a:endParaRPr>
                    </a:p>
                    <a:p>
                      <a:pPr marL="236854">
                        <a:lnSpc>
                          <a:spcPct val="100000"/>
                        </a:lnSpc>
                        <a:spcBef>
                          <a:spcPts val="190"/>
                        </a:spcBef>
                      </a:pPr>
                      <a:r>
                        <a:rPr sz="1600" spc="-50" dirty="0">
                          <a:solidFill>
                            <a:srgbClr val="FFFFFF"/>
                          </a:solidFill>
                          <a:latin typeface="Times New Roman"/>
                          <a:cs typeface="Times New Roman"/>
                        </a:rPr>
                        <a:t>(</a:t>
                      </a:r>
                      <a:r>
                        <a:rPr sz="1600" spc="-65" dirty="0">
                          <a:solidFill>
                            <a:srgbClr val="FFFFFF"/>
                          </a:solidFill>
                          <a:latin typeface="Times New Roman"/>
                          <a:cs typeface="Times New Roman"/>
                        </a:rPr>
                        <a:t>O</a:t>
                      </a:r>
                      <a:r>
                        <a:rPr sz="1600" spc="-195" dirty="0">
                          <a:solidFill>
                            <a:srgbClr val="FFFFFF"/>
                          </a:solidFill>
                          <a:latin typeface="Times New Roman"/>
                          <a:cs typeface="Times New Roman"/>
                        </a:rPr>
                        <a:t>V</a:t>
                      </a:r>
                      <a:r>
                        <a:rPr sz="1600" dirty="0">
                          <a:solidFill>
                            <a:srgbClr val="FFFFFF"/>
                          </a:solidFill>
                          <a:latin typeface="Times New Roman"/>
                          <a:cs typeface="Times New Roman"/>
                        </a:rPr>
                        <a:t>)</a:t>
                      </a:r>
                      <a:endParaRPr sz="1600">
                        <a:latin typeface="Times New Roman"/>
                        <a:cs typeface="Times New Roman"/>
                      </a:endParaRPr>
                    </a:p>
                  </a:txBody>
                  <a:tcPr marL="0" marR="0" marT="0" marB="0">
                    <a:lnL w="18260">
                      <a:solidFill>
                        <a:srgbClr val="000000"/>
                      </a:solidFill>
                      <a:prstDash val="solid"/>
                    </a:lnL>
                    <a:lnR w="18248">
                      <a:solidFill>
                        <a:srgbClr val="000000"/>
                      </a:solidFill>
                      <a:prstDash val="solid"/>
                    </a:lnR>
                    <a:lnT w="18867">
                      <a:solidFill>
                        <a:srgbClr val="000000"/>
                      </a:solidFill>
                      <a:prstDash val="solid"/>
                    </a:lnT>
                    <a:lnB w="18855">
                      <a:solidFill>
                        <a:srgbClr val="D0D7E5"/>
                      </a:solidFill>
                      <a:prstDash val="solid"/>
                    </a:lnB>
                    <a:solidFill>
                      <a:srgbClr val="2C2CB8"/>
                    </a:solidFill>
                  </a:tcPr>
                </a:tc>
                <a:tc>
                  <a:txBody>
                    <a:bodyPr/>
                    <a:lstStyle/>
                    <a:p>
                      <a:pPr marL="17145" algn="ctr">
                        <a:lnSpc>
                          <a:spcPct val="100000"/>
                        </a:lnSpc>
                      </a:pPr>
                      <a:r>
                        <a:rPr sz="1600" spc="-210" dirty="0">
                          <a:solidFill>
                            <a:srgbClr val="FFFFFF"/>
                          </a:solidFill>
                          <a:latin typeface="Times New Roman"/>
                          <a:cs typeface="Times New Roman"/>
                        </a:rPr>
                        <a:t>xxx</a:t>
                      </a:r>
                      <a:endParaRPr sz="1600">
                        <a:latin typeface="Times New Roman"/>
                        <a:cs typeface="Times New Roman"/>
                      </a:endParaRPr>
                    </a:p>
                  </a:txBody>
                  <a:tcPr marL="0" marR="0" marT="0" marB="0">
                    <a:lnL w="18248">
                      <a:solidFill>
                        <a:srgbClr val="000000"/>
                      </a:solidFill>
                      <a:prstDash val="solid"/>
                    </a:lnL>
                    <a:lnR w="18260">
                      <a:solidFill>
                        <a:srgbClr val="000000"/>
                      </a:solidFill>
                      <a:prstDash val="solid"/>
                    </a:lnR>
                    <a:lnT w="18867">
                      <a:solidFill>
                        <a:srgbClr val="000000"/>
                      </a:solidFill>
                      <a:prstDash val="solid"/>
                    </a:lnT>
                    <a:lnB w="18855">
                      <a:solidFill>
                        <a:srgbClr val="D0D7E5"/>
                      </a:solidFill>
                      <a:prstDash val="solid"/>
                    </a:lnB>
                    <a:solidFill>
                      <a:srgbClr val="2C2CB8"/>
                    </a:solidFill>
                  </a:tcPr>
                </a:tc>
                <a:extLst>
                  <a:ext uri="{0D108BD9-81ED-4DB2-BD59-A6C34878D82A}">
                    <a16:rowId xmlns:a16="http://schemas.microsoft.com/office/drawing/2014/main" val="10001"/>
                  </a:ext>
                </a:extLst>
              </a:tr>
              <a:tr h="621806">
                <a:tc>
                  <a:txBody>
                    <a:bodyPr/>
                    <a:lstStyle/>
                    <a:p>
                      <a:endParaRPr sz="1600">
                        <a:latin typeface="Times New Roman"/>
                        <a:cs typeface="Times New Roman"/>
                      </a:endParaRPr>
                    </a:p>
                  </a:txBody>
                  <a:tcPr marL="0" marR="0" marT="0" marB="0">
                    <a:lnL w="18260">
                      <a:solidFill>
                        <a:srgbClr val="000000"/>
                      </a:solidFill>
                      <a:prstDash val="solid"/>
                    </a:lnL>
                    <a:lnR w="18248">
                      <a:solidFill>
                        <a:srgbClr val="000000"/>
                      </a:solidFill>
                      <a:prstDash val="solid"/>
                    </a:lnR>
                    <a:lnT w="18855">
                      <a:solidFill>
                        <a:srgbClr val="D0D7E5"/>
                      </a:solidFill>
                      <a:prstDash val="solid"/>
                    </a:lnT>
                    <a:lnB w="18295">
                      <a:solidFill>
                        <a:srgbClr val="000000"/>
                      </a:solidFill>
                      <a:prstDash val="solid"/>
                    </a:lnB>
                    <a:solidFill>
                      <a:srgbClr val="2222DC"/>
                    </a:solidFill>
                  </a:tcPr>
                </a:tc>
                <a:tc>
                  <a:txBody>
                    <a:bodyPr/>
                    <a:lstStyle/>
                    <a:p>
                      <a:pPr marL="236854" marR="889000">
                        <a:lnSpc>
                          <a:spcPct val="109100"/>
                        </a:lnSpc>
                      </a:pPr>
                      <a:r>
                        <a:rPr sz="1600" spc="-40" dirty="0">
                          <a:solidFill>
                            <a:srgbClr val="FFFFFF"/>
                          </a:solidFill>
                          <a:latin typeface="Times New Roman"/>
                          <a:cs typeface="Times New Roman"/>
                        </a:rPr>
                        <a:t>P</a:t>
                      </a:r>
                      <a:r>
                        <a:rPr sz="1600" spc="-50" dirty="0">
                          <a:solidFill>
                            <a:srgbClr val="FFFFFF"/>
                          </a:solidFill>
                          <a:latin typeface="Times New Roman"/>
                          <a:cs typeface="Times New Roman"/>
                        </a:rPr>
                        <a:t>ř</a:t>
                      </a:r>
                      <a:r>
                        <a:rPr sz="1600" spc="-90" dirty="0">
                          <a:solidFill>
                            <a:srgbClr val="FFFFFF"/>
                          </a:solidFill>
                          <a:latin typeface="Times New Roman"/>
                          <a:cs typeface="Times New Roman"/>
                        </a:rPr>
                        <a:t>í</a:t>
                      </a:r>
                      <a:r>
                        <a:rPr sz="1600" spc="-50" dirty="0">
                          <a:solidFill>
                            <a:srgbClr val="FFFFFF"/>
                          </a:solidFill>
                          <a:latin typeface="Times New Roman"/>
                          <a:cs typeface="Times New Roman"/>
                        </a:rPr>
                        <a:t>r</a:t>
                      </a:r>
                      <a:r>
                        <a:rPr sz="1600" spc="55" dirty="0">
                          <a:solidFill>
                            <a:srgbClr val="FFFFFF"/>
                          </a:solidFill>
                          <a:latin typeface="Times New Roman"/>
                          <a:cs typeface="Times New Roman"/>
                        </a:rPr>
                        <a:t>ů</a:t>
                      </a:r>
                      <a:r>
                        <a:rPr sz="1600" spc="114" dirty="0">
                          <a:solidFill>
                            <a:srgbClr val="FFFFFF"/>
                          </a:solidFill>
                          <a:latin typeface="Times New Roman"/>
                          <a:cs typeface="Times New Roman"/>
                        </a:rPr>
                        <a:t>s</a:t>
                      </a:r>
                      <a:r>
                        <a:rPr sz="1600" spc="45" dirty="0">
                          <a:solidFill>
                            <a:srgbClr val="FFFFFF"/>
                          </a:solidFill>
                          <a:latin typeface="Times New Roman"/>
                          <a:cs typeface="Times New Roman"/>
                        </a:rPr>
                        <a:t>t</a:t>
                      </a:r>
                      <a:r>
                        <a:rPr sz="1600" spc="20" dirty="0">
                          <a:solidFill>
                            <a:srgbClr val="FFFFFF"/>
                          </a:solidFill>
                          <a:latin typeface="Times New Roman"/>
                          <a:cs typeface="Times New Roman"/>
                        </a:rPr>
                        <a:t>e</a:t>
                      </a:r>
                      <a:r>
                        <a:rPr sz="1600" dirty="0">
                          <a:solidFill>
                            <a:srgbClr val="FFFFFF"/>
                          </a:solidFill>
                          <a:latin typeface="Times New Roman"/>
                          <a:cs typeface="Times New Roman"/>
                        </a:rPr>
                        <a:t>k</a:t>
                      </a:r>
                      <a:r>
                        <a:rPr sz="1600" spc="-110" dirty="0">
                          <a:solidFill>
                            <a:srgbClr val="FFFFFF"/>
                          </a:solidFill>
                          <a:latin typeface="Times New Roman"/>
                          <a:cs typeface="Times New Roman"/>
                        </a:rPr>
                        <a:t> </a:t>
                      </a:r>
                      <a:r>
                        <a:rPr sz="1600" spc="55" dirty="0">
                          <a:solidFill>
                            <a:srgbClr val="FFFFFF"/>
                          </a:solidFill>
                          <a:latin typeface="Times New Roman"/>
                          <a:cs typeface="Times New Roman"/>
                        </a:rPr>
                        <a:t>n</a:t>
                      </a:r>
                      <a:r>
                        <a:rPr sz="1600" spc="20" dirty="0">
                          <a:solidFill>
                            <a:srgbClr val="FFFFFF"/>
                          </a:solidFill>
                          <a:latin typeface="Times New Roman"/>
                          <a:cs typeface="Times New Roman"/>
                        </a:rPr>
                        <a:t>á</a:t>
                      </a:r>
                      <a:r>
                        <a:rPr sz="1600" spc="-75" dirty="0">
                          <a:solidFill>
                            <a:srgbClr val="FFFFFF"/>
                          </a:solidFill>
                          <a:latin typeface="Times New Roman"/>
                          <a:cs typeface="Times New Roman"/>
                        </a:rPr>
                        <a:t>k</a:t>
                      </a:r>
                      <a:r>
                        <a:rPr sz="1600" spc="-90" dirty="0">
                          <a:solidFill>
                            <a:srgbClr val="FFFFFF"/>
                          </a:solidFill>
                          <a:latin typeface="Times New Roman"/>
                          <a:cs typeface="Times New Roman"/>
                        </a:rPr>
                        <a:t>l</a:t>
                      </a:r>
                      <a:r>
                        <a:rPr sz="1600" spc="20" dirty="0">
                          <a:solidFill>
                            <a:srgbClr val="FFFFFF"/>
                          </a:solidFill>
                          <a:latin typeface="Times New Roman"/>
                          <a:cs typeface="Times New Roman"/>
                        </a:rPr>
                        <a:t>a</a:t>
                      </a:r>
                      <a:r>
                        <a:rPr sz="1600" spc="55" dirty="0">
                          <a:solidFill>
                            <a:srgbClr val="FFFFFF"/>
                          </a:solidFill>
                          <a:latin typeface="Times New Roman"/>
                          <a:cs typeface="Times New Roman"/>
                        </a:rPr>
                        <a:t>d</a:t>
                      </a:r>
                      <a:r>
                        <a:rPr sz="1600" dirty="0">
                          <a:solidFill>
                            <a:srgbClr val="FFFFFF"/>
                          </a:solidFill>
                          <a:latin typeface="Times New Roman"/>
                          <a:cs typeface="Times New Roman"/>
                        </a:rPr>
                        <a:t>ů </a:t>
                      </a:r>
                      <a:r>
                        <a:rPr sz="1600" spc="-110" dirty="0">
                          <a:solidFill>
                            <a:srgbClr val="FFFFFF"/>
                          </a:solidFill>
                          <a:latin typeface="Times New Roman"/>
                          <a:cs typeface="Times New Roman"/>
                        </a:rPr>
                        <a:t>z</a:t>
                      </a:r>
                      <a:r>
                        <a:rPr sz="1600" dirty="0">
                          <a:solidFill>
                            <a:srgbClr val="FFFFFF"/>
                          </a:solidFill>
                          <a:latin typeface="Times New Roman"/>
                          <a:cs typeface="Times New Roman"/>
                        </a:rPr>
                        <a:t>a</a:t>
                      </a:r>
                      <a:r>
                        <a:rPr sz="1600" spc="-15" dirty="0">
                          <a:solidFill>
                            <a:srgbClr val="FFFFFF"/>
                          </a:solidFill>
                          <a:latin typeface="Times New Roman"/>
                          <a:cs typeface="Times New Roman"/>
                        </a:rPr>
                        <a:t> </a:t>
                      </a:r>
                      <a:r>
                        <a:rPr sz="1600" spc="55" dirty="0">
                          <a:solidFill>
                            <a:srgbClr val="FFFFFF"/>
                          </a:solidFill>
                          <a:latin typeface="Times New Roman"/>
                          <a:cs typeface="Times New Roman"/>
                        </a:rPr>
                        <a:t>obdob</a:t>
                      </a:r>
                      <a:r>
                        <a:rPr sz="1600" dirty="0">
                          <a:solidFill>
                            <a:srgbClr val="FFFFFF"/>
                          </a:solidFill>
                          <a:latin typeface="Times New Roman"/>
                          <a:cs typeface="Times New Roman"/>
                        </a:rPr>
                        <a:t>í</a:t>
                      </a:r>
                      <a:endParaRPr sz="1600">
                        <a:latin typeface="Times New Roman"/>
                        <a:cs typeface="Times New Roman"/>
                      </a:endParaRPr>
                    </a:p>
                  </a:txBody>
                  <a:tcPr marL="0" marR="0" marT="0" marB="0">
                    <a:lnL w="18248">
                      <a:solidFill>
                        <a:srgbClr val="000000"/>
                      </a:solidFill>
                      <a:prstDash val="solid"/>
                    </a:lnL>
                    <a:lnR w="18260">
                      <a:solidFill>
                        <a:srgbClr val="000000"/>
                      </a:solidFill>
                      <a:prstDash val="solid"/>
                    </a:lnR>
                    <a:lnT w="18855">
                      <a:solidFill>
                        <a:srgbClr val="D0D7E5"/>
                      </a:solidFill>
                      <a:prstDash val="solid"/>
                    </a:lnT>
                    <a:lnB w="18295">
                      <a:solidFill>
                        <a:srgbClr val="000000"/>
                      </a:solidFill>
                      <a:prstDash val="solid"/>
                    </a:lnB>
                    <a:solidFill>
                      <a:srgbClr val="2C2CB8"/>
                    </a:solidFill>
                  </a:tcPr>
                </a:tc>
                <a:tc>
                  <a:txBody>
                    <a:bodyPr/>
                    <a:lstStyle/>
                    <a:p>
                      <a:pPr marL="17145" algn="ctr">
                        <a:lnSpc>
                          <a:spcPct val="100000"/>
                        </a:lnSpc>
                      </a:pPr>
                      <a:r>
                        <a:rPr sz="1600" spc="-210" dirty="0">
                          <a:solidFill>
                            <a:srgbClr val="FFFFFF"/>
                          </a:solidFill>
                          <a:latin typeface="Times New Roman"/>
                          <a:cs typeface="Times New Roman"/>
                        </a:rPr>
                        <a:t>xxx</a:t>
                      </a:r>
                      <a:endParaRPr sz="1600">
                        <a:latin typeface="Times New Roman"/>
                        <a:cs typeface="Times New Roman"/>
                      </a:endParaRPr>
                    </a:p>
                  </a:txBody>
                  <a:tcPr marL="0" marR="0" marT="0" marB="0">
                    <a:lnL w="18260">
                      <a:solidFill>
                        <a:srgbClr val="000000"/>
                      </a:solidFill>
                      <a:prstDash val="solid"/>
                    </a:lnL>
                    <a:lnR w="18248">
                      <a:solidFill>
                        <a:srgbClr val="000000"/>
                      </a:solidFill>
                      <a:prstDash val="solid"/>
                    </a:lnR>
                    <a:lnT w="18855">
                      <a:solidFill>
                        <a:srgbClr val="D0D7E5"/>
                      </a:solidFill>
                      <a:prstDash val="solid"/>
                    </a:lnT>
                    <a:lnB w="18295">
                      <a:solidFill>
                        <a:srgbClr val="000000"/>
                      </a:solidFill>
                      <a:prstDash val="solid"/>
                    </a:lnB>
                    <a:solidFill>
                      <a:srgbClr val="2C2CB8"/>
                    </a:solidFill>
                  </a:tcPr>
                </a:tc>
                <a:tc>
                  <a:txBody>
                    <a:bodyPr/>
                    <a:lstStyle/>
                    <a:p>
                      <a:endParaRPr sz="1600">
                        <a:latin typeface="Times New Roman"/>
                        <a:cs typeface="Times New Roman"/>
                      </a:endParaRPr>
                    </a:p>
                  </a:txBody>
                  <a:tcPr marL="0" marR="0" marT="0" marB="0">
                    <a:lnL w="18248">
                      <a:solidFill>
                        <a:srgbClr val="000000"/>
                      </a:solidFill>
                      <a:prstDash val="solid"/>
                    </a:lnL>
                    <a:lnR w="18260">
                      <a:solidFill>
                        <a:srgbClr val="000000"/>
                      </a:solidFill>
                      <a:prstDash val="solid"/>
                    </a:lnR>
                    <a:lnT w="18855">
                      <a:solidFill>
                        <a:srgbClr val="D0D7E5"/>
                      </a:solidFill>
                      <a:prstDash val="solid"/>
                    </a:lnT>
                    <a:lnB w="18295">
                      <a:solidFill>
                        <a:srgbClr val="000000"/>
                      </a:solidFill>
                      <a:prstDash val="solid"/>
                    </a:lnB>
                    <a:solidFill>
                      <a:srgbClr val="2C2CB8"/>
                    </a:solidFill>
                  </a:tcPr>
                </a:tc>
                <a:tc>
                  <a:txBody>
                    <a:bodyPr/>
                    <a:lstStyle/>
                    <a:p>
                      <a:endParaRPr sz="1600">
                        <a:latin typeface="Times New Roman"/>
                        <a:cs typeface="Times New Roman"/>
                      </a:endParaRPr>
                    </a:p>
                  </a:txBody>
                  <a:tcPr marL="0" marR="0" marT="0" marB="0">
                    <a:lnL w="18260">
                      <a:solidFill>
                        <a:srgbClr val="000000"/>
                      </a:solidFill>
                      <a:prstDash val="solid"/>
                    </a:lnL>
                    <a:lnR w="18260">
                      <a:solidFill>
                        <a:srgbClr val="000000"/>
                      </a:solidFill>
                      <a:prstDash val="solid"/>
                    </a:lnR>
                    <a:lnT w="18855">
                      <a:solidFill>
                        <a:srgbClr val="D0D7E5"/>
                      </a:solidFill>
                      <a:prstDash val="solid"/>
                    </a:lnT>
                    <a:lnB w="18295">
                      <a:solidFill>
                        <a:srgbClr val="000000"/>
                      </a:solidFill>
                      <a:prstDash val="solid"/>
                    </a:lnB>
                    <a:solidFill>
                      <a:srgbClr val="2C2CB8"/>
                    </a:solidFill>
                  </a:tcPr>
                </a:tc>
                <a:tc>
                  <a:txBody>
                    <a:bodyPr/>
                    <a:lstStyle/>
                    <a:p>
                      <a:pPr marL="236854">
                        <a:lnSpc>
                          <a:spcPct val="100000"/>
                        </a:lnSpc>
                      </a:pPr>
                      <a:r>
                        <a:rPr sz="1600" spc="-65" dirty="0">
                          <a:solidFill>
                            <a:srgbClr val="FFFFFF"/>
                          </a:solidFill>
                          <a:latin typeface="Times New Roman"/>
                          <a:cs typeface="Times New Roman"/>
                        </a:rPr>
                        <a:t>N</a:t>
                      </a:r>
                      <a:r>
                        <a:rPr sz="1600" spc="20" dirty="0">
                          <a:solidFill>
                            <a:srgbClr val="FFFFFF"/>
                          </a:solidFill>
                          <a:latin typeface="Times New Roman"/>
                          <a:cs typeface="Times New Roman"/>
                        </a:rPr>
                        <a:t>e</a:t>
                      </a:r>
                      <a:r>
                        <a:rPr sz="1600" spc="55" dirty="0">
                          <a:solidFill>
                            <a:srgbClr val="FFFFFF"/>
                          </a:solidFill>
                          <a:latin typeface="Times New Roman"/>
                          <a:cs typeface="Times New Roman"/>
                        </a:rPr>
                        <a:t>do</a:t>
                      </a:r>
                      <a:r>
                        <a:rPr sz="1600" spc="-75" dirty="0">
                          <a:solidFill>
                            <a:srgbClr val="FFFFFF"/>
                          </a:solidFill>
                          <a:latin typeface="Times New Roman"/>
                          <a:cs typeface="Times New Roman"/>
                        </a:rPr>
                        <a:t>k</a:t>
                      </a:r>
                      <a:r>
                        <a:rPr sz="1600" spc="55" dirty="0">
                          <a:solidFill>
                            <a:srgbClr val="FFFFFF"/>
                          </a:solidFill>
                          <a:latin typeface="Times New Roman"/>
                          <a:cs typeface="Times New Roman"/>
                        </a:rPr>
                        <a:t>on</a:t>
                      </a:r>
                      <a:r>
                        <a:rPr sz="1600" spc="20" dirty="0">
                          <a:solidFill>
                            <a:srgbClr val="FFFFFF"/>
                          </a:solidFill>
                          <a:latin typeface="Times New Roman"/>
                          <a:cs typeface="Times New Roman"/>
                        </a:rPr>
                        <a:t>če</a:t>
                      </a:r>
                      <a:r>
                        <a:rPr sz="1600" spc="55" dirty="0">
                          <a:solidFill>
                            <a:srgbClr val="FFFFFF"/>
                          </a:solidFill>
                          <a:latin typeface="Times New Roman"/>
                          <a:cs typeface="Times New Roman"/>
                        </a:rPr>
                        <a:t>n</a:t>
                      </a:r>
                      <a:r>
                        <a:rPr sz="1600" dirty="0">
                          <a:solidFill>
                            <a:srgbClr val="FFFFFF"/>
                          </a:solidFill>
                          <a:latin typeface="Times New Roman"/>
                          <a:cs typeface="Times New Roman"/>
                        </a:rPr>
                        <a:t>á</a:t>
                      </a:r>
                      <a:r>
                        <a:rPr sz="1600" spc="-15" dirty="0">
                          <a:solidFill>
                            <a:srgbClr val="FFFFFF"/>
                          </a:solidFill>
                          <a:latin typeface="Times New Roman"/>
                          <a:cs typeface="Times New Roman"/>
                        </a:rPr>
                        <a:t> </a:t>
                      </a:r>
                      <a:r>
                        <a:rPr sz="1600" spc="55" dirty="0">
                          <a:solidFill>
                            <a:srgbClr val="FFFFFF"/>
                          </a:solidFill>
                          <a:latin typeface="Times New Roman"/>
                          <a:cs typeface="Times New Roman"/>
                        </a:rPr>
                        <a:t>vý</a:t>
                      </a:r>
                      <a:r>
                        <a:rPr sz="1600" spc="-50" dirty="0">
                          <a:solidFill>
                            <a:srgbClr val="FFFFFF"/>
                          </a:solidFill>
                          <a:latin typeface="Times New Roman"/>
                          <a:cs typeface="Times New Roman"/>
                        </a:rPr>
                        <a:t>r</a:t>
                      </a:r>
                      <a:r>
                        <a:rPr sz="1600" spc="55" dirty="0">
                          <a:solidFill>
                            <a:srgbClr val="FFFFFF"/>
                          </a:solidFill>
                          <a:latin typeface="Times New Roman"/>
                          <a:cs typeface="Times New Roman"/>
                        </a:rPr>
                        <a:t>ob</a:t>
                      </a:r>
                      <a:r>
                        <a:rPr sz="1600" dirty="0">
                          <a:solidFill>
                            <a:srgbClr val="FFFFFF"/>
                          </a:solidFill>
                          <a:latin typeface="Times New Roman"/>
                          <a:cs typeface="Times New Roman"/>
                        </a:rPr>
                        <a:t>a</a:t>
                      </a:r>
                      <a:endParaRPr sz="1600">
                        <a:latin typeface="Times New Roman"/>
                        <a:cs typeface="Times New Roman"/>
                      </a:endParaRPr>
                    </a:p>
                    <a:p>
                      <a:pPr marL="236854">
                        <a:lnSpc>
                          <a:spcPct val="100000"/>
                        </a:lnSpc>
                        <a:spcBef>
                          <a:spcPts val="190"/>
                        </a:spcBef>
                      </a:pPr>
                      <a:r>
                        <a:rPr sz="1600" spc="-50" dirty="0">
                          <a:solidFill>
                            <a:srgbClr val="FFFFFF"/>
                          </a:solidFill>
                          <a:latin typeface="Times New Roman"/>
                          <a:cs typeface="Times New Roman"/>
                        </a:rPr>
                        <a:t>(</a:t>
                      </a:r>
                      <a:r>
                        <a:rPr sz="1600" spc="-65" dirty="0">
                          <a:solidFill>
                            <a:srgbClr val="FFFFFF"/>
                          </a:solidFill>
                          <a:latin typeface="Times New Roman"/>
                          <a:cs typeface="Times New Roman"/>
                        </a:rPr>
                        <a:t>K</a:t>
                      </a:r>
                      <a:r>
                        <a:rPr sz="1600" dirty="0">
                          <a:solidFill>
                            <a:srgbClr val="FFFFFF"/>
                          </a:solidFill>
                          <a:latin typeface="Times New Roman"/>
                          <a:cs typeface="Times New Roman"/>
                        </a:rPr>
                        <a:t>S</a:t>
                      </a:r>
                      <a:r>
                        <a:rPr sz="1600" spc="-75" dirty="0">
                          <a:solidFill>
                            <a:srgbClr val="FFFFFF"/>
                          </a:solidFill>
                          <a:latin typeface="Times New Roman"/>
                          <a:cs typeface="Times New Roman"/>
                        </a:rPr>
                        <a:t> </a:t>
                      </a:r>
                      <a:r>
                        <a:rPr sz="1600" spc="-65" dirty="0">
                          <a:solidFill>
                            <a:srgbClr val="FFFFFF"/>
                          </a:solidFill>
                          <a:latin typeface="Times New Roman"/>
                          <a:cs typeface="Times New Roman"/>
                        </a:rPr>
                        <a:t>N</a:t>
                      </a:r>
                      <a:r>
                        <a:rPr sz="1600" spc="-195" dirty="0">
                          <a:solidFill>
                            <a:srgbClr val="FFFFFF"/>
                          </a:solidFill>
                          <a:latin typeface="Times New Roman"/>
                          <a:cs typeface="Times New Roman"/>
                        </a:rPr>
                        <a:t>V</a:t>
                      </a:r>
                      <a:r>
                        <a:rPr sz="1600" dirty="0">
                          <a:solidFill>
                            <a:srgbClr val="FFFFFF"/>
                          </a:solidFill>
                          <a:latin typeface="Times New Roman"/>
                          <a:cs typeface="Times New Roman"/>
                        </a:rPr>
                        <a:t>)</a:t>
                      </a:r>
                      <a:endParaRPr sz="1600">
                        <a:latin typeface="Times New Roman"/>
                        <a:cs typeface="Times New Roman"/>
                      </a:endParaRPr>
                    </a:p>
                  </a:txBody>
                  <a:tcPr marL="0" marR="0" marT="0" marB="0">
                    <a:lnL w="18260">
                      <a:solidFill>
                        <a:srgbClr val="000000"/>
                      </a:solidFill>
                      <a:prstDash val="solid"/>
                    </a:lnL>
                    <a:lnR w="18248">
                      <a:solidFill>
                        <a:srgbClr val="000000"/>
                      </a:solidFill>
                      <a:prstDash val="solid"/>
                    </a:lnR>
                    <a:lnT w="18855">
                      <a:solidFill>
                        <a:srgbClr val="D0D7E5"/>
                      </a:solidFill>
                      <a:prstDash val="solid"/>
                    </a:lnT>
                    <a:lnB w="18295">
                      <a:solidFill>
                        <a:srgbClr val="000000"/>
                      </a:solidFill>
                      <a:prstDash val="solid"/>
                    </a:lnB>
                    <a:solidFill>
                      <a:srgbClr val="2C2CB8"/>
                    </a:solidFill>
                  </a:tcPr>
                </a:tc>
                <a:tc>
                  <a:txBody>
                    <a:bodyPr/>
                    <a:lstStyle/>
                    <a:p>
                      <a:pPr algn="ctr">
                        <a:lnSpc>
                          <a:spcPct val="100000"/>
                        </a:lnSpc>
                      </a:pPr>
                      <a:r>
                        <a:rPr sz="1600" spc="-210" dirty="0">
                          <a:solidFill>
                            <a:srgbClr val="FFFFFF"/>
                          </a:solidFill>
                          <a:latin typeface="Times New Roman"/>
                          <a:cs typeface="Times New Roman"/>
                        </a:rPr>
                        <a:t>xx</a:t>
                      </a:r>
                      <a:endParaRPr sz="1600">
                        <a:latin typeface="Times New Roman"/>
                        <a:cs typeface="Times New Roman"/>
                      </a:endParaRPr>
                    </a:p>
                  </a:txBody>
                  <a:tcPr marL="0" marR="0" marT="0" marB="0">
                    <a:lnL w="18248">
                      <a:solidFill>
                        <a:srgbClr val="000000"/>
                      </a:solidFill>
                      <a:prstDash val="solid"/>
                    </a:lnL>
                    <a:lnR w="18260">
                      <a:solidFill>
                        <a:srgbClr val="000000"/>
                      </a:solidFill>
                      <a:prstDash val="solid"/>
                    </a:lnR>
                    <a:lnT w="18855">
                      <a:solidFill>
                        <a:srgbClr val="D0D7E5"/>
                      </a:solidFill>
                      <a:prstDash val="solid"/>
                    </a:lnT>
                    <a:lnB w="18295">
                      <a:solidFill>
                        <a:srgbClr val="000000"/>
                      </a:solidFill>
                      <a:prstDash val="solid"/>
                    </a:lnB>
                    <a:solidFill>
                      <a:srgbClr val="2C2CB8"/>
                    </a:solidFill>
                  </a:tcPr>
                </a:tc>
                <a:extLst>
                  <a:ext uri="{0D108BD9-81ED-4DB2-BD59-A6C34878D82A}">
                    <a16:rowId xmlns:a16="http://schemas.microsoft.com/office/drawing/2014/main" val="10002"/>
                  </a:ext>
                </a:extLst>
              </a:tr>
              <a:tr h="310787">
                <a:tc>
                  <a:txBody>
                    <a:bodyPr/>
                    <a:lstStyle/>
                    <a:p>
                      <a:endParaRPr sz="1600">
                        <a:latin typeface="Times New Roman"/>
                        <a:cs typeface="Times New Roman"/>
                      </a:endParaRPr>
                    </a:p>
                  </a:txBody>
                  <a:tcPr marL="0" marR="0" marT="0" marB="0">
                    <a:lnL w="18260">
                      <a:solidFill>
                        <a:srgbClr val="000000"/>
                      </a:solidFill>
                      <a:prstDash val="solid"/>
                    </a:lnL>
                    <a:lnR w="18248">
                      <a:solidFill>
                        <a:srgbClr val="000000"/>
                      </a:solidFill>
                      <a:prstDash val="solid"/>
                    </a:lnR>
                    <a:lnT w="18295">
                      <a:solidFill>
                        <a:srgbClr val="000000"/>
                      </a:solidFill>
                      <a:prstDash val="solid"/>
                    </a:lnT>
                    <a:lnB w="18295">
                      <a:solidFill>
                        <a:srgbClr val="000000"/>
                      </a:solidFill>
                      <a:prstDash val="solid"/>
                    </a:lnB>
                    <a:solidFill>
                      <a:srgbClr val="2222DC"/>
                    </a:solidFill>
                  </a:tcPr>
                </a:tc>
                <a:tc>
                  <a:txBody>
                    <a:bodyPr/>
                    <a:lstStyle/>
                    <a:p>
                      <a:pPr marL="236854">
                        <a:lnSpc>
                          <a:spcPct val="100000"/>
                        </a:lnSpc>
                      </a:pPr>
                      <a:r>
                        <a:rPr sz="1600" spc="-40" dirty="0">
                          <a:solidFill>
                            <a:srgbClr val="FFFFFF"/>
                          </a:solidFill>
                          <a:latin typeface="Times New Roman"/>
                          <a:cs typeface="Times New Roman"/>
                        </a:rPr>
                        <a:t>S</a:t>
                      </a:r>
                      <a:r>
                        <a:rPr sz="1600" spc="55" dirty="0">
                          <a:solidFill>
                            <a:srgbClr val="FFFFFF"/>
                          </a:solidFill>
                          <a:latin typeface="Times New Roman"/>
                          <a:cs typeface="Times New Roman"/>
                        </a:rPr>
                        <a:t>ou</a:t>
                      </a:r>
                      <a:r>
                        <a:rPr sz="1600" spc="20" dirty="0">
                          <a:solidFill>
                            <a:srgbClr val="FFFFFF"/>
                          </a:solidFill>
                          <a:latin typeface="Times New Roman"/>
                          <a:cs typeface="Times New Roman"/>
                        </a:rPr>
                        <a:t>če</a:t>
                      </a:r>
                      <a:r>
                        <a:rPr sz="1600" dirty="0">
                          <a:solidFill>
                            <a:srgbClr val="FFFFFF"/>
                          </a:solidFill>
                          <a:latin typeface="Times New Roman"/>
                          <a:cs typeface="Times New Roman"/>
                        </a:rPr>
                        <a:t>t</a:t>
                      </a:r>
                      <a:endParaRPr sz="1600">
                        <a:latin typeface="Times New Roman"/>
                        <a:cs typeface="Times New Roman"/>
                      </a:endParaRPr>
                    </a:p>
                  </a:txBody>
                  <a:tcPr marL="0" marR="0" marT="0" marB="0">
                    <a:lnL w="18248">
                      <a:solidFill>
                        <a:srgbClr val="000000"/>
                      </a:solidFill>
                      <a:prstDash val="solid"/>
                    </a:lnL>
                    <a:lnR w="18260">
                      <a:solidFill>
                        <a:srgbClr val="000000"/>
                      </a:solidFill>
                      <a:prstDash val="solid"/>
                    </a:lnR>
                    <a:lnT w="18295">
                      <a:solidFill>
                        <a:srgbClr val="000000"/>
                      </a:solidFill>
                      <a:prstDash val="solid"/>
                    </a:lnT>
                    <a:lnB w="18295">
                      <a:solidFill>
                        <a:srgbClr val="000000"/>
                      </a:solidFill>
                      <a:prstDash val="solid"/>
                    </a:lnB>
                    <a:solidFill>
                      <a:srgbClr val="2C2CB8"/>
                    </a:solidFill>
                  </a:tcPr>
                </a:tc>
                <a:tc gridSpan="3">
                  <a:txBody>
                    <a:bodyPr/>
                    <a:lstStyle/>
                    <a:p>
                      <a:pPr marL="209550" algn="ctr">
                        <a:lnSpc>
                          <a:spcPct val="100000"/>
                        </a:lnSpc>
                      </a:pPr>
                      <a:r>
                        <a:rPr sz="1600" dirty="0">
                          <a:solidFill>
                            <a:srgbClr val="FFFFFF"/>
                          </a:solidFill>
                          <a:latin typeface="Times New Roman"/>
                          <a:cs typeface="Times New Roman"/>
                        </a:rPr>
                        <a:t>=</a:t>
                      </a:r>
                      <a:r>
                        <a:rPr sz="1600" spc="-90" dirty="0">
                          <a:solidFill>
                            <a:srgbClr val="FFFFFF"/>
                          </a:solidFill>
                          <a:latin typeface="Times New Roman"/>
                          <a:cs typeface="Times New Roman"/>
                        </a:rPr>
                        <a:t> </a:t>
                      </a:r>
                      <a:r>
                        <a:rPr sz="1600" dirty="0">
                          <a:solidFill>
                            <a:srgbClr val="FFFFFF"/>
                          </a:solidFill>
                          <a:latin typeface="Times New Roman"/>
                          <a:cs typeface="Times New Roman"/>
                        </a:rPr>
                        <a:t>=</a:t>
                      </a:r>
                      <a:endParaRPr sz="1600">
                        <a:latin typeface="Times New Roman"/>
                        <a:cs typeface="Times New Roman"/>
                      </a:endParaRPr>
                    </a:p>
                  </a:txBody>
                  <a:tcPr marL="0" marR="0" marT="0" marB="0">
                    <a:lnL w="18260">
                      <a:solidFill>
                        <a:srgbClr val="000000"/>
                      </a:solidFill>
                      <a:prstDash val="solid"/>
                    </a:lnL>
                    <a:lnR w="18260">
                      <a:solidFill>
                        <a:srgbClr val="000000"/>
                      </a:solidFill>
                      <a:prstDash val="solid"/>
                    </a:lnR>
                    <a:lnT w="18295">
                      <a:solidFill>
                        <a:srgbClr val="000000"/>
                      </a:solidFill>
                      <a:prstDash val="solid"/>
                    </a:lnT>
                    <a:lnB w="18295">
                      <a:solidFill>
                        <a:srgbClr val="000000"/>
                      </a:solidFill>
                      <a:prstDash val="solid"/>
                    </a:lnB>
                    <a:solidFill>
                      <a:srgbClr val="2C2CB8"/>
                    </a:solidFill>
                  </a:tcPr>
                </a:tc>
                <a:tc hMerge="1">
                  <a:txBody>
                    <a:bodyPr/>
                    <a:lstStyle/>
                    <a:p>
                      <a:endParaRPr/>
                    </a:p>
                  </a:txBody>
                  <a:tcPr marL="0" marR="0" marT="0" marB="0"/>
                </a:tc>
                <a:tc hMerge="1">
                  <a:txBody>
                    <a:bodyPr/>
                    <a:lstStyle/>
                    <a:p>
                      <a:endParaRPr/>
                    </a:p>
                  </a:txBody>
                  <a:tcPr marL="0" marR="0" marT="0" marB="0"/>
                </a:tc>
                <a:tc>
                  <a:txBody>
                    <a:bodyPr/>
                    <a:lstStyle/>
                    <a:p>
                      <a:pPr marL="236854">
                        <a:lnSpc>
                          <a:spcPct val="100000"/>
                        </a:lnSpc>
                      </a:pPr>
                      <a:r>
                        <a:rPr sz="1600" spc="-40" dirty="0">
                          <a:solidFill>
                            <a:srgbClr val="FFFFFF"/>
                          </a:solidFill>
                          <a:latin typeface="Times New Roman"/>
                          <a:cs typeface="Times New Roman"/>
                        </a:rPr>
                        <a:t>S</a:t>
                      </a:r>
                      <a:r>
                        <a:rPr sz="1600" spc="55" dirty="0">
                          <a:solidFill>
                            <a:srgbClr val="FFFFFF"/>
                          </a:solidFill>
                          <a:latin typeface="Times New Roman"/>
                          <a:cs typeface="Times New Roman"/>
                        </a:rPr>
                        <a:t>ou</a:t>
                      </a:r>
                      <a:r>
                        <a:rPr sz="1600" spc="20" dirty="0">
                          <a:solidFill>
                            <a:srgbClr val="FFFFFF"/>
                          </a:solidFill>
                          <a:latin typeface="Times New Roman"/>
                          <a:cs typeface="Times New Roman"/>
                        </a:rPr>
                        <a:t>če</a:t>
                      </a:r>
                      <a:r>
                        <a:rPr sz="1600" dirty="0">
                          <a:solidFill>
                            <a:srgbClr val="FFFFFF"/>
                          </a:solidFill>
                          <a:latin typeface="Times New Roman"/>
                          <a:cs typeface="Times New Roman"/>
                        </a:rPr>
                        <a:t>t</a:t>
                      </a:r>
                      <a:endParaRPr sz="1600">
                        <a:latin typeface="Times New Roman"/>
                        <a:cs typeface="Times New Roman"/>
                      </a:endParaRPr>
                    </a:p>
                  </a:txBody>
                  <a:tcPr marL="0" marR="0" marT="0" marB="0">
                    <a:lnL w="18260">
                      <a:solidFill>
                        <a:srgbClr val="000000"/>
                      </a:solidFill>
                      <a:prstDash val="solid"/>
                    </a:lnL>
                    <a:lnR w="18248">
                      <a:solidFill>
                        <a:srgbClr val="000000"/>
                      </a:solidFill>
                      <a:prstDash val="solid"/>
                    </a:lnR>
                    <a:lnT w="18295">
                      <a:solidFill>
                        <a:srgbClr val="000000"/>
                      </a:solidFill>
                      <a:prstDash val="solid"/>
                    </a:lnT>
                    <a:lnB w="18295">
                      <a:solidFill>
                        <a:srgbClr val="000000"/>
                      </a:solidFill>
                      <a:prstDash val="solid"/>
                    </a:lnB>
                    <a:solidFill>
                      <a:srgbClr val="2C2CB8"/>
                    </a:solidFill>
                  </a:tcPr>
                </a:tc>
                <a:tc>
                  <a:txBody>
                    <a:bodyPr/>
                    <a:lstStyle/>
                    <a:p>
                      <a:endParaRPr sz="1600">
                        <a:latin typeface="Times New Roman"/>
                        <a:cs typeface="Times New Roman"/>
                      </a:endParaRPr>
                    </a:p>
                  </a:txBody>
                  <a:tcPr marL="0" marR="0" marT="0" marB="0">
                    <a:lnL w="18248">
                      <a:solidFill>
                        <a:srgbClr val="000000"/>
                      </a:solidFill>
                      <a:prstDash val="solid"/>
                    </a:lnL>
                    <a:lnR w="18260">
                      <a:solidFill>
                        <a:srgbClr val="000000"/>
                      </a:solidFill>
                      <a:prstDash val="solid"/>
                    </a:lnR>
                    <a:lnT w="18295">
                      <a:solidFill>
                        <a:srgbClr val="000000"/>
                      </a:solidFill>
                      <a:prstDash val="solid"/>
                    </a:lnT>
                    <a:lnB w="18295">
                      <a:solidFill>
                        <a:srgbClr val="000000"/>
                      </a:solidFill>
                      <a:prstDash val="solid"/>
                    </a:lnB>
                    <a:solidFill>
                      <a:srgbClr val="2C2CB8"/>
                    </a:solidFill>
                  </a:tcPr>
                </a:tc>
                <a:extLst>
                  <a:ext uri="{0D108BD9-81ED-4DB2-BD59-A6C34878D82A}">
                    <a16:rowId xmlns:a16="http://schemas.microsoft.com/office/drawing/2014/main" val="10003"/>
                  </a:ext>
                </a:extLst>
              </a:tr>
              <a:tr h="310779">
                <a:tc>
                  <a:txBody>
                    <a:bodyPr/>
                    <a:lstStyle/>
                    <a:p>
                      <a:endParaRPr sz="1600">
                        <a:latin typeface="Times New Roman"/>
                        <a:cs typeface="Times New Roman"/>
                      </a:endParaRPr>
                    </a:p>
                  </a:txBody>
                  <a:tcPr marL="0" marR="0" marT="0" marB="0">
                    <a:lnL w="18260">
                      <a:solidFill>
                        <a:srgbClr val="000000"/>
                      </a:solidFill>
                      <a:prstDash val="solid"/>
                    </a:lnL>
                    <a:lnR w="18248">
                      <a:solidFill>
                        <a:srgbClr val="000000"/>
                      </a:solidFill>
                      <a:prstDash val="solid"/>
                    </a:lnR>
                    <a:lnT w="18295">
                      <a:solidFill>
                        <a:srgbClr val="000000"/>
                      </a:solidFill>
                      <a:prstDash val="solid"/>
                    </a:lnT>
                    <a:lnB w="18295">
                      <a:solidFill>
                        <a:srgbClr val="D0D7E5"/>
                      </a:solidFill>
                      <a:prstDash val="solid"/>
                    </a:lnB>
                    <a:solidFill>
                      <a:srgbClr val="2222DC"/>
                    </a:solidFill>
                  </a:tcPr>
                </a:tc>
                <a:tc>
                  <a:txBody>
                    <a:bodyPr/>
                    <a:lstStyle/>
                    <a:p>
                      <a:pPr marL="236854">
                        <a:lnSpc>
                          <a:spcPct val="100000"/>
                        </a:lnSpc>
                      </a:pPr>
                      <a:r>
                        <a:rPr sz="1600" spc="-40" dirty="0">
                          <a:solidFill>
                            <a:srgbClr val="FFFFFF"/>
                          </a:solidFill>
                          <a:latin typeface="Times New Roman"/>
                          <a:cs typeface="Times New Roman"/>
                        </a:rPr>
                        <a:t>P</a:t>
                      </a:r>
                      <a:r>
                        <a:rPr sz="1600" dirty="0">
                          <a:solidFill>
                            <a:srgbClr val="FFFFFF"/>
                          </a:solidFill>
                          <a:latin typeface="Times New Roman"/>
                          <a:cs typeface="Times New Roman"/>
                        </a:rPr>
                        <a:t>S</a:t>
                      </a:r>
                      <a:r>
                        <a:rPr sz="1600" spc="-75" dirty="0">
                          <a:solidFill>
                            <a:srgbClr val="FFFFFF"/>
                          </a:solidFill>
                          <a:latin typeface="Times New Roman"/>
                          <a:cs typeface="Times New Roman"/>
                        </a:rPr>
                        <a:t> </a:t>
                      </a:r>
                      <a:r>
                        <a:rPr sz="1600" spc="-65" dirty="0">
                          <a:solidFill>
                            <a:srgbClr val="FFFFFF"/>
                          </a:solidFill>
                          <a:latin typeface="Times New Roman"/>
                          <a:cs typeface="Times New Roman"/>
                        </a:rPr>
                        <a:t>N</a:t>
                      </a:r>
                      <a:r>
                        <a:rPr sz="1600" dirty="0">
                          <a:solidFill>
                            <a:srgbClr val="FFFFFF"/>
                          </a:solidFill>
                          <a:latin typeface="Times New Roman"/>
                          <a:cs typeface="Times New Roman"/>
                        </a:rPr>
                        <a:t>V</a:t>
                      </a:r>
                      <a:endParaRPr sz="1600">
                        <a:latin typeface="Times New Roman"/>
                        <a:cs typeface="Times New Roman"/>
                      </a:endParaRPr>
                    </a:p>
                  </a:txBody>
                  <a:tcPr marL="0" marR="0" marT="0" marB="0">
                    <a:lnL w="18248">
                      <a:solidFill>
                        <a:srgbClr val="000000"/>
                      </a:solidFill>
                      <a:prstDash val="solid"/>
                    </a:lnL>
                    <a:lnR w="18260">
                      <a:solidFill>
                        <a:srgbClr val="000000"/>
                      </a:solidFill>
                      <a:prstDash val="solid"/>
                    </a:lnR>
                    <a:lnT w="18295">
                      <a:solidFill>
                        <a:srgbClr val="000000"/>
                      </a:solidFill>
                      <a:prstDash val="solid"/>
                    </a:lnT>
                    <a:lnB w="18295">
                      <a:solidFill>
                        <a:srgbClr val="D0D7E5"/>
                      </a:solidFill>
                      <a:prstDash val="solid"/>
                    </a:lnB>
                    <a:solidFill>
                      <a:srgbClr val="2C2CB8"/>
                    </a:solidFill>
                  </a:tcPr>
                </a:tc>
                <a:tc>
                  <a:txBody>
                    <a:bodyPr/>
                    <a:lstStyle/>
                    <a:p>
                      <a:pPr algn="ctr">
                        <a:lnSpc>
                          <a:spcPct val="100000"/>
                        </a:lnSpc>
                      </a:pPr>
                      <a:r>
                        <a:rPr sz="1600" spc="-210" dirty="0">
                          <a:solidFill>
                            <a:srgbClr val="FFFFFF"/>
                          </a:solidFill>
                          <a:latin typeface="Times New Roman"/>
                          <a:cs typeface="Times New Roman"/>
                        </a:rPr>
                        <a:t>xx</a:t>
                      </a:r>
                      <a:endParaRPr sz="1600">
                        <a:latin typeface="Times New Roman"/>
                        <a:cs typeface="Times New Roman"/>
                      </a:endParaRPr>
                    </a:p>
                  </a:txBody>
                  <a:tcPr marL="0" marR="0" marT="0" marB="0">
                    <a:lnL w="18260">
                      <a:solidFill>
                        <a:srgbClr val="000000"/>
                      </a:solidFill>
                      <a:prstDash val="solid"/>
                    </a:lnL>
                    <a:lnR w="18248">
                      <a:solidFill>
                        <a:srgbClr val="000000"/>
                      </a:solidFill>
                      <a:prstDash val="solid"/>
                    </a:lnR>
                    <a:lnT w="18295">
                      <a:solidFill>
                        <a:srgbClr val="000000"/>
                      </a:solidFill>
                      <a:prstDash val="solid"/>
                    </a:lnT>
                    <a:lnB w="18295">
                      <a:solidFill>
                        <a:srgbClr val="D0D7E5"/>
                      </a:solidFill>
                      <a:prstDash val="solid"/>
                    </a:lnB>
                    <a:solidFill>
                      <a:srgbClr val="2C2CB8"/>
                    </a:solidFill>
                  </a:tcPr>
                </a:tc>
                <a:tc>
                  <a:txBody>
                    <a:bodyPr/>
                    <a:lstStyle/>
                    <a:p>
                      <a:endParaRPr sz="1600">
                        <a:latin typeface="Times New Roman"/>
                        <a:cs typeface="Times New Roman"/>
                      </a:endParaRPr>
                    </a:p>
                  </a:txBody>
                  <a:tcPr marL="0" marR="0" marT="0" marB="0">
                    <a:lnL w="18248">
                      <a:solidFill>
                        <a:srgbClr val="000000"/>
                      </a:solidFill>
                      <a:prstDash val="solid"/>
                    </a:lnL>
                    <a:lnR w="18260">
                      <a:solidFill>
                        <a:srgbClr val="000000"/>
                      </a:solidFill>
                      <a:prstDash val="solid"/>
                    </a:lnR>
                    <a:lnT w="18295">
                      <a:solidFill>
                        <a:srgbClr val="000000"/>
                      </a:solidFill>
                      <a:prstDash val="solid"/>
                    </a:lnT>
                    <a:lnB w="18295">
                      <a:solidFill>
                        <a:srgbClr val="D0D7E5"/>
                      </a:solidFill>
                      <a:prstDash val="solid"/>
                    </a:lnB>
                    <a:solidFill>
                      <a:srgbClr val="2C2CB8"/>
                    </a:solidFill>
                  </a:tcPr>
                </a:tc>
                <a:tc>
                  <a:txBody>
                    <a:bodyPr/>
                    <a:lstStyle/>
                    <a:p>
                      <a:endParaRPr sz="1600">
                        <a:latin typeface="Times New Roman"/>
                        <a:cs typeface="Times New Roman"/>
                      </a:endParaRPr>
                    </a:p>
                  </a:txBody>
                  <a:tcPr marL="0" marR="0" marT="0" marB="0">
                    <a:lnL w="18260">
                      <a:solidFill>
                        <a:srgbClr val="000000"/>
                      </a:solidFill>
                      <a:prstDash val="solid"/>
                    </a:lnL>
                    <a:lnR w="18260">
                      <a:solidFill>
                        <a:srgbClr val="000000"/>
                      </a:solidFill>
                      <a:prstDash val="solid"/>
                    </a:lnR>
                    <a:lnT w="18295">
                      <a:solidFill>
                        <a:srgbClr val="000000"/>
                      </a:solidFill>
                      <a:prstDash val="solid"/>
                    </a:lnT>
                    <a:lnB w="18295">
                      <a:solidFill>
                        <a:srgbClr val="D0D7E5"/>
                      </a:solidFill>
                      <a:prstDash val="solid"/>
                    </a:lnB>
                    <a:solidFill>
                      <a:srgbClr val="2C2CB8"/>
                    </a:solidFill>
                  </a:tcPr>
                </a:tc>
                <a:tc>
                  <a:txBody>
                    <a:bodyPr/>
                    <a:lstStyle/>
                    <a:p>
                      <a:endParaRPr sz="1600">
                        <a:latin typeface="Times New Roman"/>
                        <a:cs typeface="Times New Roman"/>
                      </a:endParaRPr>
                    </a:p>
                  </a:txBody>
                  <a:tcPr marL="0" marR="0" marT="0" marB="0">
                    <a:lnL w="18260">
                      <a:solidFill>
                        <a:srgbClr val="000000"/>
                      </a:solidFill>
                      <a:prstDash val="solid"/>
                    </a:lnL>
                    <a:lnR w="18248">
                      <a:solidFill>
                        <a:srgbClr val="000000"/>
                      </a:solidFill>
                      <a:prstDash val="solid"/>
                    </a:lnR>
                    <a:lnT w="18295">
                      <a:solidFill>
                        <a:srgbClr val="000000"/>
                      </a:solidFill>
                      <a:prstDash val="solid"/>
                    </a:lnT>
                    <a:lnB w="18295">
                      <a:solidFill>
                        <a:srgbClr val="D0D7E5"/>
                      </a:solidFill>
                      <a:prstDash val="solid"/>
                    </a:lnB>
                    <a:solidFill>
                      <a:srgbClr val="2C2CB8"/>
                    </a:solidFill>
                  </a:tcPr>
                </a:tc>
                <a:tc>
                  <a:txBody>
                    <a:bodyPr/>
                    <a:lstStyle/>
                    <a:p>
                      <a:endParaRPr sz="1600" dirty="0">
                        <a:latin typeface="Times New Roman"/>
                        <a:cs typeface="Times New Roman"/>
                      </a:endParaRPr>
                    </a:p>
                  </a:txBody>
                  <a:tcPr marL="0" marR="0" marT="0" marB="0">
                    <a:lnL w="18248">
                      <a:solidFill>
                        <a:srgbClr val="000000"/>
                      </a:solidFill>
                      <a:prstDash val="solid"/>
                    </a:lnL>
                    <a:lnR w="18260">
                      <a:solidFill>
                        <a:srgbClr val="000000"/>
                      </a:solidFill>
                      <a:prstDash val="solid"/>
                    </a:lnR>
                    <a:lnT w="18295">
                      <a:solidFill>
                        <a:srgbClr val="000000"/>
                      </a:solidFill>
                      <a:prstDash val="solid"/>
                    </a:lnT>
                    <a:lnB w="18295">
                      <a:solidFill>
                        <a:srgbClr val="D0D7E5"/>
                      </a:solidFill>
                      <a:prstDash val="solid"/>
                    </a:lnB>
                    <a:solidFill>
                      <a:srgbClr val="2C2CB8"/>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44814" y="344732"/>
            <a:ext cx="8254373" cy="882942"/>
          </a:xfrm>
          <a:prstGeom prst="rect">
            <a:avLst/>
          </a:prstGeom>
        </p:spPr>
        <p:txBody>
          <a:bodyPr vert="horz" wrap="square" lIns="0" tIns="245753" rIns="0" bIns="0" rtlCol="0" anchor="ctr">
            <a:spAutoFit/>
          </a:bodyPr>
          <a:lstStyle/>
          <a:p>
            <a:pPr marL="11516">
              <a:lnSpc>
                <a:spcPct val="100000"/>
              </a:lnSpc>
            </a:pPr>
            <a:r>
              <a:rPr dirty="0" err="1"/>
              <a:t>Shrnutí</a:t>
            </a:r>
            <a:endParaRPr dirty="0"/>
          </a:p>
        </p:txBody>
      </p:sp>
      <p:sp>
        <p:nvSpPr>
          <p:cNvPr id="3" name="object 3"/>
          <p:cNvSpPr txBox="1"/>
          <p:nvPr/>
        </p:nvSpPr>
        <p:spPr>
          <a:xfrm>
            <a:off x="444814" y="1639846"/>
            <a:ext cx="8041307" cy="3077766"/>
          </a:xfrm>
          <a:prstGeom prst="rect">
            <a:avLst/>
          </a:prstGeom>
        </p:spPr>
        <p:txBody>
          <a:bodyPr vert="horz" wrap="square" lIns="0" tIns="0" rIns="0" bIns="0" rtlCol="0">
            <a:spAutoFit/>
          </a:bodyPr>
          <a:lstStyle/>
          <a:p>
            <a:pPr marL="354416" marR="477929" indent="-342900" algn="just">
              <a:lnSpc>
                <a:spcPts val="2430"/>
              </a:lnSpc>
              <a:buFont typeface="Arial" panose="020B0604020202020204" pitchFamily="34" charset="0"/>
              <a:buChar char="•"/>
              <a:tabLst>
                <a:tab pos="6924211" algn="l"/>
              </a:tabLst>
            </a:pPr>
            <a:r>
              <a:rPr sz="2000" dirty="0">
                <a:latin typeface="Arial"/>
                <a:cs typeface="Arial"/>
              </a:rPr>
              <a:t>Základním rysem úhrnných </a:t>
            </a:r>
            <a:r>
              <a:rPr sz="2000" dirty="0" err="1">
                <a:latin typeface="Arial"/>
                <a:cs typeface="Arial"/>
              </a:rPr>
              <a:t>metod</a:t>
            </a:r>
            <a:r>
              <a:rPr sz="2000" dirty="0">
                <a:latin typeface="Arial"/>
                <a:cs typeface="Arial"/>
              </a:rPr>
              <a:t> </a:t>
            </a:r>
            <a:r>
              <a:rPr lang="cs-CZ" sz="2000" dirty="0">
                <a:latin typeface="Arial"/>
                <a:cs typeface="Arial"/>
              </a:rPr>
              <a:t>ř</a:t>
            </a:r>
            <a:r>
              <a:rPr sz="2000" dirty="0">
                <a:latin typeface="Arial"/>
                <a:cs typeface="Arial"/>
              </a:rPr>
              <a:t>ízení </a:t>
            </a:r>
            <a:r>
              <a:rPr sz="2000" dirty="0" err="1">
                <a:latin typeface="Arial"/>
                <a:cs typeface="Arial"/>
              </a:rPr>
              <a:t>hospodárnosti</a:t>
            </a:r>
            <a:r>
              <a:rPr lang="cs-CZ" sz="2000" dirty="0">
                <a:latin typeface="Arial"/>
                <a:cs typeface="Arial"/>
              </a:rPr>
              <a:t> </a:t>
            </a:r>
            <a:r>
              <a:rPr sz="2000" dirty="0">
                <a:latin typeface="Arial"/>
                <a:cs typeface="Arial"/>
              </a:rPr>
              <a:t>je orientace systému manažerského účetnictví na sledování </a:t>
            </a:r>
            <a:r>
              <a:rPr sz="2000" dirty="0" err="1">
                <a:latin typeface="Arial"/>
                <a:cs typeface="Arial"/>
              </a:rPr>
              <a:t>skutečných</a:t>
            </a:r>
            <a:r>
              <a:rPr sz="2000" dirty="0">
                <a:latin typeface="Arial"/>
                <a:cs typeface="Arial"/>
              </a:rPr>
              <a:t> </a:t>
            </a:r>
            <a:r>
              <a:rPr sz="2000" dirty="0" err="1">
                <a:latin typeface="Arial"/>
                <a:cs typeface="Arial"/>
              </a:rPr>
              <a:t>náklad</a:t>
            </a:r>
            <a:r>
              <a:rPr lang="cs-CZ" sz="2000" dirty="0">
                <a:latin typeface="Arial"/>
                <a:cs typeface="Arial"/>
              </a:rPr>
              <a:t>ů</a:t>
            </a:r>
            <a:r>
              <a:rPr sz="2000" dirty="0">
                <a:latin typeface="Arial"/>
                <a:cs typeface="Arial"/>
              </a:rPr>
              <a:t> </a:t>
            </a:r>
            <a:r>
              <a:rPr sz="2000" dirty="0" err="1">
                <a:latin typeface="Arial"/>
                <a:cs typeface="Arial"/>
              </a:rPr>
              <a:t>prováděných</a:t>
            </a:r>
            <a:r>
              <a:rPr sz="2000" dirty="0">
                <a:latin typeface="Arial"/>
                <a:cs typeface="Arial"/>
              </a:rPr>
              <a:t> </a:t>
            </a:r>
            <a:r>
              <a:rPr sz="2000" dirty="0" err="1">
                <a:latin typeface="Arial"/>
                <a:cs typeface="Arial"/>
              </a:rPr>
              <a:t>výrobk</a:t>
            </a:r>
            <a:r>
              <a:rPr lang="cs-CZ" sz="2000" dirty="0">
                <a:latin typeface="Arial"/>
                <a:cs typeface="Arial"/>
              </a:rPr>
              <a:t>ů</a:t>
            </a:r>
            <a:r>
              <a:rPr sz="2000" dirty="0">
                <a:latin typeface="Arial"/>
                <a:cs typeface="Arial"/>
              </a:rPr>
              <a:t>, prací </a:t>
            </a:r>
            <a:r>
              <a:rPr sz="2000" dirty="0" err="1">
                <a:latin typeface="Arial"/>
                <a:cs typeface="Arial"/>
              </a:rPr>
              <a:t>nebo</a:t>
            </a:r>
            <a:r>
              <a:rPr sz="2000" dirty="0">
                <a:latin typeface="Arial"/>
                <a:cs typeface="Arial"/>
              </a:rPr>
              <a:t> </a:t>
            </a:r>
            <a:r>
              <a:rPr sz="2000" dirty="0" err="1">
                <a:latin typeface="Arial"/>
                <a:cs typeface="Arial"/>
              </a:rPr>
              <a:t>služeb</a:t>
            </a:r>
            <a:r>
              <a:rPr lang="cs-CZ" sz="2000" dirty="0">
                <a:latin typeface="Arial"/>
                <a:cs typeface="Arial"/>
              </a:rPr>
              <a:t>.</a:t>
            </a:r>
          </a:p>
          <a:p>
            <a:pPr marL="11516" marR="477929" algn="just">
              <a:lnSpc>
                <a:spcPts val="2430"/>
              </a:lnSpc>
              <a:tabLst>
                <a:tab pos="6924211" algn="l"/>
              </a:tabLst>
            </a:pPr>
            <a:endParaRPr lang="cs-CZ" sz="2000" dirty="0">
              <a:latin typeface="Arial"/>
              <a:cs typeface="Arial"/>
            </a:endParaRPr>
          </a:p>
          <a:p>
            <a:pPr marL="354416" marR="477929" indent="-342900" algn="just">
              <a:lnSpc>
                <a:spcPts val="2430"/>
              </a:lnSpc>
              <a:buFont typeface="Arial" panose="020B0604020202020204" pitchFamily="34" charset="0"/>
              <a:buChar char="•"/>
              <a:tabLst>
                <a:tab pos="6924211" algn="l"/>
              </a:tabLst>
            </a:pPr>
            <a:r>
              <a:rPr lang="cs-CZ" sz="2000" dirty="0">
                <a:latin typeface="Arial"/>
                <a:cs typeface="Arial"/>
              </a:rPr>
              <a:t>P</a:t>
            </a:r>
            <a:r>
              <a:rPr sz="2000" dirty="0" err="1">
                <a:latin typeface="Arial"/>
                <a:cs typeface="Arial"/>
              </a:rPr>
              <a:t>okud</a:t>
            </a:r>
            <a:r>
              <a:rPr sz="2000" dirty="0">
                <a:latin typeface="Arial"/>
                <a:cs typeface="Arial"/>
              </a:rPr>
              <a:t> se do účetního zobrazení promítá </a:t>
            </a:r>
            <a:r>
              <a:rPr sz="2000" dirty="0" err="1">
                <a:latin typeface="Arial"/>
                <a:cs typeface="Arial"/>
              </a:rPr>
              <a:t>nákladový</a:t>
            </a:r>
            <a:r>
              <a:rPr sz="2000" dirty="0">
                <a:latin typeface="Arial"/>
                <a:cs typeface="Arial"/>
              </a:rPr>
              <a:t> </a:t>
            </a:r>
            <a:r>
              <a:rPr sz="2000" dirty="0" err="1">
                <a:latin typeface="Arial"/>
                <a:cs typeface="Arial"/>
              </a:rPr>
              <a:t>úkol</a:t>
            </a:r>
            <a:r>
              <a:rPr lang="cs-CZ" sz="2000" dirty="0">
                <a:latin typeface="Arial"/>
                <a:cs typeface="Arial"/>
              </a:rPr>
              <a:t> </a:t>
            </a:r>
            <a:r>
              <a:rPr sz="2000" dirty="0">
                <a:latin typeface="Arial"/>
                <a:cs typeface="Arial"/>
              </a:rPr>
              <a:t>a</a:t>
            </a:r>
            <a:r>
              <a:rPr sz="2000" dirty="0">
                <a:latin typeface="Times New Roman"/>
                <a:cs typeface="Times New Roman"/>
              </a:rPr>
              <a:t> </a:t>
            </a:r>
            <a:r>
              <a:rPr sz="2000" dirty="0">
                <a:latin typeface="Arial"/>
                <a:cs typeface="Arial"/>
              </a:rPr>
              <a:t>vyhodnocuje</a:t>
            </a:r>
            <a:r>
              <a:rPr sz="2000" dirty="0">
                <a:latin typeface="Times New Roman"/>
                <a:cs typeface="Times New Roman"/>
              </a:rPr>
              <a:t> </a:t>
            </a:r>
            <a:r>
              <a:rPr sz="2000" dirty="0">
                <a:latin typeface="Arial"/>
                <a:cs typeface="Arial"/>
              </a:rPr>
              <a:t>se úroveň úspor a </a:t>
            </a:r>
            <a:r>
              <a:rPr sz="2000" dirty="0" err="1">
                <a:latin typeface="Arial"/>
                <a:cs typeface="Arial"/>
              </a:rPr>
              <a:t>jeho</a:t>
            </a:r>
            <a:r>
              <a:rPr sz="2000" dirty="0">
                <a:latin typeface="Arial"/>
                <a:cs typeface="Arial"/>
              </a:rPr>
              <a:t> p</a:t>
            </a:r>
            <a:r>
              <a:rPr lang="cs-CZ" sz="2000" dirty="0">
                <a:latin typeface="Arial"/>
                <a:cs typeface="Arial"/>
              </a:rPr>
              <a:t>ř</a:t>
            </a:r>
            <a:r>
              <a:rPr sz="2000" dirty="0" err="1">
                <a:latin typeface="Arial"/>
                <a:cs typeface="Arial"/>
              </a:rPr>
              <a:t>ekročení</a:t>
            </a:r>
            <a:r>
              <a:rPr sz="2000" dirty="0">
                <a:latin typeface="Arial"/>
                <a:cs typeface="Arial"/>
              </a:rPr>
              <a:t>, děje se </a:t>
            </a:r>
            <a:r>
              <a:rPr sz="2000" dirty="0" err="1">
                <a:latin typeface="Arial"/>
                <a:cs typeface="Arial"/>
              </a:rPr>
              <a:t>tak</a:t>
            </a:r>
            <a:r>
              <a:rPr lang="cs-CZ" sz="2000" dirty="0">
                <a:latin typeface="Arial"/>
                <a:cs typeface="Arial"/>
              </a:rPr>
              <a:t> </a:t>
            </a:r>
            <a:r>
              <a:rPr sz="2000" dirty="0" err="1">
                <a:latin typeface="Arial"/>
                <a:cs typeface="Arial"/>
              </a:rPr>
              <a:t>souhrnně</a:t>
            </a:r>
            <a:r>
              <a:rPr sz="2000" dirty="0">
                <a:latin typeface="Arial"/>
                <a:cs typeface="Arial"/>
              </a:rPr>
              <a:t> až po uplynutí hodnoceného intervalu. </a:t>
            </a:r>
            <a:endParaRPr lang="cs-CZ" sz="2000" dirty="0">
              <a:latin typeface="Arial"/>
              <a:cs typeface="Arial"/>
            </a:endParaRPr>
          </a:p>
          <a:p>
            <a:pPr marL="354416" marR="477929" indent="-342900" algn="just">
              <a:lnSpc>
                <a:spcPts val="2430"/>
              </a:lnSpc>
              <a:buFont typeface="Arial" panose="020B0604020202020204" pitchFamily="34" charset="0"/>
              <a:buChar char="•"/>
              <a:tabLst>
                <a:tab pos="6924211" algn="l"/>
              </a:tabLst>
            </a:pPr>
            <a:endParaRPr lang="cs-CZ" sz="2000" dirty="0">
              <a:latin typeface="Arial"/>
              <a:cs typeface="Arial"/>
            </a:endParaRPr>
          </a:p>
          <a:p>
            <a:pPr marL="354416" marR="477929" indent="-342900" algn="just">
              <a:lnSpc>
                <a:spcPts val="2430"/>
              </a:lnSpc>
              <a:buFont typeface="Arial" panose="020B0604020202020204" pitchFamily="34" charset="0"/>
              <a:buChar char="•"/>
              <a:tabLst>
                <a:tab pos="6924211" algn="l"/>
              </a:tabLst>
            </a:pPr>
            <a:r>
              <a:rPr sz="2000" dirty="0" err="1">
                <a:latin typeface="Arial"/>
                <a:cs typeface="Arial"/>
              </a:rPr>
              <a:t>Takto</a:t>
            </a:r>
            <a:r>
              <a:rPr sz="2000" dirty="0">
                <a:latin typeface="Arial"/>
                <a:cs typeface="Arial"/>
              </a:rPr>
              <a:t> prováděná kontrola má však omezenou vypovídací schopnost – rozdíly konstatuje </a:t>
            </a:r>
            <a:r>
              <a:rPr sz="2000" dirty="0" err="1">
                <a:latin typeface="Arial"/>
                <a:cs typeface="Arial"/>
              </a:rPr>
              <a:t>následně</a:t>
            </a:r>
            <a:r>
              <a:rPr sz="2000" dirty="0">
                <a:latin typeface="Arial"/>
                <a:cs typeface="Arial"/>
              </a:rPr>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A072AA3-8687-3C61-585C-364DBB709ADE}"/>
              </a:ext>
            </a:extLst>
          </p:cNvPr>
          <p:cNvSpPr>
            <a:spLocks noGrp="1"/>
          </p:cNvSpPr>
          <p:nvPr>
            <p:ph type="title"/>
          </p:nvPr>
        </p:nvSpPr>
        <p:spPr/>
        <p:txBody>
          <a:bodyPr/>
          <a:lstStyle/>
          <a:p>
            <a:r>
              <a:rPr lang="cs-CZ" dirty="0"/>
              <a:t>Shrnutí</a:t>
            </a:r>
          </a:p>
        </p:txBody>
      </p:sp>
      <p:sp>
        <p:nvSpPr>
          <p:cNvPr id="3" name="Zástupný obsah 2">
            <a:extLst>
              <a:ext uri="{FF2B5EF4-FFF2-40B4-BE49-F238E27FC236}">
                <a16:creationId xmlns:a16="http://schemas.microsoft.com/office/drawing/2014/main" id="{15457A59-C5E8-BDF5-C7EA-970393B997F9}"/>
              </a:ext>
            </a:extLst>
          </p:cNvPr>
          <p:cNvSpPr>
            <a:spLocks noGrp="1"/>
          </p:cNvSpPr>
          <p:nvPr>
            <p:ph idx="1"/>
          </p:nvPr>
        </p:nvSpPr>
        <p:spPr/>
        <p:txBody>
          <a:bodyPr/>
          <a:lstStyle/>
          <a:p>
            <a:pPr marL="11516" marR="13820" algn="just">
              <a:lnSpc>
                <a:spcPct val="93100"/>
              </a:lnSpc>
              <a:spcBef>
                <a:spcPts val="1215"/>
              </a:spcBef>
            </a:pPr>
            <a:r>
              <a:rPr lang="cs-CZ" sz="2000" dirty="0">
                <a:latin typeface="Arial"/>
                <a:cs typeface="Arial"/>
              </a:rPr>
              <a:t>Předpokladem úspěchu je ovlivnit vznik odchylek hned při vzniku, popř. jejich vzniku předcházet. Tento požadavek zajišťují tzv. rozdílové metody řízení hospodárnosti. Tyto metody však přitom chápat pouze jako nástroj operativního řízení hospodárnosti.</a:t>
            </a:r>
          </a:p>
          <a:p>
            <a:pPr marL="11516" marR="13820" algn="just">
              <a:lnSpc>
                <a:spcPct val="93100"/>
              </a:lnSpc>
              <a:spcBef>
                <a:spcPts val="1215"/>
              </a:spcBef>
            </a:pPr>
            <a:endParaRPr lang="cs-CZ" sz="2000" dirty="0">
              <a:latin typeface="Arial"/>
              <a:cs typeface="Arial"/>
            </a:endParaRPr>
          </a:p>
          <a:p>
            <a:pPr marL="11516" marR="141651" algn="just">
              <a:lnSpc>
                <a:spcPct val="93000"/>
              </a:lnSpc>
              <a:tabLst>
                <a:tab pos="5743785" algn="l"/>
              </a:tabLst>
            </a:pPr>
            <a:r>
              <a:rPr lang="cs-CZ" sz="2000" dirty="0">
                <a:latin typeface="Arial"/>
                <a:cs typeface="Arial"/>
              </a:rPr>
              <a:t>Pokud</a:t>
            </a:r>
            <a:r>
              <a:rPr lang="cs-CZ" sz="2000" dirty="0">
                <a:latin typeface="Times New Roman"/>
                <a:cs typeface="Times New Roman"/>
              </a:rPr>
              <a:t> </a:t>
            </a:r>
            <a:r>
              <a:rPr lang="cs-CZ" sz="2000" dirty="0">
                <a:latin typeface="Arial"/>
                <a:cs typeface="Arial"/>
              </a:rPr>
              <a:t>se</a:t>
            </a:r>
            <a:r>
              <a:rPr lang="cs-CZ" sz="2000" dirty="0">
                <a:latin typeface="Times New Roman"/>
                <a:cs typeface="Times New Roman"/>
              </a:rPr>
              <a:t> </a:t>
            </a:r>
            <a:r>
              <a:rPr lang="cs-CZ" sz="2000" dirty="0">
                <a:latin typeface="Arial"/>
                <a:cs typeface="Arial"/>
              </a:rPr>
              <a:t>v</a:t>
            </a:r>
            <a:r>
              <a:rPr lang="cs-CZ" sz="2000" dirty="0">
                <a:latin typeface="Times New Roman"/>
                <a:cs typeface="Times New Roman"/>
              </a:rPr>
              <a:t> </a:t>
            </a:r>
            <a:r>
              <a:rPr lang="cs-CZ" sz="2000" dirty="0">
                <a:latin typeface="Arial"/>
                <a:cs typeface="Arial"/>
              </a:rPr>
              <a:t>podniku podaří realizovat zásadu, že vznik odchylky má být signalizován ve významných případech předem, lze je využít jako nástroj účinnějšího preventivního řízení.</a:t>
            </a:r>
          </a:p>
          <a:p>
            <a:endParaRPr lang="cs-CZ" dirty="0"/>
          </a:p>
        </p:txBody>
      </p:sp>
    </p:spTree>
    <p:extLst>
      <p:ext uri="{BB962C8B-B14F-4D97-AF65-F5344CB8AC3E}">
        <p14:creationId xmlns:p14="http://schemas.microsoft.com/office/powerpoint/2010/main" val="253125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44814" y="344732"/>
            <a:ext cx="8254373" cy="865964"/>
          </a:xfrm>
          <a:prstGeom prst="rect">
            <a:avLst/>
          </a:prstGeom>
        </p:spPr>
        <p:txBody>
          <a:bodyPr vert="horz" wrap="square" lIns="0" tIns="228939" rIns="0" bIns="0" rtlCol="0" anchor="ctr">
            <a:spAutoFit/>
          </a:bodyPr>
          <a:lstStyle/>
          <a:p>
            <a:pPr marL="11516">
              <a:lnSpc>
                <a:spcPct val="100000"/>
              </a:lnSpc>
            </a:pPr>
            <a:r>
              <a:rPr dirty="0" err="1"/>
              <a:t>Shrnut</a:t>
            </a:r>
            <a:r>
              <a:rPr lang="cs-CZ" dirty="0"/>
              <a:t>í</a:t>
            </a:r>
            <a:endParaRPr dirty="0"/>
          </a:p>
        </p:txBody>
      </p:sp>
      <p:sp>
        <p:nvSpPr>
          <p:cNvPr id="3" name="object 3"/>
          <p:cNvSpPr txBox="1"/>
          <p:nvPr/>
        </p:nvSpPr>
        <p:spPr>
          <a:xfrm>
            <a:off x="444813" y="1638151"/>
            <a:ext cx="8203112" cy="3426323"/>
          </a:xfrm>
          <a:prstGeom prst="rect">
            <a:avLst/>
          </a:prstGeom>
        </p:spPr>
        <p:txBody>
          <a:bodyPr vert="horz" wrap="square" lIns="0" tIns="0" rIns="0" bIns="0" rtlCol="0">
            <a:spAutoFit/>
          </a:bodyPr>
          <a:lstStyle/>
          <a:p>
            <a:pPr marL="354416" marR="128407" indent="-342900">
              <a:lnSpc>
                <a:spcPct val="93000"/>
              </a:lnSpc>
              <a:buFont typeface="Arial" panose="020B0604020202020204" pitchFamily="34" charset="0"/>
              <a:buChar char="•"/>
              <a:tabLst>
                <a:tab pos="2392524" algn="l"/>
              </a:tabLst>
            </a:pPr>
            <a:endParaRPr lang="cs-CZ" sz="1995" dirty="0">
              <a:latin typeface="Arial"/>
              <a:cs typeface="Arial"/>
            </a:endParaRPr>
          </a:p>
          <a:p>
            <a:pPr marL="354416" marR="128407" indent="-342900">
              <a:lnSpc>
                <a:spcPct val="93000"/>
              </a:lnSpc>
              <a:buFont typeface="Arial" panose="020B0604020202020204" pitchFamily="34" charset="0"/>
              <a:buChar char="•"/>
              <a:tabLst>
                <a:tab pos="2392524" algn="l"/>
              </a:tabLst>
            </a:pPr>
            <a:r>
              <a:rPr sz="1995" dirty="0" err="1">
                <a:latin typeface="Arial"/>
                <a:cs typeface="Arial"/>
              </a:rPr>
              <a:t>Primárně</a:t>
            </a:r>
            <a:r>
              <a:rPr sz="1995" dirty="0">
                <a:latin typeface="Arial"/>
                <a:cs typeface="Arial"/>
              </a:rPr>
              <a:t> lze využít </a:t>
            </a:r>
            <a:r>
              <a:rPr sz="1995" b="1" dirty="0">
                <a:latin typeface="Arial"/>
                <a:cs typeface="Arial"/>
              </a:rPr>
              <a:t>rozdílové </a:t>
            </a:r>
            <a:r>
              <a:rPr sz="1995" b="1" dirty="0" err="1">
                <a:latin typeface="Arial"/>
                <a:cs typeface="Arial"/>
              </a:rPr>
              <a:t>metody</a:t>
            </a:r>
            <a:r>
              <a:rPr sz="1995" b="1" dirty="0">
                <a:latin typeface="Arial"/>
                <a:cs typeface="Arial"/>
              </a:rPr>
              <a:t> </a:t>
            </a:r>
            <a:r>
              <a:rPr sz="1995" dirty="0">
                <a:solidFill>
                  <a:srgbClr val="C00000"/>
                </a:solidFill>
                <a:latin typeface="Arial"/>
                <a:cs typeface="Arial"/>
              </a:rPr>
              <a:t>p</a:t>
            </a:r>
            <a:r>
              <a:rPr lang="cs-CZ" sz="1995" dirty="0">
                <a:solidFill>
                  <a:srgbClr val="C00000"/>
                </a:solidFill>
                <a:latin typeface="Arial"/>
                <a:cs typeface="Arial"/>
              </a:rPr>
              <a:t>ř</a:t>
            </a:r>
            <a:r>
              <a:rPr sz="1995" dirty="0" err="1">
                <a:solidFill>
                  <a:srgbClr val="C00000"/>
                </a:solidFill>
                <a:latin typeface="Arial"/>
                <a:cs typeface="Arial"/>
              </a:rPr>
              <a:t>i</a:t>
            </a:r>
            <a:r>
              <a:rPr sz="1995" dirty="0">
                <a:solidFill>
                  <a:srgbClr val="C00000"/>
                </a:solidFill>
                <a:latin typeface="Arial"/>
                <a:cs typeface="Arial"/>
              </a:rPr>
              <a:t> kontrole </a:t>
            </a:r>
            <a:r>
              <a:rPr sz="1995" dirty="0" err="1">
                <a:solidFill>
                  <a:srgbClr val="C00000"/>
                </a:solidFill>
                <a:latin typeface="Arial"/>
                <a:cs typeface="Arial"/>
              </a:rPr>
              <a:t>jednicových</a:t>
            </a:r>
            <a:r>
              <a:rPr sz="1995" dirty="0">
                <a:solidFill>
                  <a:srgbClr val="C00000"/>
                </a:solidFill>
                <a:latin typeface="Arial"/>
                <a:cs typeface="Arial"/>
              </a:rPr>
              <a:t> </a:t>
            </a:r>
            <a:r>
              <a:rPr sz="1995" dirty="0" err="1">
                <a:solidFill>
                  <a:srgbClr val="C00000"/>
                </a:solidFill>
                <a:latin typeface="Arial"/>
                <a:cs typeface="Arial"/>
              </a:rPr>
              <a:t>náklad</a:t>
            </a:r>
            <a:r>
              <a:rPr lang="cs-CZ" sz="1995" dirty="0">
                <a:solidFill>
                  <a:srgbClr val="C00000"/>
                </a:solidFill>
                <a:latin typeface="Arial"/>
                <a:cs typeface="Arial"/>
              </a:rPr>
              <a:t>ů</a:t>
            </a:r>
            <a:r>
              <a:rPr sz="1995" dirty="0">
                <a:latin typeface="Arial"/>
                <a:cs typeface="Arial"/>
              </a:rPr>
              <a:t>, které jsou charakteristické </a:t>
            </a:r>
            <a:r>
              <a:rPr sz="1995" dirty="0" err="1">
                <a:latin typeface="Arial"/>
                <a:cs typeface="Arial"/>
              </a:rPr>
              <a:t>jednoznačným</a:t>
            </a:r>
            <a:r>
              <a:rPr sz="1995" dirty="0">
                <a:latin typeface="Arial"/>
                <a:cs typeface="Arial"/>
              </a:rPr>
              <a:t> p</a:t>
            </a:r>
            <a:r>
              <a:rPr lang="cs-CZ" sz="1995" dirty="0">
                <a:latin typeface="Arial"/>
                <a:cs typeface="Arial"/>
              </a:rPr>
              <a:t>ř</a:t>
            </a:r>
            <a:r>
              <a:rPr sz="1995" dirty="0" err="1">
                <a:latin typeface="Arial"/>
                <a:cs typeface="Arial"/>
              </a:rPr>
              <a:t>íčinným</a:t>
            </a:r>
            <a:r>
              <a:rPr sz="1995" dirty="0">
                <a:latin typeface="Arial"/>
                <a:cs typeface="Arial"/>
              </a:rPr>
              <a:t> vztahem k jednotce výkonu. </a:t>
            </a:r>
            <a:endParaRPr lang="cs-CZ" sz="1995" dirty="0">
              <a:latin typeface="Arial"/>
              <a:cs typeface="Arial"/>
            </a:endParaRPr>
          </a:p>
          <a:p>
            <a:pPr marL="354416" marR="128407" indent="-342900">
              <a:lnSpc>
                <a:spcPct val="93000"/>
              </a:lnSpc>
              <a:buFont typeface="Arial" panose="020B0604020202020204" pitchFamily="34" charset="0"/>
              <a:buChar char="•"/>
              <a:tabLst>
                <a:tab pos="2392524" algn="l"/>
              </a:tabLst>
            </a:pPr>
            <a:endParaRPr lang="cs-CZ" sz="1995" dirty="0">
              <a:latin typeface="Arial"/>
              <a:cs typeface="Arial"/>
            </a:endParaRPr>
          </a:p>
          <a:p>
            <a:pPr marL="11516" marR="128407">
              <a:lnSpc>
                <a:spcPct val="93000"/>
              </a:lnSpc>
              <a:tabLst>
                <a:tab pos="2392524" algn="l"/>
              </a:tabLst>
            </a:pPr>
            <a:endParaRPr lang="cs-CZ" sz="1995" dirty="0">
              <a:latin typeface="Arial"/>
              <a:cs typeface="Arial"/>
            </a:endParaRPr>
          </a:p>
          <a:p>
            <a:pPr marL="354416" marR="128407" indent="-342900">
              <a:lnSpc>
                <a:spcPct val="93000"/>
              </a:lnSpc>
              <a:buFont typeface="Arial" panose="020B0604020202020204" pitchFamily="34" charset="0"/>
              <a:buChar char="•"/>
              <a:tabLst>
                <a:tab pos="2392524" algn="l"/>
              </a:tabLst>
            </a:pPr>
            <a:r>
              <a:rPr sz="1995" dirty="0" err="1">
                <a:latin typeface="Arial"/>
                <a:cs typeface="Arial"/>
              </a:rPr>
              <a:t>Tento</a:t>
            </a:r>
            <a:r>
              <a:rPr sz="1995" dirty="0">
                <a:latin typeface="Arial"/>
                <a:cs typeface="Arial"/>
              </a:rPr>
              <a:t> </a:t>
            </a:r>
            <a:r>
              <a:rPr sz="1995" b="1" dirty="0">
                <a:latin typeface="Arial"/>
                <a:cs typeface="Arial"/>
              </a:rPr>
              <a:t>proporcionální </a:t>
            </a:r>
            <a:r>
              <a:rPr sz="1995" b="1" dirty="0" err="1">
                <a:latin typeface="Arial"/>
                <a:cs typeface="Arial"/>
              </a:rPr>
              <a:t>vztah</a:t>
            </a:r>
            <a:r>
              <a:rPr sz="1995" b="1" dirty="0">
                <a:latin typeface="Arial"/>
                <a:cs typeface="Arial"/>
              </a:rPr>
              <a:t> </a:t>
            </a:r>
            <a:r>
              <a:rPr sz="1995" b="1" dirty="0" err="1">
                <a:latin typeface="Arial"/>
                <a:cs typeface="Arial"/>
              </a:rPr>
              <a:t>náklad</a:t>
            </a:r>
            <a:r>
              <a:rPr lang="cs-CZ" sz="1995" b="1" dirty="0">
                <a:latin typeface="Arial"/>
                <a:cs typeface="Arial"/>
              </a:rPr>
              <a:t>ů</a:t>
            </a:r>
            <a:r>
              <a:rPr sz="1995" b="1" dirty="0">
                <a:latin typeface="Arial"/>
                <a:cs typeface="Arial"/>
              </a:rPr>
              <a:t> k </a:t>
            </a:r>
            <a:r>
              <a:rPr sz="1995" b="1" dirty="0" err="1">
                <a:latin typeface="Arial"/>
                <a:cs typeface="Arial"/>
              </a:rPr>
              <a:t>objemu</a:t>
            </a:r>
            <a:r>
              <a:rPr sz="1995" b="1" dirty="0">
                <a:latin typeface="Arial"/>
                <a:cs typeface="Arial"/>
              </a:rPr>
              <a:t> </a:t>
            </a:r>
            <a:r>
              <a:rPr sz="1995" b="1" dirty="0" err="1">
                <a:latin typeface="Arial"/>
                <a:cs typeface="Arial"/>
              </a:rPr>
              <a:t>výkon</a:t>
            </a:r>
            <a:r>
              <a:rPr lang="cs-CZ" sz="1995" b="1" dirty="0">
                <a:latin typeface="Arial"/>
                <a:cs typeface="Arial"/>
              </a:rPr>
              <a:t>ů</a:t>
            </a:r>
            <a:r>
              <a:rPr sz="1995" b="1" dirty="0">
                <a:latin typeface="Arial"/>
                <a:cs typeface="Arial"/>
              </a:rPr>
              <a:t> </a:t>
            </a:r>
            <a:r>
              <a:rPr sz="1995" dirty="0">
                <a:solidFill>
                  <a:srgbClr val="C00000"/>
                </a:solidFill>
                <a:latin typeface="Arial"/>
                <a:cs typeface="Arial"/>
              </a:rPr>
              <a:t>umožňuje stanovit </a:t>
            </a:r>
            <a:r>
              <a:rPr sz="1995" dirty="0" err="1">
                <a:solidFill>
                  <a:srgbClr val="C00000"/>
                </a:solidFill>
                <a:latin typeface="Arial"/>
                <a:cs typeface="Arial"/>
              </a:rPr>
              <a:t>normy</a:t>
            </a:r>
            <a:r>
              <a:rPr sz="1995" dirty="0">
                <a:solidFill>
                  <a:srgbClr val="C00000"/>
                </a:solidFill>
                <a:latin typeface="Arial"/>
                <a:cs typeface="Arial"/>
              </a:rPr>
              <a:t> spot</a:t>
            </a:r>
            <a:r>
              <a:rPr lang="cs-CZ" sz="1995" dirty="0">
                <a:solidFill>
                  <a:srgbClr val="C00000"/>
                </a:solidFill>
                <a:latin typeface="Arial"/>
                <a:cs typeface="Arial"/>
              </a:rPr>
              <a:t>ř</a:t>
            </a:r>
            <a:r>
              <a:rPr sz="1995" dirty="0" err="1">
                <a:solidFill>
                  <a:srgbClr val="C00000"/>
                </a:solidFill>
                <a:latin typeface="Arial"/>
                <a:cs typeface="Arial"/>
              </a:rPr>
              <a:t>eby</a:t>
            </a:r>
            <a:r>
              <a:rPr sz="1995" dirty="0">
                <a:solidFill>
                  <a:srgbClr val="C00000"/>
                </a:solidFill>
                <a:latin typeface="Arial"/>
                <a:cs typeface="Arial"/>
              </a:rPr>
              <a:t> na konkrétní </a:t>
            </a:r>
            <a:r>
              <a:rPr sz="1995" dirty="0" err="1">
                <a:solidFill>
                  <a:srgbClr val="C00000"/>
                </a:solidFill>
                <a:latin typeface="Arial"/>
                <a:cs typeface="Arial"/>
              </a:rPr>
              <a:t>jednotku</a:t>
            </a:r>
            <a:r>
              <a:rPr sz="1995" dirty="0">
                <a:solidFill>
                  <a:srgbClr val="C00000"/>
                </a:solidFill>
                <a:latin typeface="Arial"/>
                <a:cs typeface="Arial"/>
              </a:rPr>
              <a:t> </a:t>
            </a:r>
            <a:r>
              <a:rPr sz="1995" dirty="0" err="1">
                <a:solidFill>
                  <a:srgbClr val="C00000"/>
                </a:solidFill>
                <a:latin typeface="Arial"/>
                <a:cs typeface="Arial"/>
              </a:rPr>
              <a:t>výkon</a:t>
            </a:r>
            <a:r>
              <a:rPr lang="cs-CZ" sz="1995" dirty="0">
                <a:solidFill>
                  <a:srgbClr val="C00000"/>
                </a:solidFill>
                <a:latin typeface="Arial"/>
                <a:cs typeface="Arial"/>
              </a:rPr>
              <a:t>ů</a:t>
            </a:r>
            <a:r>
              <a:rPr sz="1995" dirty="0">
                <a:latin typeface="Arial"/>
                <a:cs typeface="Arial"/>
              </a:rPr>
              <a:t>, </a:t>
            </a:r>
            <a:r>
              <a:rPr sz="1995" dirty="0" err="1">
                <a:latin typeface="Arial"/>
                <a:cs typeface="Arial"/>
              </a:rPr>
              <a:t>vyjád</a:t>
            </a:r>
            <a:r>
              <a:rPr lang="cs-CZ" sz="1995" dirty="0">
                <a:latin typeface="Arial"/>
                <a:cs typeface="Arial"/>
              </a:rPr>
              <a:t>ř</a:t>
            </a:r>
            <a:r>
              <a:rPr sz="1995" dirty="0">
                <a:latin typeface="Arial"/>
                <a:cs typeface="Arial"/>
              </a:rPr>
              <a:t>it žádoucí hodnotovou úroveň,	okamžitě zjišťovat rozdíly </a:t>
            </a:r>
            <a:r>
              <a:rPr sz="1995" dirty="0" err="1">
                <a:latin typeface="Arial"/>
                <a:cs typeface="Arial"/>
              </a:rPr>
              <a:t>mezi</a:t>
            </a:r>
            <a:r>
              <a:rPr sz="1995" dirty="0">
                <a:latin typeface="Arial"/>
                <a:cs typeface="Arial"/>
              </a:rPr>
              <a:t> </a:t>
            </a:r>
            <a:r>
              <a:rPr sz="1995" dirty="0" err="1">
                <a:latin typeface="Arial"/>
                <a:cs typeface="Arial"/>
              </a:rPr>
              <a:t>skutečnou</a:t>
            </a:r>
            <a:r>
              <a:rPr lang="cs-CZ" sz="1995" dirty="0">
                <a:latin typeface="Arial"/>
                <a:cs typeface="Arial"/>
              </a:rPr>
              <a:t> </a:t>
            </a:r>
            <a:r>
              <a:rPr sz="1995" dirty="0">
                <a:latin typeface="Arial"/>
                <a:cs typeface="Arial"/>
              </a:rPr>
              <a:t>a</a:t>
            </a:r>
            <a:r>
              <a:rPr sz="1995" dirty="0">
                <a:latin typeface="Times New Roman"/>
                <a:cs typeface="Times New Roman"/>
              </a:rPr>
              <a:t> </a:t>
            </a:r>
            <a:r>
              <a:rPr sz="1995" dirty="0">
                <a:latin typeface="Arial"/>
                <a:cs typeface="Arial"/>
              </a:rPr>
              <a:t>p</a:t>
            </a:r>
            <a:r>
              <a:rPr lang="cs-CZ" sz="1995" dirty="0">
                <a:latin typeface="Arial"/>
                <a:cs typeface="Arial"/>
              </a:rPr>
              <a:t>ř</a:t>
            </a:r>
            <a:r>
              <a:rPr sz="1995" dirty="0" err="1">
                <a:latin typeface="Arial"/>
                <a:cs typeface="Arial"/>
              </a:rPr>
              <a:t>edběžně</a:t>
            </a:r>
            <a:r>
              <a:rPr sz="1995" dirty="0">
                <a:latin typeface="Arial"/>
                <a:cs typeface="Arial"/>
              </a:rPr>
              <a:t> </a:t>
            </a:r>
            <a:r>
              <a:rPr sz="1995" dirty="0" err="1">
                <a:latin typeface="Arial"/>
                <a:cs typeface="Arial"/>
              </a:rPr>
              <a:t>kalkulovanou</a:t>
            </a:r>
            <a:r>
              <a:rPr sz="1995" dirty="0">
                <a:latin typeface="Arial"/>
                <a:cs typeface="Arial"/>
              </a:rPr>
              <a:t> </a:t>
            </a:r>
            <a:r>
              <a:rPr sz="1995" dirty="0" err="1">
                <a:latin typeface="Arial"/>
                <a:cs typeface="Arial"/>
              </a:rPr>
              <a:t>výší</a:t>
            </a:r>
            <a:r>
              <a:rPr lang="cs-CZ" sz="1995" dirty="0">
                <a:latin typeface="Arial"/>
                <a:cs typeface="Arial"/>
              </a:rPr>
              <a:t> </a:t>
            </a:r>
            <a:r>
              <a:rPr sz="1995" dirty="0" err="1">
                <a:latin typeface="Arial"/>
                <a:cs typeface="Arial"/>
              </a:rPr>
              <a:t>náklad</a:t>
            </a:r>
            <a:r>
              <a:rPr lang="cs-CZ" sz="1995" dirty="0">
                <a:latin typeface="Arial"/>
                <a:cs typeface="Arial"/>
              </a:rPr>
              <a:t>ů</a:t>
            </a:r>
            <a:r>
              <a:rPr sz="1995" dirty="0">
                <a:latin typeface="Arial"/>
                <a:cs typeface="Arial"/>
              </a:rPr>
              <a:t>, </a:t>
            </a:r>
            <a:r>
              <a:rPr sz="1995" dirty="0" err="1">
                <a:latin typeface="Arial"/>
                <a:cs typeface="Arial"/>
              </a:rPr>
              <a:t>identifikovat</a:t>
            </a:r>
            <a:r>
              <a:rPr sz="1995" dirty="0">
                <a:latin typeface="Arial"/>
                <a:cs typeface="Arial"/>
              </a:rPr>
              <a:t> p</a:t>
            </a:r>
            <a:r>
              <a:rPr lang="cs-CZ" sz="1995" dirty="0">
                <a:latin typeface="Arial"/>
                <a:cs typeface="Arial"/>
              </a:rPr>
              <a:t>ř</a:t>
            </a:r>
            <a:r>
              <a:rPr sz="1995" dirty="0" err="1">
                <a:latin typeface="Arial"/>
                <a:cs typeface="Arial"/>
              </a:rPr>
              <a:t>íčiny</a:t>
            </a:r>
            <a:r>
              <a:rPr sz="1995" dirty="0">
                <a:latin typeface="Arial"/>
                <a:cs typeface="Arial"/>
              </a:rPr>
              <a:t> </a:t>
            </a:r>
            <a:r>
              <a:rPr sz="1995" dirty="0" err="1">
                <a:latin typeface="Arial"/>
                <a:cs typeface="Arial"/>
              </a:rPr>
              <a:t>těchto</a:t>
            </a:r>
            <a:r>
              <a:rPr sz="1995" dirty="0">
                <a:latin typeface="Arial"/>
                <a:cs typeface="Arial"/>
              </a:rPr>
              <a:t> </a:t>
            </a:r>
            <a:r>
              <a:rPr sz="1995" dirty="0" err="1">
                <a:latin typeface="Arial"/>
                <a:cs typeface="Arial"/>
              </a:rPr>
              <a:t>rozdíl</a:t>
            </a:r>
            <a:r>
              <a:rPr lang="cs-CZ" sz="1995" dirty="0">
                <a:latin typeface="Arial"/>
                <a:cs typeface="Arial"/>
              </a:rPr>
              <a:t>ů</a:t>
            </a:r>
            <a:r>
              <a:rPr sz="1995" dirty="0">
                <a:latin typeface="Arial"/>
                <a:cs typeface="Arial"/>
              </a:rPr>
              <a:t> a p</a:t>
            </a:r>
            <a:r>
              <a:rPr lang="cs-CZ" sz="1995" dirty="0">
                <a:latin typeface="Arial"/>
                <a:cs typeface="Arial"/>
              </a:rPr>
              <a:t>ř</a:t>
            </a:r>
            <a:r>
              <a:rPr sz="1995" dirty="0" err="1">
                <a:latin typeface="Arial"/>
                <a:cs typeface="Arial"/>
              </a:rPr>
              <a:t>i</a:t>
            </a:r>
            <a:r>
              <a:rPr lang="cs-CZ" sz="1995" dirty="0">
                <a:latin typeface="Arial"/>
                <a:cs typeface="Arial"/>
              </a:rPr>
              <a:t>ř</a:t>
            </a:r>
            <a:r>
              <a:rPr sz="1995" dirty="0" err="1">
                <a:latin typeface="Arial"/>
                <a:cs typeface="Arial"/>
              </a:rPr>
              <a:t>azovat</a:t>
            </a:r>
            <a:r>
              <a:rPr sz="1995" dirty="0">
                <a:latin typeface="Arial"/>
                <a:cs typeface="Arial"/>
              </a:rPr>
              <a:t> je konkrétním osobám, které za jejich vznik </a:t>
            </a:r>
            <a:r>
              <a:rPr sz="1995" dirty="0" err="1">
                <a:latin typeface="Arial"/>
                <a:cs typeface="Arial"/>
              </a:rPr>
              <a:t>odpovídají</a:t>
            </a:r>
            <a:r>
              <a:rPr sz="1995" dirty="0">
                <a:latin typeface="Arial"/>
                <a:cs typeface="Arial"/>
              </a:rPr>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Téma</a:t>
            </a:r>
          </a:p>
        </p:txBody>
      </p:sp>
      <p:sp>
        <p:nvSpPr>
          <p:cNvPr id="3" name="Zástupný symbol pro obsah 2"/>
          <p:cNvSpPr>
            <a:spLocks noGrp="1"/>
          </p:cNvSpPr>
          <p:nvPr>
            <p:ph idx="1"/>
          </p:nvPr>
        </p:nvSpPr>
        <p:spPr/>
        <p:txBody>
          <a:bodyPr>
            <a:normAutofit/>
          </a:bodyPr>
          <a:lstStyle/>
          <a:p>
            <a:endParaRPr lang="cs-CZ" sz="3200" b="1" dirty="0"/>
          </a:p>
          <a:p>
            <a:r>
              <a:rPr lang="cs-CZ" sz="3200" b="1" dirty="0"/>
              <a:t>Aplikace rozdílových metod v řízení podniku</a:t>
            </a:r>
          </a:p>
        </p:txBody>
      </p:sp>
    </p:spTree>
    <p:extLst>
      <p:ext uri="{BB962C8B-B14F-4D97-AF65-F5344CB8AC3E}">
        <p14:creationId xmlns:p14="http://schemas.microsoft.com/office/powerpoint/2010/main" val="40715296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5F4C658-45D4-0CCC-9094-7C0FFCF570ED}"/>
              </a:ext>
            </a:extLst>
          </p:cNvPr>
          <p:cNvSpPr>
            <a:spLocks noGrp="1"/>
          </p:cNvSpPr>
          <p:nvPr>
            <p:ph type="title"/>
          </p:nvPr>
        </p:nvSpPr>
        <p:spPr/>
        <p:txBody>
          <a:bodyPr/>
          <a:lstStyle/>
          <a:p>
            <a:r>
              <a:rPr lang="cs-CZ" dirty="0"/>
              <a:t>Shrnutí</a:t>
            </a:r>
          </a:p>
        </p:txBody>
      </p:sp>
      <p:sp>
        <p:nvSpPr>
          <p:cNvPr id="3" name="Zástupný obsah 2">
            <a:extLst>
              <a:ext uri="{FF2B5EF4-FFF2-40B4-BE49-F238E27FC236}">
                <a16:creationId xmlns:a16="http://schemas.microsoft.com/office/drawing/2014/main" id="{170BE27A-9BF1-2ECB-F6BD-AE754C508700}"/>
              </a:ext>
            </a:extLst>
          </p:cNvPr>
          <p:cNvSpPr>
            <a:spLocks noGrp="1"/>
          </p:cNvSpPr>
          <p:nvPr>
            <p:ph idx="1"/>
          </p:nvPr>
        </p:nvSpPr>
        <p:spPr/>
        <p:txBody>
          <a:bodyPr/>
          <a:lstStyle/>
          <a:p>
            <a:pPr marL="11516" marR="4607">
              <a:lnSpc>
                <a:spcPct val="93000"/>
              </a:lnSpc>
              <a:spcBef>
                <a:spcPts val="1265"/>
              </a:spcBef>
            </a:pPr>
            <a:r>
              <a:rPr lang="cs-CZ" sz="2000" dirty="0">
                <a:latin typeface="Arial"/>
                <a:cs typeface="Arial"/>
              </a:rPr>
              <a:t>Tyto požadavky vyvolávají zvýšené nároky jejich informační zajištění údajů o hospodárnosti. </a:t>
            </a:r>
          </a:p>
          <a:p>
            <a:pPr marL="11516" marR="4607">
              <a:lnSpc>
                <a:spcPct val="93000"/>
              </a:lnSpc>
              <a:spcBef>
                <a:spcPts val="1265"/>
              </a:spcBef>
            </a:pPr>
            <a:r>
              <a:rPr lang="cs-CZ" sz="2000" dirty="0">
                <a:latin typeface="Arial"/>
                <a:cs typeface="Arial"/>
              </a:rPr>
              <a:t>To předpokládá, že spotřeba jednicových nákladů na konkrétní objem výkonů bude již na prvotním dokladu, resp. při prvním zobrazení v informačním systému </a:t>
            </a:r>
            <a:r>
              <a:rPr lang="cs-CZ" sz="2000" u="sng" dirty="0">
                <a:latin typeface="Arial"/>
                <a:cs typeface="Arial"/>
              </a:rPr>
              <a:t>rozdělena na dvě složky:</a:t>
            </a:r>
          </a:p>
          <a:p>
            <a:pPr marL="11516" marR="4607">
              <a:lnSpc>
                <a:spcPct val="93000"/>
              </a:lnSpc>
              <a:spcBef>
                <a:spcPts val="1265"/>
              </a:spcBef>
            </a:pPr>
            <a:endParaRPr lang="cs-CZ" sz="2000" u="sng" dirty="0">
              <a:latin typeface="Arial"/>
              <a:cs typeface="Arial"/>
            </a:endParaRPr>
          </a:p>
          <a:p>
            <a:pPr marL="297270" indent="-457200">
              <a:lnSpc>
                <a:spcPts val="2226"/>
              </a:lnSpc>
              <a:buFont typeface="+mj-lt"/>
              <a:buAutoNum type="arabicPeriod"/>
            </a:pPr>
            <a:r>
              <a:rPr lang="cs-CZ" sz="2000" b="1" dirty="0">
                <a:latin typeface="Arial"/>
                <a:cs typeface="Arial"/>
              </a:rPr>
              <a:t>na</a:t>
            </a:r>
            <a:r>
              <a:rPr lang="cs-CZ" sz="2000" b="1" dirty="0">
                <a:latin typeface="Times New Roman"/>
                <a:cs typeface="Times New Roman"/>
              </a:rPr>
              <a:t> </a:t>
            </a:r>
            <a:r>
              <a:rPr lang="cs-CZ" sz="2000" b="1" dirty="0">
                <a:latin typeface="Arial"/>
                <a:cs typeface="Arial"/>
              </a:rPr>
              <a:t>náklady, vyjádřené ve výši předem stanoveného   	ocenění a</a:t>
            </a:r>
            <a:r>
              <a:rPr lang="cs-CZ" sz="2000" b="1" dirty="0">
                <a:latin typeface="Times New Roman"/>
                <a:cs typeface="Times New Roman"/>
              </a:rPr>
              <a:t>	</a:t>
            </a:r>
          </a:p>
          <a:p>
            <a:pPr marL="297270" indent="-457200">
              <a:lnSpc>
                <a:spcPts val="2226"/>
              </a:lnSpc>
              <a:buFont typeface="+mj-lt"/>
              <a:buAutoNum type="arabicPeriod"/>
            </a:pPr>
            <a:r>
              <a:rPr lang="cs-CZ" sz="2000" b="1" dirty="0">
                <a:latin typeface="Arial"/>
                <a:cs typeface="Arial"/>
              </a:rPr>
              <a:t>normované spotřeby a na rozdíl mezi předem 	stanovenými a skutečně vynaloženými náklady.</a:t>
            </a:r>
          </a:p>
          <a:p>
            <a:endParaRPr lang="cs-CZ" dirty="0"/>
          </a:p>
        </p:txBody>
      </p:sp>
    </p:spTree>
    <p:extLst>
      <p:ext uri="{BB962C8B-B14F-4D97-AF65-F5344CB8AC3E}">
        <p14:creationId xmlns:p14="http://schemas.microsoft.com/office/powerpoint/2010/main" val="16464740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44814" y="344732"/>
            <a:ext cx="8254373" cy="865964"/>
          </a:xfrm>
          <a:prstGeom prst="rect">
            <a:avLst/>
          </a:prstGeom>
        </p:spPr>
        <p:txBody>
          <a:bodyPr vert="horz" wrap="square" lIns="0" tIns="228939" rIns="0" bIns="0" rtlCol="0" anchor="ctr">
            <a:spAutoFit/>
          </a:bodyPr>
          <a:lstStyle/>
          <a:p>
            <a:pPr marL="11516">
              <a:lnSpc>
                <a:spcPct val="100000"/>
              </a:lnSpc>
            </a:pPr>
            <a:r>
              <a:rPr dirty="0" err="1"/>
              <a:t>Shrnutí</a:t>
            </a:r>
            <a:endParaRPr dirty="0"/>
          </a:p>
        </p:txBody>
      </p:sp>
      <p:sp>
        <p:nvSpPr>
          <p:cNvPr id="3" name="object 3"/>
          <p:cNvSpPr txBox="1"/>
          <p:nvPr/>
        </p:nvSpPr>
        <p:spPr>
          <a:xfrm>
            <a:off x="444814" y="1638151"/>
            <a:ext cx="7950328" cy="3451201"/>
          </a:xfrm>
          <a:prstGeom prst="rect">
            <a:avLst/>
          </a:prstGeom>
        </p:spPr>
        <p:txBody>
          <a:bodyPr vert="horz" wrap="square" lIns="0" tIns="0" rIns="0" bIns="0" rtlCol="0">
            <a:spAutoFit/>
          </a:bodyPr>
          <a:lstStyle/>
          <a:p>
            <a:pPr marL="354416" marR="206719" indent="-342900">
              <a:lnSpc>
                <a:spcPct val="93000"/>
              </a:lnSpc>
              <a:buFont typeface="Arial" panose="020B0604020202020204" pitchFamily="34" charset="0"/>
              <a:buChar char="•"/>
            </a:pPr>
            <a:r>
              <a:rPr sz="1995" b="1" dirty="0">
                <a:latin typeface="Arial"/>
                <a:cs typeface="Arial"/>
              </a:rPr>
              <a:t>Rozdílové metody </a:t>
            </a:r>
            <a:r>
              <a:rPr sz="1995" dirty="0">
                <a:latin typeface="Arial"/>
                <a:cs typeface="Arial"/>
              </a:rPr>
              <a:t>zvyšují </a:t>
            </a:r>
            <a:r>
              <a:rPr sz="1995" dirty="0" err="1">
                <a:latin typeface="Arial"/>
                <a:cs typeface="Arial"/>
              </a:rPr>
              <a:t>účinnost</a:t>
            </a:r>
            <a:r>
              <a:rPr sz="1995" dirty="0">
                <a:latin typeface="Arial"/>
                <a:cs typeface="Arial"/>
              </a:rPr>
              <a:t> </a:t>
            </a:r>
            <a:r>
              <a:rPr lang="cs-CZ" sz="1995" dirty="0">
                <a:latin typeface="Arial"/>
                <a:cs typeface="Arial"/>
              </a:rPr>
              <a:t>ř</a:t>
            </a:r>
            <a:r>
              <a:rPr sz="1995" dirty="0">
                <a:latin typeface="Arial"/>
                <a:cs typeface="Arial"/>
              </a:rPr>
              <a:t>ízení hospodárnosti i v </a:t>
            </a:r>
            <a:r>
              <a:rPr sz="1995" dirty="0" err="1">
                <a:latin typeface="Arial"/>
                <a:cs typeface="Arial"/>
              </a:rPr>
              <a:t>taktickém</a:t>
            </a:r>
            <a:r>
              <a:rPr sz="1995" dirty="0">
                <a:latin typeface="Arial"/>
                <a:cs typeface="Arial"/>
              </a:rPr>
              <a:t> </a:t>
            </a:r>
            <a:r>
              <a:rPr sz="1995" dirty="0" err="1">
                <a:latin typeface="Arial"/>
                <a:cs typeface="Arial"/>
              </a:rPr>
              <a:t>horizontu</a:t>
            </a:r>
            <a:r>
              <a:rPr lang="cs-CZ" sz="1995" dirty="0">
                <a:latin typeface="Arial"/>
                <a:cs typeface="Arial"/>
              </a:rPr>
              <a:t>.</a:t>
            </a:r>
          </a:p>
          <a:p>
            <a:pPr marL="354416" marR="206719" indent="-342900">
              <a:lnSpc>
                <a:spcPct val="93000"/>
              </a:lnSpc>
              <a:buFont typeface="Arial" panose="020B0604020202020204" pitchFamily="34" charset="0"/>
              <a:buChar char="•"/>
            </a:pPr>
            <a:endParaRPr lang="cs-CZ" sz="1995" dirty="0">
              <a:latin typeface="Arial"/>
              <a:cs typeface="Arial"/>
            </a:endParaRPr>
          </a:p>
          <a:p>
            <a:pPr marL="354416" marR="206719" indent="-342900">
              <a:lnSpc>
                <a:spcPct val="93000"/>
              </a:lnSpc>
              <a:buFont typeface="Arial" panose="020B0604020202020204" pitchFamily="34" charset="0"/>
              <a:buChar char="•"/>
            </a:pPr>
            <a:r>
              <a:rPr lang="cs-CZ" sz="1995" dirty="0">
                <a:latin typeface="Arial"/>
                <a:cs typeface="Arial"/>
              </a:rPr>
              <a:t>D</a:t>
            </a:r>
            <a:r>
              <a:rPr sz="1995" dirty="0" err="1">
                <a:latin typeface="Arial"/>
                <a:cs typeface="Arial"/>
              </a:rPr>
              <a:t>ávají</a:t>
            </a:r>
            <a:r>
              <a:rPr sz="1995" dirty="0">
                <a:latin typeface="Arial"/>
                <a:cs typeface="Arial"/>
              </a:rPr>
              <a:t> možnost propojit operativní kontrolu hospodárnosti s</a:t>
            </a:r>
            <a:r>
              <a:rPr sz="1995" dirty="0">
                <a:latin typeface="Times New Roman"/>
                <a:cs typeface="Times New Roman"/>
              </a:rPr>
              <a:t> </a:t>
            </a:r>
            <a:r>
              <a:rPr sz="1995" dirty="0">
                <a:latin typeface="Arial"/>
                <a:cs typeface="Arial"/>
              </a:rPr>
              <a:t>analýzou a hodnocením nákladové </a:t>
            </a:r>
            <a:r>
              <a:rPr sz="1995" dirty="0" err="1">
                <a:latin typeface="Arial"/>
                <a:cs typeface="Arial"/>
              </a:rPr>
              <a:t>náročnosti</a:t>
            </a:r>
            <a:r>
              <a:rPr sz="1995" dirty="0">
                <a:latin typeface="Arial"/>
                <a:cs typeface="Arial"/>
              </a:rPr>
              <a:t> </a:t>
            </a:r>
            <a:r>
              <a:rPr sz="1995" dirty="0" err="1">
                <a:latin typeface="Arial"/>
                <a:cs typeface="Arial"/>
              </a:rPr>
              <a:t>výkon</a:t>
            </a:r>
            <a:r>
              <a:rPr lang="cs-CZ" sz="1995" dirty="0">
                <a:latin typeface="Arial"/>
                <a:cs typeface="Arial"/>
              </a:rPr>
              <a:t>ů</a:t>
            </a:r>
            <a:r>
              <a:rPr sz="1995" dirty="0">
                <a:latin typeface="Arial"/>
                <a:cs typeface="Arial"/>
              </a:rPr>
              <a:t> v delším </a:t>
            </a:r>
            <a:r>
              <a:rPr sz="1995" dirty="0" err="1">
                <a:latin typeface="Arial"/>
                <a:cs typeface="Arial"/>
              </a:rPr>
              <a:t>časovém</a:t>
            </a:r>
            <a:r>
              <a:rPr sz="1995" dirty="0">
                <a:latin typeface="Arial"/>
                <a:cs typeface="Arial"/>
              </a:rPr>
              <a:t> </a:t>
            </a:r>
            <a:r>
              <a:rPr sz="1995" dirty="0" err="1">
                <a:latin typeface="Arial"/>
                <a:cs typeface="Arial"/>
              </a:rPr>
              <a:t>intervalu</a:t>
            </a:r>
            <a:r>
              <a:rPr lang="cs-CZ" sz="1995" dirty="0">
                <a:latin typeface="Arial"/>
                <a:cs typeface="Arial"/>
              </a:rPr>
              <a:t>.</a:t>
            </a:r>
            <a:endParaRPr sz="1995" dirty="0">
              <a:latin typeface="Arial"/>
              <a:cs typeface="Arial"/>
            </a:endParaRPr>
          </a:p>
          <a:p>
            <a:pPr marL="354416" indent="-342900">
              <a:lnSpc>
                <a:spcPts val="2308"/>
              </a:lnSpc>
              <a:spcBef>
                <a:spcPts val="1097"/>
              </a:spcBef>
              <a:buFont typeface="Arial" panose="020B0604020202020204" pitchFamily="34" charset="0"/>
              <a:buChar char="•"/>
            </a:pPr>
            <a:r>
              <a:rPr sz="1995" dirty="0">
                <a:latin typeface="Arial"/>
                <a:cs typeface="Arial"/>
              </a:rPr>
              <a:t>Účinnost normové metody souvisí s kvalitou normotvorné </a:t>
            </a:r>
            <a:r>
              <a:rPr sz="1995" dirty="0" err="1">
                <a:latin typeface="Arial"/>
                <a:cs typeface="Arial"/>
              </a:rPr>
              <a:t>základny</a:t>
            </a:r>
            <a:r>
              <a:rPr sz="1995" dirty="0">
                <a:latin typeface="Arial"/>
                <a:cs typeface="Arial"/>
              </a:rPr>
              <a:t>.</a:t>
            </a:r>
            <a:endParaRPr lang="cs-CZ" sz="1995" dirty="0">
              <a:latin typeface="Arial"/>
              <a:cs typeface="Arial"/>
            </a:endParaRPr>
          </a:p>
          <a:p>
            <a:pPr marL="354416" indent="-342900">
              <a:lnSpc>
                <a:spcPts val="2308"/>
              </a:lnSpc>
              <a:spcBef>
                <a:spcPts val="1097"/>
              </a:spcBef>
              <a:buFont typeface="Arial" panose="020B0604020202020204" pitchFamily="34" charset="0"/>
              <a:buChar char="•"/>
            </a:pPr>
            <a:endParaRPr lang="cs-CZ" sz="1995" dirty="0">
              <a:latin typeface="Arial"/>
              <a:cs typeface="Arial"/>
            </a:endParaRPr>
          </a:p>
          <a:p>
            <a:pPr marL="354416" indent="-342900">
              <a:lnSpc>
                <a:spcPts val="2226"/>
              </a:lnSpc>
              <a:buFont typeface="Arial" panose="020B0604020202020204" pitchFamily="34" charset="0"/>
              <a:buChar char="•"/>
            </a:pPr>
            <a:r>
              <a:rPr sz="1995" dirty="0" err="1">
                <a:latin typeface="Arial"/>
                <a:cs typeface="Arial"/>
              </a:rPr>
              <a:t>Největší</a:t>
            </a:r>
            <a:r>
              <a:rPr sz="1995" dirty="0">
                <a:latin typeface="Arial"/>
                <a:cs typeface="Arial"/>
              </a:rPr>
              <a:t> uplatnění je </a:t>
            </a:r>
            <a:r>
              <a:rPr sz="1995" b="1" dirty="0">
                <a:latin typeface="Arial"/>
                <a:cs typeface="Arial"/>
              </a:rPr>
              <a:t>v hromadné a sériové heterogenní výrobě</a:t>
            </a:r>
          </a:p>
          <a:p>
            <a:pPr marL="11516" marR="4607">
              <a:lnSpc>
                <a:spcPct val="93000"/>
              </a:lnSpc>
              <a:spcBef>
                <a:spcPts val="86"/>
              </a:spcBef>
              <a:tabLst>
                <a:tab pos="2461046" algn="l"/>
              </a:tabLst>
            </a:pPr>
            <a:r>
              <a:rPr lang="cs-CZ" sz="1995" b="1" dirty="0">
                <a:latin typeface="Arial"/>
                <a:cs typeface="Arial"/>
              </a:rPr>
              <a:t>     </a:t>
            </a:r>
            <a:r>
              <a:rPr sz="1995" b="1" dirty="0">
                <a:latin typeface="Arial"/>
                <a:cs typeface="Arial"/>
              </a:rPr>
              <a:t>s</a:t>
            </a:r>
            <a:r>
              <a:rPr sz="1995" b="1" dirty="0">
                <a:latin typeface="Times New Roman"/>
                <a:cs typeface="Times New Roman"/>
              </a:rPr>
              <a:t> </a:t>
            </a:r>
            <a:r>
              <a:rPr sz="1995" b="1" dirty="0">
                <a:latin typeface="Arial"/>
                <a:cs typeface="Arial"/>
              </a:rPr>
              <a:t>montážní technologií</a:t>
            </a:r>
            <a:r>
              <a:rPr sz="1995" dirty="0">
                <a:latin typeface="Arial"/>
                <a:cs typeface="Arial"/>
              </a:rPr>
              <a:t>, v níž je možná běžná </a:t>
            </a:r>
            <a:r>
              <a:rPr sz="1995" dirty="0" err="1">
                <a:latin typeface="Arial"/>
                <a:cs typeface="Arial"/>
              </a:rPr>
              <a:t>kontrola</a:t>
            </a:r>
            <a:r>
              <a:rPr sz="1995" dirty="0">
                <a:latin typeface="Arial"/>
                <a:cs typeface="Arial"/>
              </a:rPr>
              <a:t> </a:t>
            </a:r>
            <a:r>
              <a:rPr sz="1995" dirty="0" err="1">
                <a:latin typeface="Arial"/>
                <a:cs typeface="Arial"/>
              </a:rPr>
              <a:t>náklad</a:t>
            </a:r>
            <a:r>
              <a:rPr lang="cs-CZ" sz="1995" dirty="0">
                <a:latin typeface="Arial"/>
                <a:cs typeface="Arial"/>
              </a:rPr>
              <a:t>ů</a:t>
            </a:r>
            <a:r>
              <a:rPr sz="1995" dirty="0">
                <a:latin typeface="Arial"/>
                <a:cs typeface="Arial"/>
              </a:rPr>
              <a:t> </a:t>
            </a:r>
            <a:r>
              <a:rPr lang="cs-CZ" sz="1995" dirty="0">
                <a:latin typeface="Arial"/>
                <a:cs typeface="Arial"/>
              </a:rPr>
              <a:t> </a:t>
            </a:r>
          </a:p>
          <a:p>
            <a:pPr marL="11516" marR="4607">
              <a:lnSpc>
                <a:spcPct val="93000"/>
              </a:lnSpc>
              <a:spcBef>
                <a:spcPts val="86"/>
              </a:spcBef>
              <a:tabLst>
                <a:tab pos="2461046" algn="l"/>
              </a:tabLst>
            </a:pPr>
            <a:r>
              <a:rPr lang="cs-CZ" sz="1995" dirty="0">
                <a:latin typeface="Arial"/>
                <a:cs typeface="Arial"/>
              </a:rPr>
              <a:t>     </a:t>
            </a:r>
            <a:r>
              <a:rPr sz="1995" dirty="0" err="1">
                <a:latin typeface="Arial"/>
                <a:cs typeface="Arial"/>
              </a:rPr>
              <a:t>podle</a:t>
            </a:r>
            <a:r>
              <a:rPr sz="1995" dirty="0">
                <a:latin typeface="Arial"/>
                <a:cs typeface="Arial"/>
              </a:rPr>
              <a:t> jednotlivých operací.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193E2E8-056F-31C5-FBF8-8EF0ED4452F6}"/>
              </a:ext>
            </a:extLst>
          </p:cNvPr>
          <p:cNvSpPr>
            <a:spLocks noGrp="1"/>
          </p:cNvSpPr>
          <p:nvPr>
            <p:ph type="title"/>
          </p:nvPr>
        </p:nvSpPr>
        <p:spPr/>
        <p:txBody>
          <a:bodyPr/>
          <a:lstStyle/>
          <a:p>
            <a:r>
              <a:rPr lang="cs-CZ" dirty="0"/>
              <a:t>Shrnutí</a:t>
            </a:r>
          </a:p>
        </p:txBody>
      </p:sp>
      <p:sp>
        <p:nvSpPr>
          <p:cNvPr id="3" name="Zástupný obsah 2">
            <a:extLst>
              <a:ext uri="{FF2B5EF4-FFF2-40B4-BE49-F238E27FC236}">
                <a16:creationId xmlns:a16="http://schemas.microsoft.com/office/drawing/2014/main" id="{BEA5D948-4B82-D71D-5AD4-8CACD1865DFC}"/>
              </a:ext>
            </a:extLst>
          </p:cNvPr>
          <p:cNvSpPr>
            <a:spLocks noGrp="1"/>
          </p:cNvSpPr>
          <p:nvPr>
            <p:ph idx="1"/>
          </p:nvPr>
        </p:nvSpPr>
        <p:spPr/>
        <p:txBody>
          <a:bodyPr/>
          <a:lstStyle/>
          <a:p>
            <a:pPr marL="11516" marR="4607">
              <a:lnSpc>
                <a:spcPct val="93000"/>
              </a:lnSpc>
              <a:spcBef>
                <a:spcPts val="86"/>
              </a:spcBef>
              <a:tabLst>
                <a:tab pos="2461046" algn="l"/>
              </a:tabLst>
            </a:pPr>
            <a:r>
              <a:rPr lang="cs-CZ" sz="2000" dirty="0">
                <a:latin typeface="Arial"/>
                <a:cs typeface="Arial"/>
              </a:rPr>
              <a:t>Užitečná také v zakázkových výrobách, a to zejména v případech, kdy jednotlivé zakázky vznikají sice individuálně, ale s použitím typových, hromadněji využívaných výrobků, polotovarů, činností nebo aktivit.</a:t>
            </a:r>
          </a:p>
          <a:p>
            <a:pPr marL="11516" marR="4607">
              <a:lnSpc>
                <a:spcPct val="93000"/>
              </a:lnSpc>
              <a:spcBef>
                <a:spcPts val="86"/>
              </a:spcBef>
              <a:tabLst>
                <a:tab pos="2461046" algn="l"/>
              </a:tabLst>
            </a:pPr>
            <a:endParaRPr lang="cs-CZ" sz="2000" dirty="0">
              <a:latin typeface="Arial"/>
              <a:cs typeface="Arial"/>
            </a:endParaRPr>
          </a:p>
          <a:p>
            <a:pPr marL="11516" marR="268331">
              <a:lnSpc>
                <a:spcPct val="92900"/>
              </a:lnSpc>
              <a:spcBef>
                <a:spcPts val="1279"/>
              </a:spcBef>
              <a:tabLst>
                <a:tab pos="1631292" algn="l"/>
              </a:tabLst>
            </a:pPr>
            <a:r>
              <a:rPr lang="cs-CZ" sz="2000" dirty="0">
                <a:latin typeface="Arial"/>
                <a:cs typeface="Arial"/>
              </a:rPr>
              <a:t>Naopak obtížněji se uplatňuje ve výrobách s procesní technologií a </a:t>
            </a:r>
            <a:r>
              <a:rPr lang="cs-CZ" sz="2000">
                <a:latin typeface="Arial"/>
                <a:cs typeface="Arial"/>
              </a:rPr>
              <a:t>nejobtížněji v</a:t>
            </a:r>
            <a:r>
              <a:rPr lang="cs-CZ" sz="2000">
                <a:latin typeface="Times New Roman"/>
                <a:cs typeface="Times New Roman"/>
              </a:rPr>
              <a:t> </a:t>
            </a:r>
            <a:r>
              <a:rPr lang="cs-CZ" sz="2000" dirty="0">
                <a:latin typeface="Arial"/>
                <a:cs typeface="Arial"/>
              </a:rPr>
              <a:t>kusové a malosériové výrobě, kde nákladový úkol je vždy originální a kde aplikace metody naráží na problémy s jeho určením, resp. s určováním odpovědnosti za odchylky.</a:t>
            </a:r>
          </a:p>
          <a:p>
            <a:endParaRPr lang="cs-CZ" dirty="0"/>
          </a:p>
        </p:txBody>
      </p:sp>
    </p:spTree>
    <p:extLst>
      <p:ext uri="{BB962C8B-B14F-4D97-AF65-F5344CB8AC3E}">
        <p14:creationId xmlns:p14="http://schemas.microsoft.com/office/powerpoint/2010/main" val="21756987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C633C60-1FFD-CC90-4E4D-4733876D5620}"/>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9CC6BE45-ADD8-494B-6537-3DC98FEAA93D}"/>
              </a:ext>
            </a:extLst>
          </p:cNvPr>
          <p:cNvSpPr>
            <a:spLocks noGrp="1"/>
          </p:cNvSpPr>
          <p:nvPr>
            <p:ph idx="1"/>
          </p:nvPr>
        </p:nvSpPr>
        <p:spPr/>
        <p:txBody>
          <a:bodyPr>
            <a:normAutofit/>
          </a:bodyPr>
          <a:lstStyle/>
          <a:p>
            <a:pPr marL="0" indent="0">
              <a:buNone/>
            </a:pPr>
            <a:endParaRPr lang="cs-CZ" sz="6000" b="1" dirty="0"/>
          </a:p>
          <a:p>
            <a:pPr marL="0" indent="0" algn="ctr">
              <a:buNone/>
            </a:pPr>
            <a:r>
              <a:rPr lang="cs-CZ" sz="6000" b="1" dirty="0"/>
              <a:t>Děkuji za pozornost </a:t>
            </a:r>
          </a:p>
        </p:txBody>
      </p:sp>
    </p:spTree>
    <p:extLst>
      <p:ext uri="{BB962C8B-B14F-4D97-AF65-F5344CB8AC3E}">
        <p14:creationId xmlns:p14="http://schemas.microsoft.com/office/powerpoint/2010/main" val="2892257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44814" y="391303"/>
            <a:ext cx="8254373" cy="902105"/>
          </a:xfrm>
          <a:prstGeom prst="rect">
            <a:avLst/>
          </a:prstGeom>
        </p:spPr>
        <p:txBody>
          <a:bodyPr vert="horz" wrap="square" lIns="0" tIns="80581" rIns="0" bIns="0" rtlCol="0" anchor="ctr">
            <a:spAutoFit/>
          </a:bodyPr>
          <a:lstStyle/>
          <a:p>
            <a:pPr marL="11516" marR="4607">
              <a:lnSpc>
                <a:spcPts val="3228"/>
              </a:lnSpc>
            </a:pPr>
            <a:r>
              <a:rPr lang="en-GB" sz="2902" dirty="0"/>
              <a:t>ROZDÍLOVÉ METODY ŘÍZENÍ HOSPODÁRNOSTI JEDNICOVÝCH NÁKLADŮ</a:t>
            </a:r>
            <a:endParaRPr lang="en-GB" sz="2902" dirty="0">
              <a:latin typeface="Times New Roman"/>
              <a:cs typeface="Times New Roman"/>
            </a:endParaRPr>
          </a:p>
        </p:txBody>
      </p:sp>
      <p:sp>
        <p:nvSpPr>
          <p:cNvPr id="3" name="object 3"/>
          <p:cNvSpPr txBox="1"/>
          <p:nvPr/>
        </p:nvSpPr>
        <p:spPr>
          <a:xfrm>
            <a:off x="540169" y="1639847"/>
            <a:ext cx="7736699" cy="4506555"/>
          </a:xfrm>
          <a:prstGeom prst="rect">
            <a:avLst/>
          </a:prstGeom>
        </p:spPr>
        <p:txBody>
          <a:bodyPr vert="horz" wrap="square" lIns="0" tIns="0" rIns="0" bIns="0" rtlCol="0">
            <a:spAutoFit/>
          </a:bodyPr>
          <a:lstStyle/>
          <a:p>
            <a:pPr marL="11516"/>
            <a:r>
              <a:rPr lang="cs-CZ" sz="2176" b="1" u="sng" dirty="0">
                <a:latin typeface="Arial"/>
                <a:cs typeface="Arial"/>
              </a:rPr>
              <a:t>C</a:t>
            </a:r>
            <a:r>
              <a:rPr sz="2176" b="1" u="sng" dirty="0" err="1">
                <a:latin typeface="Arial"/>
                <a:cs typeface="Arial"/>
              </a:rPr>
              <a:t>íl</a:t>
            </a:r>
            <a:r>
              <a:rPr lang="cs-CZ" sz="2176" b="1" u="sng" dirty="0">
                <a:latin typeface="Arial"/>
                <a:cs typeface="Arial"/>
              </a:rPr>
              <a:t>:</a:t>
            </a:r>
            <a:endParaRPr sz="2176" b="1" u="sng" dirty="0">
              <a:latin typeface="Arial"/>
              <a:cs typeface="Arial"/>
            </a:endParaRPr>
          </a:p>
          <a:p>
            <a:pPr marL="301729" marR="505568" indent="-290212">
              <a:lnSpc>
                <a:spcPts val="2430"/>
              </a:lnSpc>
              <a:spcBef>
                <a:spcPts val="1319"/>
              </a:spcBef>
              <a:buClr>
                <a:srgbClr val="FFFFFF"/>
              </a:buClr>
              <a:buFont typeface="Times New Roman"/>
              <a:buChar char="•"/>
              <a:tabLst>
                <a:tab pos="301729" algn="l"/>
              </a:tabLst>
            </a:pPr>
            <a:r>
              <a:rPr lang="cs-CZ" sz="2000" dirty="0">
                <a:latin typeface="Arial"/>
                <a:cs typeface="Arial"/>
              </a:rPr>
              <a:t>- </a:t>
            </a:r>
            <a:r>
              <a:rPr sz="2000" b="1" dirty="0" err="1">
                <a:latin typeface="Arial"/>
                <a:cs typeface="Arial"/>
              </a:rPr>
              <a:t>vymezit</a:t>
            </a:r>
            <a:r>
              <a:rPr sz="2000" b="1" dirty="0">
                <a:latin typeface="Arial"/>
                <a:cs typeface="Arial"/>
              </a:rPr>
              <a:t> rozdíly </a:t>
            </a:r>
            <a:r>
              <a:rPr sz="2000" dirty="0">
                <a:latin typeface="Arial"/>
                <a:cs typeface="Arial"/>
              </a:rPr>
              <a:t>ve vypovídací schopnosti tzv. úhrnných a rozdílových </a:t>
            </a:r>
            <a:r>
              <a:rPr sz="2000" dirty="0" err="1">
                <a:latin typeface="Arial"/>
                <a:cs typeface="Arial"/>
              </a:rPr>
              <a:t>metod</a:t>
            </a:r>
            <a:r>
              <a:rPr sz="2000" dirty="0">
                <a:latin typeface="Arial"/>
                <a:cs typeface="Arial"/>
              </a:rPr>
              <a:t> </a:t>
            </a:r>
            <a:r>
              <a:rPr lang="cs-CZ" sz="2000" dirty="0">
                <a:latin typeface="Arial"/>
                <a:cs typeface="Arial"/>
              </a:rPr>
              <a:t>ř</a:t>
            </a:r>
            <a:r>
              <a:rPr sz="2000" dirty="0" err="1">
                <a:latin typeface="Arial"/>
                <a:cs typeface="Arial"/>
              </a:rPr>
              <a:t>ízení</a:t>
            </a:r>
            <a:r>
              <a:rPr sz="2000" dirty="0">
                <a:latin typeface="Arial"/>
                <a:cs typeface="Arial"/>
              </a:rPr>
              <a:t> hospodárnosti,</a:t>
            </a:r>
          </a:p>
          <a:p>
            <a:pPr marL="301729" indent="-290212">
              <a:lnSpc>
                <a:spcPts val="2521"/>
              </a:lnSpc>
              <a:spcBef>
                <a:spcPts val="1038"/>
              </a:spcBef>
              <a:buClr>
                <a:srgbClr val="FFFFFF"/>
              </a:buClr>
              <a:buFont typeface="Times New Roman"/>
              <a:buChar char="•"/>
              <a:tabLst>
                <a:tab pos="301729" algn="l"/>
              </a:tabLst>
            </a:pPr>
            <a:r>
              <a:rPr lang="cs-CZ" sz="2000" dirty="0">
                <a:latin typeface="Arial"/>
                <a:cs typeface="Arial"/>
              </a:rPr>
              <a:t>- </a:t>
            </a:r>
            <a:r>
              <a:rPr sz="2000" b="1" dirty="0" err="1">
                <a:latin typeface="Arial"/>
                <a:cs typeface="Arial"/>
              </a:rPr>
              <a:t>charakterizovat</a:t>
            </a:r>
            <a:r>
              <a:rPr sz="2000" b="1" dirty="0">
                <a:latin typeface="Arial"/>
                <a:cs typeface="Arial"/>
              </a:rPr>
              <a:t> p</a:t>
            </a:r>
            <a:r>
              <a:rPr lang="cs-CZ" sz="2000" b="1" dirty="0">
                <a:latin typeface="Arial"/>
                <a:cs typeface="Arial"/>
              </a:rPr>
              <a:t>ř</a:t>
            </a:r>
            <a:r>
              <a:rPr sz="2000" b="1" dirty="0" err="1">
                <a:latin typeface="Arial"/>
                <a:cs typeface="Arial"/>
              </a:rPr>
              <a:t>ínosy</a:t>
            </a:r>
            <a:r>
              <a:rPr sz="2000" b="1" dirty="0">
                <a:latin typeface="Arial"/>
                <a:cs typeface="Arial"/>
              </a:rPr>
              <a:t> rozdílových metod </a:t>
            </a:r>
            <a:r>
              <a:rPr sz="2000" dirty="0">
                <a:latin typeface="Arial"/>
                <a:cs typeface="Arial"/>
              </a:rPr>
              <a:t>v běžném a</a:t>
            </a:r>
          </a:p>
          <a:p>
            <a:pPr marL="301729">
              <a:lnSpc>
                <a:spcPts val="2521"/>
              </a:lnSpc>
            </a:pPr>
            <a:r>
              <a:rPr sz="2000" dirty="0" err="1">
                <a:latin typeface="Arial"/>
                <a:cs typeface="Arial"/>
              </a:rPr>
              <a:t>preventivním</a:t>
            </a:r>
            <a:r>
              <a:rPr sz="2000" dirty="0">
                <a:latin typeface="Arial"/>
                <a:cs typeface="Arial"/>
              </a:rPr>
              <a:t> </a:t>
            </a:r>
            <a:r>
              <a:rPr lang="cs-CZ" sz="2000" dirty="0">
                <a:latin typeface="Arial"/>
                <a:cs typeface="Arial"/>
              </a:rPr>
              <a:t>ř</a:t>
            </a:r>
            <a:r>
              <a:rPr sz="2000" dirty="0" err="1">
                <a:latin typeface="Arial"/>
                <a:cs typeface="Arial"/>
              </a:rPr>
              <a:t>ízení</a:t>
            </a:r>
            <a:r>
              <a:rPr sz="2000" dirty="0">
                <a:latin typeface="Arial"/>
                <a:cs typeface="Arial"/>
              </a:rPr>
              <a:t>,</a:t>
            </a:r>
          </a:p>
          <a:p>
            <a:pPr marL="301729" marR="4607" indent="-290212">
              <a:lnSpc>
                <a:spcPts val="2430"/>
              </a:lnSpc>
              <a:spcBef>
                <a:spcPts val="1319"/>
              </a:spcBef>
              <a:buClr>
                <a:srgbClr val="FFFFFF"/>
              </a:buClr>
              <a:buFont typeface="Times New Roman"/>
              <a:buChar char="•"/>
              <a:tabLst>
                <a:tab pos="301729" algn="l"/>
              </a:tabLst>
            </a:pPr>
            <a:r>
              <a:rPr lang="cs-CZ" sz="2000" dirty="0">
                <a:latin typeface="Arial"/>
                <a:cs typeface="Arial"/>
              </a:rPr>
              <a:t>- </a:t>
            </a:r>
            <a:r>
              <a:rPr sz="2000" b="1" dirty="0" err="1">
                <a:latin typeface="Arial"/>
                <a:cs typeface="Arial"/>
              </a:rPr>
              <a:t>charakterizovat</a:t>
            </a:r>
            <a:r>
              <a:rPr sz="2000" b="1" dirty="0">
                <a:latin typeface="Arial"/>
                <a:cs typeface="Arial"/>
              </a:rPr>
              <a:t> normovou </a:t>
            </a:r>
            <a:r>
              <a:rPr sz="2000" b="1" dirty="0" err="1">
                <a:latin typeface="Arial"/>
                <a:cs typeface="Arial"/>
              </a:rPr>
              <a:t>metodu</a:t>
            </a:r>
            <a:r>
              <a:rPr sz="2000" b="1" dirty="0">
                <a:latin typeface="Arial"/>
                <a:cs typeface="Arial"/>
              </a:rPr>
              <a:t> </a:t>
            </a:r>
            <a:r>
              <a:rPr lang="cs-CZ" sz="2000" b="1" dirty="0">
                <a:latin typeface="Arial"/>
                <a:cs typeface="Arial"/>
              </a:rPr>
              <a:t>ř</a:t>
            </a:r>
            <a:r>
              <a:rPr sz="2000" b="1" dirty="0" err="1">
                <a:latin typeface="Arial"/>
                <a:cs typeface="Arial"/>
              </a:rPr>
              <a:t>ízení</a:t>
            </a:r>
            <a:r>
              <a:rPr sz="2000" b="1" dirty="0">
                <a:latin typeface="Arial"/>
                <a:cs typeface="Arial"/>
              </a:rPr>
              <a:t> hospodárnosti </a:t>
            </a:r>
            <a:r>
              <a:rPr sz="2000" dirty="0">
                <a:latin typeface="Arial"/>
                <a:cs typeface="Arial"/>
              </a:rPr>
              <a:t>a její pojmový aparát – náklady podle norem, změny norem a odchylky</a:t>
            </a:r>
            <a:r>
              <a:rPr sz="2000" dirty="0">
                <a:latin typeface="Times New Roman"/>
                <a:cs typeface="Times New Roman"/>
              </a:rPr>
              <a:t> </a:t>
            </a:r>
            <a:r>
              <a:rPr sz="2000" dirty="0">
                <a:latin typeface="Arial"/>
                <a:cs typeface="Arial"/>
              </a:rPr>
              <a:t>od</a:t>
            </a:r>
            <a:r>
              <a:rPr sz="2000" dirty="0">
                <a:latin typeface="Times New Roman"/>
                <a:cs typeface="Times New Roman"/>
              </a:rPr>
              <a:t> </a:t>
            </a:r>
            <a:r>
              <a:rPr sz="2000" dirty="0">
                <a:latin typeface="Arial"/>
                <a:cs typeface="Arial"/>
              </a:rPr>
              <a:t>norem,</a:t>
            </a:r>
          </a:p>
          <a:p>
            <a:pPr marL="301729" indent="-290212">
              <a:lnSpc>
                <a:spcPts val="2521"/>
              </a:lnSpc>
              <a:spcBef>
                <a:spcPts val="1038"/>
              </a:spcBef>
              <a:buClr>
                <a:srgbClr val="FFFFFF"/>
              </a:buClr>
              <a:buFont typeface="Times New Roman"/>
              <a:buChar char="•"/>
              <a:tabLst>
                <a:tab pos="301729" algn="l"/>
              </a:tabLst>
            </a:pPr>
            <a:r>
              <a:rPr lang="cs-CZ" sz="2000" dirty="0">
                <a:latin typeface="Arial"/>
                <a:cs typeface="Arial"/>
              </a:rPr>
              <a:t>- </a:t>
            </a:r>
            <a:r>
              <a:rPr sz="2000" b="1" dirty="0" err="1">
                <a:latin typeface="Arial"/>
                <a:cs typeface="Arial"/>
              </a:rPr>
              <a:t>vymezit</a:t>
            </a:r>
            <a:r>
              <a:rPr sz="2000" b="1" dirty="0">
                <a:latin typeface="Arial"/>
                <a:cs typeface="Arial"/>
              </a:rPr>
              <a:t> p</a:t>
            </a:r>
            <a:r>
              <a:rPr lang="cs-CZ" sz="2000" b="1" dirty="0">
                <a:latin typeface="Arial"/>
                <a:cs typeface="Arial"/>
              </a:rPr>
              <a:t>ř</a:t>
            </a:r>
            <a:r>
              <a:rPr sz="2000" b="1" dirty="0" err="1">
                <a:latin typeface="Arial"/>
                <a:cs typeface="Arial"/>
              </a:rPr>
              <a:t>edpoklady</a:t>
            </a:r>
            <a:r>
              <a:rPr sz="2000" b="1" dirty="0">
                <a:latin typeface="Arial"/>
                <a:cs typeface="Arial"/>
              </a:rPr>
              <a:t> a možnosti využití </a:t>
            </a:r>
            <a:r>
              <a:rPr sz="2000" b="1" dirty="0" err="1">
                <a:latin typeface="Arial"/>
                <a:cs typeface="Arial"/>
              </a:rPr>
              <a:t>normové</a:t>
            </a:r>
            <a:r>
              <a:rPr sz="2000" b="1" dirty="0">
                <a:latin typeface="Arial"/>
                <a:cs typeface="Arial"/>
              </a:rPr>
              <a:t> </a:t>
            </a:r>
            <a:r>
              <a:rPr sz="2000" b="1" dirty="0" err="1">
                <a:latin typeface="Arial"/>
                <a:cs typeface="Arial"/>
              </a:rPr>
              <a:t>metody</a:t>
            </a:r>
            <a:r>
              <a:rPr lang="cs-CZ" sz="2000" b="1" dirty="0">
                <a:latin typeface="Arial"/>
                <a:cs typeface="Arial"/>
              </a:rPr>
              <a:t> </a:t>
            </a:r>
            <a:r>
              <a:rPr sz="2000" dirty="0">
                <a:latin typeface="Arial"/>
                <a:cs typeface="Arial"/>
              </a:rPr>
              <a:t>s</a:t>
            </a:r>
            <a:r>
              <a:rPr sz="2000" dirty="0">
                <a:latin typeface="Times New Roman"/>
                <a:cs typeface="Times New Roman"/>
              </a:rPr>
              <a:t> </a:t>
            </a:r>
            <a:r>
              <a:rPr sz="2000" dirty="0">
                <a:latin typeface="Arial"/>
                <a:cs typeface="Arial"/>
              </a:rPr>
              <a:t>ohledem na </a:t>
            </a:r>
            <a:r>
              <a:rPr sz="2000" dirty="0" err="1">
                <a:latin typeface="Arial"/>
                <a:cs typeface="Arial"/>
              </a:rPr>
              <a:t>specifika</a:t>
            </a:r>
            <a:r>
              <a:rPr sz="2000" dirty="0">
                <a:latin typeface="Arial"/>
                <a:cs typeface="Arial"/>
              </a:rPr>
              <a:t> r</a:t>
            </a:r>
            <a:r>
              <a:rPr lang="cs-CZ" sz="2000" dirty="0">
                <a:latin typeface="Arial"/>
                <a:cs typeface="Arial"/>
              </a:rPr>
              <a:t>ů</a:t>
            </a:r>
            <a:r>
              <a:rPr sz="2000" dirty="0" err="1">
                <a:latin typeface="Arial"/>
                <a:cs typeface="Arial"/>
              </a:rPr>
              <a:t>zných</a:t>
            </a:r>
            <a:r>
              <a:rPr sz="2000" dirty="0">
                <a:latin typeface="Arial"/>
                <a:cs typeface="Arial"/>
              </a:rPr>
              <a:t> výrobních podmínek a</a:t>
            </a:r>
          </a:p>
          <a:p>
            <a:pPr marL="301729" indent="-290212">
              <a:lnSpc>
                <a:spcPts val="2521"/>
              </a:lnSpc>
              <a:spcBef>
                <a:spcPts val="1088"/>
              </a:spcBef>
              <a:buClr>
                <a:srgbClr val="FFFFFF"/>
              </a:buClr>
              <a:buFont typeface="Times New Roman"/>
              <a:buChar char="•"/>
              <a:tabLst>
                <a:tab pos="301729" algn="l"/>
              </a:tabLst>
            </a:pPr>
            <a:r>
              <a:rPr lang="cs-CZ" sz="2000" dirty="0">
                <a:latin typeface="Arial"/>
                <a:cs typeface="Arial"/>
              </a:rPr>
              <a:t>- </a:t>
            </a:r>
            <a:r>
              <a:rPr sz="2000" b="1" dirty="0" err="1">
                <a:latin typeface="Arial"/>
                <a:cs typeface="Arial"/>
              </a:rPr>
              <a:t>vyjád</a:t>
            </a:r>
            <a:r>
              <a:rPr lang="cs-CZ" sz="2000" b="1" dirty="0">
                <a:latin typeface="Arial"/>
                <a:cs typeface="Arial"/>
              </a:rPr>
              <a:t>ř</a:t>
            </a:r>
            <a:r>
              <a:rPr sz="2000" b="1" dirty="0">
                <a:latin typeface="Arial"/>
                <a:cs typeface="Arial"/>
              </a:rPr>
              <a:t>it požadavky na účetní zobrazení </a:t>
            </a:r>
            <a:r>
              <a:rPr sz="2000" b="1" dirty="0" err="1">
                <a:latin typeface="Arial"/>
                <a:cs typeface="Arial"/>
              </a:rPr>
              <a:t>informací</a:t>
            </a:r>
            <a:r>
              <a:rPr sz="2000" b="1" dirty="0">
                <a:latin typeface="Arial"/>
                <a:cs typeface="Arial"/>
              </a:rPr>
              <a:t> </a:t>
            </a:r>
            <a:r>
              <a:rPr sz="2000" b="1" dirty="0" err="1">
                <a:latin typeface="Arial"/>
                <a:cs typeface="Arial"/>
              </a:rPr>
              <a:t>normové</a:t>
            </a:r>
            <a:r>
              <a:rPr lang="cs-CZ" sz="2000" b="1" dirty="0">
                <a:latin typeface="Arial"/>
                <a:cs typeface="Arial"/>
              </a:rPr>
              <a:t> </a:t>
            </a:r>
            <a:r>
              <a:rPr sz="2000" b="1" dirty="0" err="1">
                <a:latin typeface="Arial"/>
                <a:cs typeface="Arial"/>
              </a:rPr>
              <a:t>metody</a:t>
            </a:r>
            <a:r>
              <a:rPr sz="2000" dirty="0">
                <a:latin typeface="Arial"/>
                <a:cs typeface="Arial"/>
              </a:rPr>
              <a:t> a na možnosti jejího využití v </a:t>
            </a:r>
            <a:r>
              <a:rPr sz="2000" dirty="0" err="1">
                <a:latin typeface="Arial"/>
                <a:cs typeface="Arial"/>
              </a:rPr>
              <a:t>manažerském</a:t>
            </a:r>
            <a:r>
              <a:rPr sz="2000" dirty="0">
                <a:latin typeface="Arial"/>
                <a:cs typeface="Arial"/>
              </a:rPr>
              <a:t> </a:t>
            </a:r>
            <a:r>
              <a:rPr lang="cs-CZ" sz="2000" dirty="0">
                <a:latin typeface="Arial"/>
                <a:cs typeface="Arial"/>
              </a:rPr>
              <a:t>ř</a:t>
            </a:r>
            <a:r>
              <a:rPr sz="2000" dirty="0" err="1">
                <a:latin typeface="Arial"/>
                <a:cs typeface="Arial"/>
              </a:rPr>
              <a:t>ízení</a:t>
            </a:r>
            <a:r>
              <a:rPr sz="2000" dirty="0">
                <a:latin typeface="Arial"/>
                <a:cs typeface="Arial"/>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44814" y="376851"/>
            <a:ext cx="8254373" cy="1082219"/>
          </a:xfrm>
          <a:prstGeom prst="rect">
            <a:avLst/>
          </a:prstGeom>
        </p:spPr>
        <p:txBody>
          <a:bodyPr vert="horz" wrap="square" lIns="0" tIns="0" rIns="0" bIns="0" rtlCol="0" anchor="ctr">
            <a:spAutoFit/>
          </a:bodyPr>
          <a:lstStyle/>
          <a:p>
            <a:pPr marL="11516">
              <a:lnSpc>
                <a:spcPts val="4198"/>
              </a:lnSpc>
            </a:pPr>
            <a:r>
              <a:rPr dirty="0"/>
              <a:t>Úhrnné a rozdílové </a:t>
            </a:r>
            <a:r>
              <a:rPr dirty="0" err="1"/>
              <a:t>metody</a:t>
            </a:r>
            <a:r>
              <a:rPr dirty="0"/>
              <a:t> </a:t>
            </a:r>
            <a:r>
              <a:rPr lang="cs-CZ" dirty="0"/>
              <a:t>ř</a:t>
            </a:r>
            <a:r>
              <a:rPr dirty="0" err="1"/>
              <a:t>ízení</a:t>
            </a:r>
            <a:endParaRPr dirty="0"/>
          </a:p>
          <a:p>
            <a:pPr marL="11516">
              <a:lnSpc>
                <a:spcPts val="4198"/>
              </a:lnSpc>
            </a:pPr>
            <a:r>
              <a:rPr dirty="0"/>
              <a:t>hospodárnosti</a:t>
            </a:r>
          </a:p>
        </p:txBody>
      </p:sp>
      <p:sp>
        <p:nvSpPr>
          <p:cNvPr id="3" name="object 3"/>
          <p:cNvSpPr txBox="1"/>
          <p:nvPr/>
        </p:nvSpPr>
        <p:spPr>
          <a:xfrm>
            <a:off x="444813" y="1640156"/>
            <a:ext cx="7543224" cy="4581960"/>
          </a:xfrm>
          <a:prstGeom prst="rect">
            <a:avLst/>
          </a:prstGeom>
        </p:spPr>
        <p:txBody>
          <a:bodyPr vert="horz" wrap="square" lIns="0" tIns="0" rIns="0" bIns="0" rtlCol="0">
            <a:spAutoFit/>
          </a:bodyPr>
          <a:lstStyle/>
          <a:p>
            <a:pPr marL="11516">
              <a:buClr>
                <a:srgbClr val="FFFFFF"/>
              </a:buClr>
              <a:tabLst>
                <a:tab pos="317276" algn="l"/>
              </a:tabLst>
            </a:pPr>
            <a:r>
              <a:rPr lang="cs-CZ" sz="2358" dirty="0">
                <a:latin typeface="Arial"/>
                <a:cs typeface="Arial"/>
              </a:rPr>
              <a:t>- </a:t>
            </a:r>
            <a:r>
              <a:rPr sz="2358" dirty="0" err="1">
                <a:latin typeface="Arial"/>
                <a:cs typeface="Arial"/>
              </a:rPr>
              <a:t>Úlohou</a:t>
            </a:r>
            <a:r>
              <a:rPr sz="2358" dirty="0">
                <a:latin typeface="Arial"/>
                <a:cs typeface="Arial"/>
              </a:rPr>
              <a:t> MÚ je poskytovat informace pro </a:t>
            </a:r>
            <a:r>
              <a:rPr lang="cs-CZ" sz="2358" dirty="0">
                <a:latin typeface="Arial"/>
                <a:cs typeface="Arial"/>
              </a:rPr>
              <a:t>ř</a:t>
            </a:r>
            <a:r>
              <a:rPr sz="2358" dirty="0" err="1">
                <a:latin typeface="Arial"/>
                <a:cs typeface="Arial"/>
              </a:rPr>
              <a:t>ízení</a:t>
            </a:r>
            <a:r>
              <a:rPr sz="2358" dirty="0">
                <a:latin typeface="Arial"/>
                <a:cs typeface="Arial"/>
              </a:rPr>
              <a:t> </a:t>
            </a:r>
            <a:r>
              <a:rPr sz="2358" dirty="0" err="1">
                <a:latin typeface="Arial"/>
                <a:cs typeface="Arial"/>
              </a:rPr>
              <a:t>náklad</a:t>
            </a:r>
            <a:r>
              <a:rPr lang="cs-CZ" sz="2358" dirty="0">
                <a:latin typeface="Arial"/>
                <a:cs typeface="Arial"/>
              </a:rPr>
              <a:t>ů</a:t>
            </a:r>
            <a:endParaRPr sz="2358" dirty="0">
              <a:latin typeface="Arial"/>
              <a:cs typeface="Arial"/>
            </a:endParaRPr>
          </a:p>
          <a:p>
            <a:pPr marL="11516" marR="415741">
              <a:lnSpc>
                <a:spcPts val="2630"/>
              </a:lnSpc>
              <a:spcBef>
                <a:spcPts val="1328"/>
              </a:spcBef>
              <a:buClr>
                <a:srgbClr val="FFFFFF"/>
              </a:buClr>
              <a:tabLst>
                <a:tab pos="317276" algn="l"/>
              </a:tabLst>
            </a:pPr>
            <a:r>
              <a:rPr lang="cs-CZ" sz="2358" dirty="0">
                <a:latin typeface="Arial"/>
                <a:cs typeface="Arial"/>
              </a:rPr>
              <a:t>- </a:t>
            </a:r>
            <a:r>
              <a:rPr sz="2358" dirty="0" err="1">
                <a:latin typeface="Arial"/>
                <a:cs typeface="Arial"/>
              </a:rPr>
              <a:t>Stanovení</a:t>
            </a:r>
            <a:r>
              <a:rPr sz="2358" dirty="0">
                <a:latin typeface="Arial"/>
                <a:cs typeface="Arial"/>
              </a:rPr>
              <a:t> nákladového úkolu a jeho </a:t>
            </a:r>
            <a:r>
              <a:rPr sz="2358" dirty="0" err="1">
                <a:latin typeface="Arial"/>
                <a:cs typeface="Arial"/>
              </a:rPr>
              <a:t>kontrola</a:t>
            </a:r>
            <a:r>
              <a:rPr sz="2358" dirty="0">
                <a:latin typeface="Arial"/>
                <a:cs typeface="Arial"/>
              </a:rPr>
              <a:t> m</a:t>
            </a:r>
            <a:r>
              <a:rPr lang="cs-CZ" sz="2358" dirty="0">
                <a:latin typeface="Arial"/>
                <a:cs typeface="Arial"/>
              </a:rPr>
              <a:t>ů</a:t>
            </a:r>
            <a:r>
              <a:rPr sz="2358" dirty="0" err="1">
                <a:latin typeface="Arial"/>
                <a:cs typeface="Arial"/>
              </a:rPr>
              <a:t>že</a:t>
            </a:r>
            <a:r>
              <a:rPr sz="2358" dirty="0">
                <a:latin typeface="Arial"/>
                <a:cs typeface="Arial"/>
              </a:rPr>
              <a:t> </a:t>
            </a:r>
            <a:r>
              <a:rPr sz="2358" u="sng" dirty="0" err="1">
                <a:latin typeface="Arial"/>
                <a:cs typeface="Arial"/>
              </a:rPr>
              <a:t>probíhat</a:t>
            </a:r>
            <a:r>
              <a:rPr lang="cs-CZ" sz="2358" u="sng" dirty="0">
                <a:latin typeface="Arial"/>
                <a:cs typeface="Arial"/>
              </a:rPr>
              <a:t>:</a:t>
            </a:r>
            <a:endParaRPr sz="2358" u="sng" dirty="0">
              <a:latin typeface="Arial"/>
              <a:cs typeface="Arial"/>
            </a:endParaRPr>
          </a:p>
          <a:p>
            <a:pPr marL="1353172" marR="1171790" lvl="1" indent="-512478">
              <a:lnSpc>
                <a:spcPts val="2639"/>
              </a:lnSpc>
              <a:spcBef>
                <a:spcPts val="1256"/>
              </a:spcBef>
              <a:buClr>
                <a:srgbClr val="FFFFFF"/>
              </a:buClr>
              <a:buFont typeface="Times New Roman"/>
              <a:buChar char="–"/>
              <a:tabLst>
                <a:tab pos="1353748" algn="l"/>
              </a:tabLst>
            </a:pPr>
            <a:r>
              <a:rPr lang="cs-CZ" sz="2358" b="1" dirty="0">
                <a:latin typeface="Arial"/>
                <a:cs typeface="Arial"/>
              </a:rPr>
              <a:t>1. </a:t>
            </a:r>
            <a:r>
              <a:rPr sz="2358" b="1" dirty="0" err="1">
                <a:latin typeface="Arial"/>
                <a:cs typeface="Arial"/>
              </a:rPr>
              <a:t>Následně</a:t>
            </a:r>
            <a:r>
              <a:rPr sz="2358" dirty="0">
                <a:latin typeface="Arial"/>
                <a:cs typeface="Arial"/>
              </a:rPr>
              <a:t> – tzv. </a:t>
            </a:r>
            <a:r>
              <a:rPr sz="2358" b="1" dirty="0">
                <a:latin typeface="Arial"/>
                <a:cs typeface="Arial"/>
              </a:rPr>
              <a:t>Úhrnné </a:t>
            </a:r>
            <a:r>
              <a:rPr sz="2358" b="1" dirty="0" err="1">
                <a:latin typeface="Arial"/>
                <a:cs typeface="Arial"/>
              </a:rPr>
              <a:t>metody</a:t>
            </a:r>
            <a:r>
              <a:rPr sz="2358" b="1" dirty="0">
                <a:latin typeface="Arial"/>
                <a:cs typeface="Arial"/>
              </a:rPr>
              <a:t> </a:t>
            </a:r>
            <a:r>
              <a:rPr lang="cs-CZ" sz="2358" b="1" dirty="0">
                <a:latin typeface="Arial"/>
                <a:cs typeface="Arial"/>
              </a:rPr>
              <a:t>ř</a:t>
            </a:r>
            <a:r>
              <a:rPr sz="2358" b="1" dirty="0">
                <a:latin typeface="Arial"/>
                <a:cs typeface="Arial"/>
              </a:rPr>
              <a:t>ízení </a:t>
            </a:r>
            <a:r>
              <a:rPr sz="2358" b="1" dirty="0" err="1">
                <a:latin typeface="Arial"/>
                <a:cs typeface="Arial"/>
              </a:rPr>
              <a:t>hospodárnosti</a:t>
            </a:r>
            <a:endParaRPr lang="cs-CZ" sz="2358" b="1" dirty="0">
              <a:latin typeface="Arial"/>
              <a:cs typeface="Arial"/>
            </a:endParaRPr>
          </a:p>
          <a:p>
            <a:pPr marL="1353172" marR="1171790" lvl="1" indent="-512478">
              <a:lnSpc>
                <a:spcPts val="2639"/>
              </a:lnSpc>
              <a:spcBef>
                <a:spcPts val="1256"/>
              </a:spcBef>
              <a:buClr>
                <a:srgbClr val="FFFFFF"/>
              </a:buClr>
              <a:buFont typeface="Times New Roman"/>
              <a:buChar char="–"/>
              <a:tabLst>
                <a:tab pos="1353748" algn="l"/>
              </a:tabLst>
            </a:pPr>
            <a:endParaRPr sz="2358" dirty="0">
              <a:latin typeface="Arial"/>
              <a:cs typeface="Arial"/>
            </a:endParaRPr>
          </a:p>
          <a:p>
            <a:pPr marL="1353172" marR="36852" lvl="1" indent="-512478">
              <a:lnSpc>
                <a:spcPts val="2630"/>
              </a:lnSpc>
              <a:spcBef>
                <a:spcPts val="993"/>
              </a:spcBef>
              <a:buClr>
                <a:srgbClr val="FFFFFF"/>
              </a:buClr>
              <a:buFont typeface="Times New Roman"/>
              <a:buChar char="–"/>
              <a:tabLst>
                <a:tab pos="1353748" algn="l"/>
              </a:tabLst>
            </a:pPr>
            <a:r>
              <a:rPr lang="cs-CZ" sz="2358" b="1" dirty="0">
                <a:latin typeface="Arial"/>
                <a:cs typeface="Arial"/>
              </a:rPr>
              <a:t>2. </a:t>
            </a:r>
            <a:r>
              <a:rPr sz="2358" b="1" dirty="0">
                <a:latin typeface="Arial"/>
                <a:cs typeface="Arial"/>
              </a:rPr>
              <a:t>P</a:t>
            </a:r>
            <a:r>
              <a:rPr lang="cs-CZ" sz="2358" b="1" dirty="0">
                <a:latin typeface="Arial"/>
                <a:cs typeface="Arial"/>
              </a:rPr>
              <a:t>ř</a:t>
            </a:r>
            <a:r>
              <a:rPr sz="2358" b="1" dirty="0" err="1">
                <a:latin typeface="Arial"/>
                <a:cs typeface="Arial"/>
              </a:rPr>
              <a:t>i</a:t>
            </a:r>
            <a:r>
              <a:rPr sz="2358" b="1" dirty="0">
                <a:latin typeface="Arial"/>
                <a:cs typeface="Arial"/>
              </a:rPr>
              <a:t> vzniku (ideálně </a:t>
            </a:r>
            <a:r>
              <a:rPr sz="2358" b="1" dirty="0" err="1">
                <a:latin typeface="Arial"/>
                <a:cs typeface="Arial"/>
              </a:rPr>
              <a:t>ještě</a:t>
            </a:r>
            <a:r>
              <a:rPr sz="2358" b="1" dirty="0">
                <a:latin typeface="Arial"/>
                <a:cs typeface="Arial"/>
              </a:rPr>
              <a:t> p</a:t>
            </a:r>
            <a:r>
              <a:rPr lang="cs-CZ" sz="2358" b="1" dirty="0">
                <a:latin typeface="Arial"/>
                <a:cs typeface="Arial"/>
              </a:rPr>
              <a:t>ř</a:t>
            </a:r>
            <a:r>
              <a:rPr sz="2358" b="1" dirty="0" err="1">
                <a:latin typeface="Arial"/>
                <a:cs typeface="Arial"/>
              </a:rPr>
              <a:t>ed</a:t>
            </a:r>
            <a:r>
              <a:rPr sz="2358" b="1" dirty="0">
                <a:latin typeface="Arial"/>
                <a:cs typeface="Arial"/>
              </a:rPr>
              <a:t>) </a:t>
            </a:r>
            <a:r>
              <a:rPr sz="2358" dirty="0">
                <a:latin typeface="Arial"/>
                <a:cs typeface="Arial"/>
              </a:rPr>
              <a:t>– tzv. </a:t>
            </a:r>
            <a:r>
              <a:rPr sz="2358" b="1" dirty="0">
                <a:latin typeface="Arial"/>
                <a:cs typeface="Arial"/>
              </a:rPr>
              <a:t>Rozdílové </a:t>
            </a:r>
            <a:r>
              <a:rPr sz="2358" b="1" dirty="0" err="1">
                <a:latin typeface="Arial"/>
                <a:cs typeface="Arial"/>
              </a:rPr>
              <a:t>metody</a:t>
            </a:r>
            <a:r>
              <a:rPr sz="2358" b="1" dirty="0">
                <a:latin typeface="Arial"/>
                <a:cs typeface="Arial"/>
              </a:rPr>
              <a:t> </a:t>
            </a:r>
            <a:r>
              <a:rPr lang="cs-CZ" sz="2358" b="1" dirty="0">
                <a:latin typeface="Arial"/>
                <a:cs typeface="Arial"/>
              </a:rPr>
              <a:t>ř</a:t>
            </a:r>
            <a:r>
              <a:rPr sz="2358" b="1" dirty="0">
                <a:latin typeface="Arial"/>
                <a:cs typeface="Arial"/>
              </a:rPr>
              <a:t>ízení </a:t>
            </a:r>
            <a:r>
              <a:rPr sz="2358" b="1" dirty="0" err="1">
                <a:latin typeface="Arial"/>
                <a:cs typeface="Arial"/>
              </a:rPr>
              <a:t>hospodárnosti</a:t>
            </a:r>
            <a:endParaRPr lang="cs-CZ" sz="2358" b="1" dirty="0">
              <a:latin typeface="Arial"/>
              <a:cs typeface="Arial"/>
            </a:endParaRPr>
          </a:p>
          <a:p>
            <a:pPr marL="1353172" marR="36852" lvl="1" indent="-512478">
              <a:lnSpc>
                <a:spcPts val="2630"/>
              </a:lnSpc>
              <a:spcBef>
                <a:spcPts val="993"/>
              </a:spcBef>
              <a:buClr>
                <a:srgbClr val="FFFFFF"/>
              </a:buClr>
              <a:buFont typeface="Times New Roman"/>
              <a:buChar char="–"/>
              <a:tabLst>
                <a:tab pos="1353748" algn="l"/>
              </a:tabLst>
            </a:pPr>
            <a:endParaRPr sz="2358" dirty="0">
              <a:latin typeface="Arial"/>
              <a:cs typeface="Arial"/>
            </a:endParaRPr>
          </a:p>
          <a:p>
            <a:pPr marL="11516">
              <a:lnSpc>
                <a:spcPts val="2725"/>
              </a:lnSpc>
              <a:spcBef>
                <a:spcPts val="753"/>
              </a:spcBef>
              <a:buClr>
                <a:srgbClr val="FFFFFF"/>
              </a:buClr>
              <a:tabLst>
                <a:tab pos="317276" algn="l"/>
              </a:tabLst>
            </a:pPr>
            <a:r>
              <a:rPr lang="cs-CZ" sz="2358" dirty="0">
                <a:latin typeface="Arial"/>
                <a:cs typeface="Arial"/>
              </a:rPr>
              <a:t>- </a:t>
            </a:r>
            <a:r>
              <a:rPr sz="2358" dirty="0" err="1">
                <a:latin typeface="Arial"/>
                <a:cs typeface="Arial"/>
              </a:rPr>
              <a:t>Úhrnné</a:t>
            </a:r>
            <a:r>
              <a:rPr sz="2358" dirty="0">
                <a:latin typeface="Arial"/>
                <a:cs typeface="Arial"/>
              </a:rPr>
              <a:t> metody rozdíly konstatují, korekce již</a:t>
            </a:r>
          </a:p>
          <a:p>
            <a:pPr marL="316700">
              <a:lnSpc>
                <a:spcPts val="2725"/>
              </a:lnSpc>
            </a:pPr>
            <a:r>
              <a:rPr sz="2358" dirty="0">
                <a:latin typeface="Arial"/>
                <a:cs typeface="Arial"/>
              </a:rPr>
              <a:t>neproveditelná (proces ukončen)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44814" y="376851"/>
            <a:ext cx="8254373" cy="1082219"/>
          </a:xfrm>
          <a:prstGeom prst="rect">
            <a:avLst/>
          </a:prstGeom>
        </p:spPr>
        <p:txBody>
          <a:bodyPr vert="horz" wrap="square" lIns="0" tIns="0" rIns="0" bIns="0" rtlCol="0" anchor="ctr">
            <a:spAutoFit/>
          </a:bodyPr>
          <a:lstStyle/>
          <a:p>
            <a:pPr marL="11516">
              <a:lnSpc>
                <a:spcPts val="4198"/>
              </a:lnSpc>
            </a:pPr>
            <a:r>
              <a:rPr dirty="0"/>
              <a:t>Využití rozdílových metod v </a:t>
            </a:r>
            <a:r>
              <a:rPr dirty="0" err="1"/>
              <a:t>operativním</a:t>
            </a:r>
            <a:r>
              <a:rPr lang="cs-CZ" dirty="0"/>
              <a:t> ř</a:t>
            </a:r>
            <a:r>
              <a:rPr dirty="0" err="1"/>
              <a:t>ízení</a:t>
            </a:r>
            <a:r>
              <a:rPr dirty="0"/>
              <a:t> hospodárnosti</a:t>
            </a:r>
          </a:p>
        </p:txBody>
      </p:sp>
      <p:sp>
        <p:nvSpPr>
          <p:cNvPr id="3" name="object 3"/>
          <p:cNvSpPr txBox="1"/>
          <p:nvPr/>
        </p:nvSpPr>
        <p:spPr>
          <a:xfrm>
            <a:off x="444813" y="1639847"/>
            <a:ext cx="8124801" cy="3924151"/>
          </a:xfrm>
          <a:prstGeom prst="rect">
            <a:avLst/>
          </a:prstGeom>
        </p:spPr>
        <p:txBody>
          <a:bodyPr vert="horz" wrap="square" lIns="0" tIns="0" rIns="0" bIns="0" rtlCol="0">
            <a:spAutoFit/>
          </a:bodyPr>
          <a:lstStyle/>
          <a:p>
            <a:pPr marL="11516">
              <a:buClr>
                <a:srgbClr val="FFFFFF"/>
              </a:buClr>
              <a:tabLst>
                <a:tab pos="317276" algn="l"/>
              </a:tabLst>
            </a:pPr>
            <a:r>
              <a:rPr lang="cs-CZ" sz="2000" dirty="0">
                <a:latin typeface="Arial"/>
                <a:cs typeface="Arial"/>
              </a:rPr>
              <a:t>- </a:t>
            </a:r>
            <a:r>
              <a:rPr sz="2000" dirty="0" err="1">
                <a:latin typeface="Arial"/>
                <a:cs typeface="Arial"/>
              </a:rPr>
              <a:t>Primárně</a:t>
            </a:r>
            <a:r>
              <a:rPr sz="2000" dirty="0">
                <a:latin typeface="Arial"/>
                <a:cs typeface="Arial"/>
              </a:rPr>
              <a:t> pro kontrolu </a:t>
            </a:r>
            <a:r>
              <a:rPr sz="2000" dirty="0" err="1">
                <a:latin typeface="Arial"/>
                <a:cs typeface="Arial"/>
              </a:rPr>
              <a:t>jednicových</a:t>
            </a:r>
            <a:r>
              <a:rPr sz="2000" dirty="0">
                <a:latin typeface="Arial"/>
                <a:cs typeface="Arial"/>
              </a:rPr>
              <a:t> </a:t>
            </a:r>
            <a:r>
              <a:rPr sz="2000" dirty="0" err="1">
                <a:latin typeface="Arial"/>
                <a:cs typeface="Arial"/>
              </a:rPr>
              <a:t>náklad</a:t>
            </a:r>
            <a:r>
              <a:rPr lang="cs-CZ" sz="2000" dirty="0">
                <a:latin typeface="Arial"/>
                <a:cs typeface="Arial"/>
              </a:rPr>
              <a:t>ů</a:t>
            </a:r>
            <a:endParaRPr sz="2000" dirty="0">
              <a:latin typeface="Arial"/>
              <a:cs typeface="Arial"/>
            </a:endParaRPr>
          </a:p>
          <a:p>
            <a:pPr marL="11516">
              <a:spcBef>
                <a:spcPts val="1088"/>
              </a:spcBef>
              <a:buClr>
                <a:srgbClr val="FFFFFF"/>
              </a:buClr>
              <a:tabLst>
                <a:tab pos="317276" algn="l"/>
              </a:tabLst>
            </a:pPr>
            <a:r>
              <a:rPr sz="2000" u="sng" dirty="0">
                <a:latin typeface="Arial"/>
                <a:cs typeface="Arial"/>
              </a:rPr>
              <a:t>P</a:t>
            </a:r>
            <a:r>
              <a:rPr lang="cs-CZ" sz="2000" u="sng" dirty="0">
                <a:latin typeface="Arial"/>
                <a:cs typeface="Arial"/>
              </a:rPr>
              <a:t>ř</a:t>
            </a:r>
            <a:r>
              <a:rPr sz="2000" u="sng" dirty="0" err="1">
                <a:latin typeface="Arial"/>
                <a:cs typeface="Arial"/>
              </a:rPr>
              <a:t>i</a:t>
            </a:r>
            <a:r>
              <a:rPr sz="2000" u="sng" dirty="0">
                <a:latin typeface="Arial"/>
                <a:cs typeface="Arial"/>
              </a:rPr>
              <a:t> využití je </a:t>
            </a:r>
            <a:r>
              <a:rPr sz="2000" u="sng" dirty="0" err="1">
                <a:latin typeface="Arial"/>
                <a:cs typeface="Arial"/>
              </a:rPr>
              <a:t>nutné</a:t>
            </a:r>
            <a:r>
              <a:rPr lang="cs-CZ" sz="2000" u="sng" dirty="0">
                <a:latin typeface="Arial"/>
                <a:cs typeface="Arial"/>
              </a:rPr>
              <a:t>:</a:t>
            </a:r>
          </a:p>
          <a:p>
            <a:pPr marL="11516">
              <a:spcBef>
                <a:spcPts val="1088"/>
              </a:spcBef>
              <a:buClr>
                <a:srgbClr val="FFFFFF"/>
              </a:buClr>
              <a:tabLst>
                <a:tab pos="317276" algn="l"/>
              </a:tabLst>
            </a:pPr>
            <a:r>
              <a:rPr lang="cs-CZ" sz="2000" dirty="0">
                <a:latin typeface="Arial"/>
                <a:cs typeface="Arial"/>
              </a:rPr>
              <a:t>- </a:t>
            </a:r>
            <a:r>
              <a:rPr sz="2000" dirty="0" err="1">
                <a:latin typeface="Arial"/>
                <a:cs typeface="Arial"/>
              </a:rPr>
              <a:t>stanovit</a:t>
            </a:r>
            <a:r>
              <a:rPr sz="2000" dirty="0">
                <a:latin typeface="Times New Roman"/>
                <a:cs typeface="Times New Roman"/>
              </a:rPr>
              <a:t> </a:t>
            </a:r>
            <a:r>
              <a:rPr sz="2000" b="1" dirty="0" err="1">
                <a:latin typeface="Arial"/>
                <a:cs typeface="Arial"/>
              </a:rPr>
              <a:t>normy</a:t>
            </a:r>
            <a:r>
              <a:rPr sz="2000" b="1" dirty="0">
                <a:latin typeface="Times New Roman"/>
                <a:cs typeface="Times New Roman"/>
              </a:rPr>
              <a:t> </a:t>
            </a:r>
            <a:r>
              <a:rPr sz="2000" dirty="0">
                <a:latin typeface="Arial"/>
                <a:cs typeface="Arial"/>
              </a:rPr>
              <a:t>spot</a:t>
            </a:r>
            <a:r>
              <a:rPr lang="cs-CZ" sz="2000" dirty="0">
                <a:latin typeface="Arial"/>
                <a:cs typeface="Arial"/>
              </a:rPr>
              <a:t>ř</a:t>
            </a:r>
            <a:r>
              <a:rPr sz="2000" dirty="0" err="1">
                <a:latin typeface="Arial"/>
                <a:cs typeface="Arial"/>
              </a:rPr>
              <a:t>eby</a:t>
            </a:r>
            <a:r>
              <a:rPr sz="2000" dirty="0">
                <a:latin typeface="Arial"/>
                <a:cs typeface="Arial"/>
              </a:rPr>
              <a:t> na konkrétní </a:t>
            </a:r>
            <a:r>
              <a:rPr sz="2000" dirty="0" err="1">
                <a:latin typeface="Arial"/>
                <a:cs typeface="Arial"/>
              </a:rPr>
              <a:t>jednotku</a:t>
            </a:r>
            <a:r>
              <a:rPr sz="2000" dirty="0">
                <a:latin typeface="Arial"/>
                <a:cs typeface="Arial"/>
              </a:rPr>
              <a:t> </a:t>
            </a:r>
            <a:r>
              <a:rPr sz="2000" dirty="0" err="1">
                <a:latin typeface="Arial"/>
                <a:cs typeface="Arial"/>
              </a:rPr>
              <a:t>výkon</a:t>
            </a:r>
            <a:r>
              <a:rPr lang="cs-CZ" sz="2000" dirty="0">
                <a:latin typeface="Arial"/>
                <a:cs typeface="Arial"/>
              </a:rPr>
              <a:t>ů</a:t>
            </a:r>
            <a:r>
              <a:rPr sz="2000" dirty="0">
                <a:latin typeface="Arial"/>
                <a:cs typeface="Arial"/>
              </a:rPr>
              <a:t>,</a:t>
            </a:r>
            <a:endParaRPr lang="cs-CZ" sz="2000" dirty="0">
              <a:latin typeface="Arial"/>
              <a:cs typeface="Arial"/>
            </a:endParaRPr>
          </a:p>
          <a:p>
            <a:pPr marL="11516">
              <a:spcBef>
                <a:spcPts val="1088"/>
              </a:spcBef>
              <a:buClr>
                <a:srgbClr val="FFFFFF"/>
              </a:buClr>
              <a:tabLst>
                <a:tab pos="317276" algn="l"/>
              </a:tabLst>
            </a:pPr>
            <a:r>
              <a:rPr lang="cs-CZ" sz="2000" dirty="0">
                <a:latin typeface="Arial"/>
                <a:cs typeface="Arial"/>
              </a:rPr>
              <a:t>- </a:t>
            </a:r>
            <a:r>
              <a:rPr sz="2000" dirty="0" err="1">
                <a:latin typeface="Arial"/>
                <a:cs typeface="Arial"/>
              </a:rPr>
              <a:t>vyjád</a:t>
            </a:r>
            <a:r>
              <a:rPr lang="cs-CZ" sz="2000" dirty="0">
                <a:latin typeface="Arial"/>
                <a:cs typeface="Arial"/>
              </a:rPr>
              <a:t>ř</a:t>
            </a:r>
            <a:r>
              <a:rPr sz="2000" dirty="0">
                <a:latin typeface="Arial"/>
                <a:cs typeface="Arial"/>
              </a:rPr>
              <a:t>it jejich </a:t>
            </a:r>
            <a:r>
              <a:rPr sz="2000" b="1" dirty="0">
                <a:latin typeface="Arial"/>
                <a:cs typeface="Arial"/>
              </a:rPr>
              <a:t>žádoucí hodnotovou úroveň </a:t>
            </a:r>
            <a:r>
              <a:rPr sz="2000" dirty="0">
                <a:latin typeface="Arial"/>
                <a:cs typeface="Arial"/>
              </a:rPr>
              <a:t>(nap</a:t>
            </a:r>
            <a:r>
              <a:rPr lang="cs-CZ" sz="2000" dirty="0">
                <a:latin typeface="Arial"/>
                <a:cs typeface="Arial"/>
              </a:rPr>
              <a:t>ř</a:t>
            </a:r>
            <a:r>
              <a:rPr sz="2000" dirty="0">
                <a:latin typeface="Arial"/>
                <a:cs typeface="Arial"/>
              </a:rPr>
              <a:t>. ve </a:t>
            </a:r>
            <a:r>
              <a:rPr sz="2000" dirty="0" err="1">
                <a:latin typeface="Arial"/>
                <a:cs typeface="Arial"/>
              </a:rPr>
              <a:t>formě</a:t>
            </a:r>
            <a:r>
              <a:rPr sz="2000" dirty="0">
                <a:latin typeface="Arial"/>
                <a:cs typeface="Arial"/>
              </a:rPr>
              <a:t> p</a:t>
            </a:r>
            <a:r>
              <a:rPr lang="cs-CZ" sz="2000" dirty="0">
                <a:latin typeface="Arial"/>
                <a:cs typeface="Arial"/>
              </a:rPr>
              <a:t>ř</a:t>
            </a:r>
            <a:r>
              <a:rPr sz="2000" dirty="0" err="1">
                <a:latin typeface="Arial"/>
                <a:cs typeface="Arial"/>
              </a:rPr>
              <a:t>edem</a:t>
            </a:r>
            <a:r>
              <a:rPr sz="2000" dirty="0">
                <a:latin typeface="Arial"/>
                <a:cs typeface="Arial"/>
              </a:rPr>
              <a:t> </a:t>
            </a:r>
            <a:r>
              <a:rPr sz="2000" dirty="0" err="1">
                <a:latin typeface="Arial"/>
                <a:cs typeface="Arial"/>
              </a:rPr>
              <a:t>stanovené</a:t>
            </a:r>
            <a:r>
              <a:rPr sz="2000" dirty="0">
                <a:latin typeface="Arial"/>
                <a:cs typeface="Arial"/>
              </a:rPr>
              <a:t> </a:t>
            </a:r>
            <a:r>
              <a:rPr sz="2000" dirty="0" err="1">
                <a:latin typeface="Arial"/>
                <a:cs typeface="Arial"/>
              </a:rPr>
              <a:t>po</a:t>
            </a:r>
            <a:r>
              <a:rPr lang="cs-CZ" sz="2000" dirty="0">
                <a:latin typeface="Arial"/>
                <a:cs typeface="Arial"/>
              </a:rPr>
              <a:t>ř</a:t>
            </a:r>
            <a:r>
              <a:rPr sz="2000" dirty="0" err="1">
                <a:latin typeface="Arial"/>
                <a:cs typeface="Arial"/>
              </a:rPr>
              <a:t>izovací</a:t>
            </a:r>
            <a:r>
              <a:rPr sz="2000" dirty="0">
                <a:latin typeface="Arial"/>
                <a:cs typeface="Arial"/>
              </a:rPr>
              <a:t> ceny jednicového materiálu nebo sazby </a:t>
            </a:r>
            <a:r>
              <a:rPr sz="2000" dirty="0" err="1">
                <a:latin typeface="Arial"/>
                <a:cs typeface="Arial"/>
              </a:rPr>
              <a:t>osobních</a:t>
            </a:r>
            <a:r>
              <a:rPr sz="2000" dirty="0">
                <a:latin typeface="Arial"/>
                <a:cs typeface="Arial"/>
              </a:rPr>
              <a:t> </a:t>
            </a:r>
            <a:r>
              <a:rPr sz="2000" dirty="0" err="1">
                <a:latin typeface="Arial"/>
                <a:cs typeface="Arial"/>
              </a:rPr>
              <a:t>náklad</a:t>
            </a:r>
            <a:r>
              <a:rPr lang="cs-CZ" sz="2000" dirty="0">
                <a:latin typeface="Arial"/>
                <a:cs typeface="Arial"/>
              </a:rPr>
              <a:t>ů</a:t>
            </a:r>
            <a:r>
              <a:rPr sz="2000" dirty="0">
                <a:latin typeface="Arial"/>
                <a:cs typeface="Arial"/>
              </a:rPr>
              <a:t> </a:t>
            </a:r>
            <a:r>
              <a:rPr sz="2000" dirty="0" err="1">
                <a:latin typeface="Arial"/>
                <a:cs typeface="Arial"/>
              </a:rPr>
              <a:t>jednicových</a:t>
            </a:r>
            <a:r>
              <a:rPr sz="2000" dirty="0">
                <a:latin typeface="Arial"/>
                <a:cs typeface="Arial"/>
              </a:rPr>
              <a:t> </a:t>
            </a:r>
            <a:r>
              <a:rPr sz="2000" dirty="0" err="1">
                <a:latin typeface="Arial"/>
                <a:cs typeface="Arial"/>
              </a:rPr>
              <a:t>dělník</a:t>
            </a:r>
            <a:r>
              <a:rPr lang="cs-CZ" sz="2000" dirty="0">
                <a:latin typeface="Arial"/>
                <a:cs typeface="Arial"/>
              </a:rPr>
              <a:t>ů</a:t>
            </a:r>
            <a:r>
              <a:rPr sz="2000" dirty="0">
                <a:latin typeface="Arial"/>
                <a:cs typeface="Arial"/>
              </a:rPr>
              <a:t>),</a:t>
            </a:r>
            <a:endParaRPr lang="cs-CZ" sz="2000" dirty="0">
              <a:latin typeface="Arial"/>
              <a:cs typeface="Arial"/>
            </a:endParaRPr>
          </a:p>
          <a:p>
            <a:pPr marL="11516">
              <a:spcBef>
                <a:spcPts val="1088"/>
              </a:spcBef>
              <a:buClr>
                <a:srgbClr val="FFFFFF"/>
              </a:buClr>
              <a:tabLst>
                <a:tab pos="317276" algn="l"/>
              </a:tabLst>
            </a:pPr>
            <a:r>
              <a:rPr lang="cs-CZ" sz="2000" b="1" dirty="0">
                <a:latin typeface="Arial"/>
                <a:cs typeface="Arial"/>
              </a:rPr>
              <a:t>- </a:t>
            </a:r>
            <a:r>
              <a:rPr sz="2000" b="1" dirty="0" err="1">
                <a:latin typeface="Arial"/>
                <a:cs typeface="Arial"/>
              </a:rPr>
              <a:t>okamžitě</a:t>
            </a:r>
            <a:r>
              <a:rPr sz="2000" b="1" dirty="0">
                <a:latin typeface="Arial"/>
                <a:cs typeface="Arial"/>
              </a:rPr>
              <a:t> </a:t>
            </a:r>
            <a:r>
              <a:rPr sz="2000" dirty="0">
                <a:latin typeface="Arial"/>
                <a:cs typeface="Arial"/>
              </a:rPr>
              <a:t>zjišťovat </a:t>
            </a:r>
            <a:r>
              <a:rPr sz="2000" b="1" dirty="0">
                <a:latin typeface="Arial"/>
                <a:cs typeface="Arial"/>
              </a:rPr>
              <a:t>rozdíly mezi skutečnou a předběžně </a:t>
            </a:r>
            <a:r>
              <a:rPr sz="2000" b="1" dirty="0" err="1">
                <a:latin typeface="Arial"/>
                <a:cs typeface="Arial"/>
              </a:rPr>
              <a:t>kalkulovanou</a:t>
            </a:r>
            <a:r>
              <a:rPr sz="2000" b="1" dirty="0">
                <a:latin typeface="Arial"/>
                <a:cs typeface="Arial"/>
              </a:rPr>
              <a:t> </a:t>
            </a:r>
            <a:r>
              <a:rPr sz="2000" b="1" dirty="0" err="1">
                <a:latin typeface="Arial"/>
                <a:cs typeface="Arial"/>
              </a:rPr>
              <a:t>výší</a:t>
            </a:r>
            <a:r>
              <a:rPr lang="cs-CZ" sz="2000" b="1" dirty="0">
                <a:latin typeface="Arial"/>
                <a:cs typeface="Arial"/>
              </a:rPr>
              <a:t> </a:t>
            </a:r>
            <a:r>
              <a:rPr sz="2000" b="1" dirty="0" err="1">
                <a:latin typeface="Arial"/>
                <a:cs typeface="Arial"/>
              </a:rPr>
              <a:t>nákladů</a:t>
            </a:r>
            <a:r>
              <a:rPr sz="2000" dirty="0">
                <a:latin typeface="Arial"/>
                <a:cs typeface="Arial"/>
              </a:rPr>
              <a:t>,</a:t>
            </a:r>
            <a:endParaRPr lang="cs-CZ" sz="2000" dirty="0">
              <a:latin typeface="Arial"/>
              <a:cs typeface="Arial"/>
            </a:endParaRPr>
          </a:p>
          <a:p>
            <a:pPr marL="11516">
              <a:spcBef>
                <a:spcPts val="1088"/>
              </a:spcBef>
              <a:buClr>
                <a:srgbClr val="FFFFFF"/>
              </a:buClr>
              <a:tabLst>
                <a:tab pos="317276" algn="l"/>
              </a:tabLst>
            </a:pPr>
            <a:r>
              <a:rPr lang="cs-CZ" sz="2000" dirty="0">
                <a:latin typeface="Arial"/>
                <a:cs typeface="Arial"/>
              </a:rPr>
              <a:t>- </a:t>
            </a:r>
            <a:r>
              <a:rPr sz="2000" dirty="0" err="1">
                <a:latin typeface="Arial"/>
                <a:cs typeface="Arial"/>
              </a:rPr>
              <a:t>identifikovat</a:t>
            </a:r>
            <a:r>
              <a:rPr sz="2000" dirty="0">
                <a:latin typeface="Times New Roman"/>
                <a:cs typeface="Times New Roman"/>
              </a:rPr>
              <a:t> </a:t>
            </a:r>
            <a:r>
              <a:rPr sz="2000" b="1" dirty="0">
                <a:latin typeface="Arial"/>
                <a:cs typeface="Arial"/>
              </a:rPr>
              <a:t>příčiny těchto rozdílů </a:t>
            </a:r>
            <a:r>
              <a:rPr sz="2000" dirty="0">
                <a:latin typeface="Arial"/>
                <a:cs typeface="Arial"/>
              </a:rPr>
              <a:t>a pop</a:t>
            </a:r>
            <a:r>
              <a:rPr lang="cs-CZ" sz="2000" dirty="0">
                <a:latin typeface="Arial"/>
                <a:cs typeface="Arial"/>
              </a:rPr>
              <a:t>ř</a:t>
            </a:r>
            <a:r>
              <a:rPr sz="2000" dirty="0">
                <a:latin typeface="Arial"/>
                <a:cs typeface="Arial"/>
              </a:rPr>
              <a:t>.</a:t>
            </a:r>
            <a:endParaRPr lang="cs-CZ" sz="2000" dirty="0">
              <a:latin typeface="Arial"/>
              <a:cs typeface="Arial"/>
            </a:endParaRPr>
          </a:p>
          <a:p>
            <a:pPr marL="11516">
              <a:spcBef>
                <a:spcPts val="1088"/>
              </a:spcBef>
              <a:buClr>
                <a:srgbClr val="FFFFFF"/>
              </a:buClr>
              <a:tabLst>
                <a:tab pos="317276" algn="l"/>
              </a:tabLst>
            </a:pPr>
            <a:r>
              <a:rPr lang="cs-CZ" sz="2000" dirty="0">
                <a:latin typeface="Arial"/>
                <a:cs typeface="Arial"/>
              </a:rPr>
              <a:t>- </a:t>
            </a:r>
            <a:r>
              <a:rPr sz="2000" dirty="0">
                <a:latin typeface="Arial"/>
                <a:cs typeface="Arial"/>
              </a:rPr>
              <a:t>je p</a:t>
            </a:r>
            <a:r>
              <a:rPr lang="cs-CZ" sz="2000" dirty="0">
                <a:latin typeface="Arial"/>
                <a:cs typeface="Arial"/>
              </a:rPr>
              <a:t>ř</a:t>
            </a:r>
            <a:r>
              <a:rPr sz="2000" dirty="0" err="1">
                <a:latin typeface="Arial"/>
                <a:cs typeface="Arial"/>
              </a:rPr>
              <a:t>i</a:t>
            </a:r>
            <a:r>
              <a:rPr lang="cs-CZ" sz="2000" dirty="0">
                <a:latin typeface="Arial"/>
                <a:cs typeface="Arial"/>
              </a:rPr>
              <a:t>ř</a:t>
            </a:r>
            <a:r>
              <a:rPr sz="2000" dirty="0" err="1">
                <a:latin typeface="Arial"/>
                <a:cs typeface="Arial"/>
              </a:rPr>
              <a:t>azovat</a:t>
            </a:r>
            <a:r>
              <a:rPr sz="2000" dirty="0">
                <a:latin typeface="Arial"/>
                <a:cs typeface="Arial"/>
              </a:rPr>
              <a:t> </a:t>
            </a:r>
            <a:r>
              <a:rPr sz="2000" b="1" dirty="0">
                <a:latin typeface="Arial"/>
                <a:cs typeface="Arial"/>
              </a:rPr>
              <a:t>konkrétním osobám</a:t>
            </a:r>
            <a:r>
              <a:rPr sz="2000" dirty="0">
                <a:latin typeface="Arial"/>
                <a:cs typeface="Arial"/>
              </a:rPr>
              <a:t>, které za </a:t>
            </a:r>
            <a:r>
              <a:rPr sz="2000" dirty="0" err="1">
                <a:latin typeface="Arial"/>
                <a:cs typeface="Arial"/>
              </a:rPr>
              <a:t>jejich</a:t>
            </a:r>
            <a:r>
              <a:rPr sz="2000" dirty="0">
                <a:latin typeface="Arial"/>
                <a:cs typeface="Arial"/>
              </a:rPr>
              <a:t> </a:t>
            </a:r>
            <a:r>
              <a:rPr sz="2000" dirty="0" err="1">
                <a:latin typeface="Arial"/>
                <a:cs typeface="Arial"/>
              </a:rPr>
              <a:t>vznik</a:t>
            </a:r>
            <a:r>
              <a:rPr lang="cs-CZ" sz="2000" dirty="0">
                <a:latin typeface="Arial"/>
                <a:cs typeface="Arial"/>
              </a:rPr>
              <a:t> </a:t>
            </a:r>
            <a:r>
              <a:rPr sz="2000" dirty="0" err="1">
                <a:latin typeface="Arial"/>
                <a:cs typeface="Arial"/>
              </a:rPr>
              <a:t>odpovídají</a:t>
            </a:r>
            <a:r>
              <a:rPr sz="2000" dirty="0">
                <a:latin typeface="Arial"/>
                <a:cs typeface="Arial"/>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44814" y="376851"/>
            <a:ext cx="8254373" cy="1082219"/>
          </a:xfrm>
          <a:prstGeom prst="rect">
            <a:avLst/>
          </a:prstGeom>
        </p:spPr>
        <p:txBody>
          <a:bodyPr vert="horz" wrap="square" lIns="0" tIns="0" rIns="0" bIns="0" rtlCol="0" anchor="ctr">
            <a:spAutoFit/>
          </a:bodyPr>
          <a:lstStyle/>
          <a:p>
            <a:pPr marL="11516">
              <a:lnSpc>
                <a:spcPts val="4203"/>
              </a:lnSpc>
            </a:pPr>
            <a:r>
              <a:rPr dirty="0"/>
              <a:t>Využití rozdílových metod v </a:t>
            </a:r>
            <a:r>
              <a:rPr dirty="0" err="1"/>
              <a:t>operativním</a:t>
            </a:r>
            <a:r>
              <a:rPr lang="cs-CZ" dirty="0"/>
              <a:t> ř</a:t>
            </a:r>
            <a:r>
              <a:rPr dirty="0"/>
              <a:t>ízení </a:t>
            </a:r>
            <a:r>
              <a:rPr dirty="0" err="1"/>
              <a:t>hospodárnosti</a:t>
            </a:r>
            <a:endParaRPr dirty="0"/>
          </a:p>
        </p:txBody>
      </p:sp>
      <p:sp>
        <p:nvSpPr>
          <p:cNvPr id="3" name="object 3"/>
          <p:cNvSpPr txBox="1"/>
          <p:nvPr/>
        </p:nvSpPr>
        <p:spPr>
          <a:xfrm>
            <a:off x="444814" y="1639847"/>
            <a:ext cx="7812131" cy="3079176"/>
          </a:xfrm>
          <a:prstGeom prst="rect">
            <a:avLst/>
          </a:prstGeom>
        </p:spPr>
        <p:txBody>
          <a:bodyPr vert="horz" wrap="square" lIns="0" tIns="0" rIns="0" bIns="0" rtlCol="0">
            <a:spAutoFit/>
          </a:bodyPr>
          <a:lstStyle/>
          <a:p>
            <a:pPr marL="11516">
              <a:buClr>
                <a:srgbClr val="FFFFFF"/>
              </a:buClr>
              <a:tabLst>
                <a:tab pos="317276" algn="l"/>
              </a:tabLst>
            </a:pPr>
            <a:r>
              <a:rPr lang="cs-CZ" sz="2176" dirty="0">
                <a:latin typeface="Arial"/>
                <a:cs typeface="Arial"/>
              </a:rPr>
              <a:t>- </a:t>
            </a:r>
            <a:r>
              <a:rPr sz="2176" dirty="0" err="1">
                <a:latin typeface="Arial"/>
                <a:cs typeface="Arial"/>
              </a:rPr>
              <a:t>Metoda</a:t>
            </a:r>
            <a:r>
              <a:rPr sz="2176" dirty="0">
                <a:latin typeface="Arial"/>
                <a:cs typeface="Arial"/>
              </a:rPr>
              <a:t> klade zvýšené nároky na informační zajištění</a:t>
            </a:r>
          </a:p>
          <a:p>
            <a:pPr marL="11516" marR="556240">
              <a:lnSpc>
                <a:spcPts val="2430"/>
              </a:lnSpc>
              <a:spcBef>
                <a:spcPts val="1319"/>
              </a:spcBef>
              <a:buClr>
                <a:srgbClr val="FFFFFF"/>
              </a:buClr>
              <a:tabLst>
                <a:tab pos="317276" algn="l"/>
              </a:tabLst>
            </a:pPr>
            <a:r>
              <a:rPr lang="cs-CZ" sz="2176" dirty="0">
                <a:latin typeface="Arial"/>
                <a:cs typeface="Arial"/>
              </a:rPr>
              <a:t>- </a:t>
            </a:r>
            <a:r>
              <a:rPr sz="2176" dirty="0">
                <a:latin typeface="Arial"/>
                <a:cs typeface="Arial"/>
              </a:rPr>
              <a:t>Spot</a:t>
            </a:r>
            <a:r>
              <a:rPr lang="cs-CZ" sz="2176" dirty="0">
                <a:latin typeface="Arial"/>
                <a:cs typeface="Arial"/>
              </a:rPr>
              <a:t>ř</a:t>
            </a:r>
            <a:r>
              <a:rPr sz="2176" dirty="0" err="1">
                <a:latin typeface="Arial"/>
                <a:cs typeface="Arial"/>
              </a:rPr>
              <a:t>eba</a:t>
            </a:r>
            <a:r>
              <a:rPr sz="2176" dirty="0">
                <a:latin typeface="Arial"/>
                <a:cs typeface="Arial"/>
              </a:rPr>
              <a:t> jednicového nákladu je již na prvotním </a:t>
            </a:r>
            <a:r>
              <a:rPr sz="2176" dirty="0" err="1">
                <a:latin typeface="Arial"/>
                <a:cs typeface="Arial"/>
              </a:rPr>
              <a:t>dokladu</a:t>
            </a:r>
            <a:r>
              <a:rPr sz="2176" dirty="0">
                <a:latin typeface="Arial"/>
                <a:cs typeface="Arial"/>
              </a:rPr>
              <a:t> </a:t>
            </a:r>
            <a:r>
              <a:rPr sz="2176" dirty="0" err="1">
                <a:latin typeface="Arial"/>
                <a:cs typeface="Arial"/>
              </a:rPr>
              <a:t>rozdělena</a:t>
            </a:r>
            <a:r>
              <a:rPr lang="cs-CZ" sz="2176" dirty="0">
                <a:latin typeface="Arial"/>
                <a:cs typeface="Arial"/>
              </a:rPr>
              <a:t>:</a:t>
            </a:r>
            <a:endParaRPr sz="2176" dirty="0">
              <a:latin typeface="Arial"/>
              <a:cs typeface="Arial"/>
            </a:endParaRPr>
          </a:p>
          <a:p>
            <a:pPr marL="1353172" lvl="1" indent="-512478">
              <a:lnSpc>
                <a:spcPts val="2521"/>
              </a:lnSpc>
              <a:spcBef>
                <a:spcPts val="1038"/>
              </a:spcBef>
              <a:buClr>
                <a:srgbClr val="FFFFFF"/>
              </a:buClr>
              <a:buFont typeface="Times New Roman"/>
              <a:buChar char="–"/>
              <a:tabLst>
                <a:tab pos="1353748" algn="l"/>
              </a:tabLst>
            </a:pPr>
            <a:r>
              <a:rPr lang="cs-CZ" sz="2176" dirty="0">
                <a:latin typeface="Arial"/>
                <a:cs typeface="Arial"/>
              </a:rPr>
              <a:t>- </a:t>
            </a:r>
            <a:r>
              <a:rPr sz="2176" dirty="0" err="1">
                <a:latin typeface="Arial"/>
                <a:cs typeface="Arial"/>
              </a:rPr>
              <a:t>na</a:t>
            </a:r>
            <a:r>
              <a:rPr sz="2176" dirty="0">
                <a:latin typeface="Arial"/>
                <a:cs typeface="Arial"/>
              </a:rPr>
              <a:t> náklady, </a:t>
            </a:r>
            <a:r>
              <a:rPr sz="2176" dirty="0" err="1">
                <a:latin typeface="Arial"/>
                <a:cs typeface="Arial"/>
              </a:rPr>
              <a:t>vyjád</a:t>
            </a:r>
            <a:r>
              <a:rPr lang="cs-CZ" sz="2176" dirty="0">
                <a:latin typeface="Arial"/>
                <a:cs typeface="Arial"/>
              </a:rPr>
              <a:t>ř</a:t>
            </a:r>
            <a:r>
              <a:rPr sz="2176" dirty="0" err="1">
                <a:latin typeface="Arial"/>
                <a:cs typeface="Arial"/>
              </a:rPr>
              <a:t>ené</a:t>
            </a:r>
            <a:r>
              <a:rPr sz="2176" dirty="0">
                <a:latin typeface="Arial"/>
                <a:cs typeface="Arial"/>
              </a:rPr>
              <a:t> ve výši </a:t>
            </a:r>
            <a:r>
              <a:rPr sz="2176" b="1" dirty="0" err="1">
                <a:latin typeface="Arial"/>
                <a:cs typeface="Arial"/>
              </a:rPr>
              <a:t>předem</a:t>
            </a:r>
            <a:r>
              <a:rPr sz="2176" b="1" dirty="0">
                <a:latin typeface="Arial"/>
                <a:cs typeface="Arial"/>
              </a:rPr>
              <a:t> </a:t>
            </a:r>
            <a:r>
              <a:rPr sz="2176" b="1" dirty="0" err="1">
                <a:latin typeface="Arial"/>
                <a:cs typeface="Arial"/>
              </a:rPr>
              <a:t>stanoveného</a:t>
            </a:r>
            <a:r>
              <a:rPr lang="cs-CZ" sz="2176" b="1" dirty="0">
                <a:latin typeface="Arial"/>
                <a:cs typeface="Arial"/>
              </a:rPr>
              <a:t> </a:t>
            </a:r>
            <a:r>
              <a:rPr sz="2176" b="1" dirty="0" err="1">
                <a:latin typeface="Arial"/>
                <a:cs typeface="Arial"/>
              </a:rPr>
              <a:t>ocenění</a:t>
            </a:r>
            <a:r>
              <a:rPr sz="2176" b="1" dirty="0">
                <a:latin typeface="Arial"/>
                <a:cs typeface="Arial"/>
              </a:rPr>
              <a:t> </a:t>
            </a:r>
            <a:r>
              <a:rPr sz="2176" dirty="0">
                <a:latin typeface="Arial"/>
                <a:cs typeface="Arial"/>
              </a:rPr>
              <a:t>a</a:t>
            </a:r>
            <a:r>
              <a:rPr sz="2176" dirty="0">
                <a:latin typeface="Times New Roman"/>
                <a:cs typeface="Times New Roman"/>
              </a:rPr>
              <a:t>	</a:t>
            </a:r>
            <a:r>
              <a:rPr sz="2176" b="1" dirty="0">
                <a:latin typeface="Arial"/>
                <a:cs typeface="Arial"/>
              </a:rPr>
              <a:t>normované </a:t>
            </a:r>
            <a:r>
              <a:rPr sz="2176" b="1" dirty="0" err="1">
                <a:latin typeface="Arial"/>
                <a:cs typeface="Arial"/>
              </a:rPr>
              <a:t>spotřeby</a:t>
            </a:r>
            <a:r>
              <a:rPr sz="2176" b="1" dirty="0">
                <a:latin typeface="Arial"/>
                <a:cs typeface="Arial"/>
              </a:rPr>
              <a:t> </a:t>
            </a:r>
            <a:r>
              <a:rPr sz="2176" dirty="0">
                <a:latin typeface="Arial"/>
                <a:cs typeface="Arial"/>
              </a:rPr>
              <a:t>a</a:t>
            </a:r>
            <a:endParaRPr lang="cs-CZ" sz="2176" dirty="0">
              <a:latin typeface="Arial"/>
              <a:cs typeface="Arial"/>
            </a:endParaRPr>
          </a:p>
          <a:p>
            <a:pPr marL="1353172" lvl="1" indent="-512478">
              <a:lnSpc>
                <a:spcPts val="2521"/>
              </a:lnSpc>
              <a:spcBef>
                <a:spcPts val="1038"/>
              </a:spcBef>
              <a:buClr>
                <a:srgbClr val="FFFFFF"/>
              </a:buClr>
              <a:buFont typeface="Times New Roman"/>
              <a:buChar char="–"/>
              <a:tabLst>
                <a:tab pos="1353748" algn="l"/>
              </a:tabLst>
            </a:pPr>
            <a:endParaRPr sz="2176" dirty="0">
              <a:latin typeface="Arial"/>
              <a:cs typeface="Arial"/>
            </a:endParaRPr>
          </a:p>
          <a:p>
            <a:pPr marL="1353172" marR="614398" lvl="1" indent="-512478">
              <a:lnSpc>
                <a:spcPts val="2430"/>
              </a:lnSpc>
              <a:spcBef>
                <a:spcPts val="1047"/>
              </a:spcBef>
              <a:buClr>
                <a:srgbClr val="FFFFFF"/>
              </a:buClr>
              <a:buFont typeface="Times New Roman"/>
              <a:buChar char="–"/>
              <a:tabLst>
                <a:tab pos="1353748" algn="l"/>
              </a:tabLst>
            </a:pPr>
            <a:r>
              <a:rPr lang="cs-CZ" sz="2176" dirty="0">
                <a:latin typeface="Arial"/>
                <a:cs typeface="Arial"/>
              </a:rPr>
              <a:t>- </a:t>
            </a:r>
            <a:r>
              <a:rPr sz="2176" dirty="0" err="1">
                <a:latin typeface="Arial"/>
                <a:cs typeface="Arial"/>
              </a:rPr>
              <a:t>na</a:t>
            </a:r>
            <a:r>
              <a:rPr sz="2176" dirty="0">
                <a:latin typeface="Times New Roman"/>
                <a:cs typeface="Times New Roman"/>
              </a:rPr>
              <a:t> </a:t>
            </a:r>
            <a:r>
              <a:rPr sz="2176" b="1" dirty="0">
                <a:latin typeface="Arial"/>
                <a:cs typeface="Arial"/>
              </a:rPr>
              <a:t>rozdíl </a:t>
            </a:r>
            <a:r>
              <a:rPr sz="2176" dirty="0" err="1">
                <a:latin typeface="Arial"/>
                <a:cs typeface="Arial"/>
              </a:rPr>
              <a:t>mezi</a:t>
            </a:r>
            <a:r>
              <a:rPr sz="2176" dirty="0">
                <a:latin typeface="Arial"/>
                <a:cs typeface="Arial"/>
              </a:rPr>
              <a:t> p</a:t>
            </a:r>
            <a:r>
              <a:rPr lang="cs-CZ" sz="2176" dirty="0">
                <a:latin typeface="Arial"/>
                <a:cs typeface="Arial"/>
              </a:rPr>
              <a:t>ř</a:t>
            </a:r>
            <a:r>
              <a:rPr sz="2176" dirty="0" err="1">
                <a:latin typeface="Arial"/>
                <a:cs typeface="Arial"/>
              </a:rPr>
              <a:t>edem</a:t>
            </a:r>
            <a:r>
              <a:rPr sz="2176" dirty="0">
                <a:latin typeface="Arial"/>
                <a:cs typeface="Arial"/>
              </a:rPr>
              <a:t> stanovenými a skutečně vynaloženými náklady.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44814" y="344732"/>
            <a:ext cx="8254373" cy="882942"/>
          </a:xfrm>
          <a:prstGeom prst="rect">
            <a:avLst/>
          </a:prstGeom>
        </p:spPr>
        <p:txBody>
          <a:bodyPr vert="horz" wrap="square" lIns="0" tIns="245753" rIns="0" bIns="0" rtlCol="0" anchor="ctr">
            <a:spAutoFit/>
          </a:bodyPr>
          <a:lstStyle/>
          <a:p>
            <a:pPr marL="11516">
              <a:lnSpc>
                <a:spcPct val="100000"/>
              </a:lnSpc>
            </a:pPr>
            <a:r>
              <a:rPr dirty="0"/>
              <a:t>Normová </a:t>
            </a:r>
            <a:r>
              <a:rPr dirty="0" err="1"/>
              <a:t>metoda</a:t>
            </a:r>
            <a:r>
              <a:rPr dirty="0"/>
              <a:t> </a:t>
            </a:r>
            <a:r>
              <a:rPr lang="cs-CZ" dirty="0"/>
              <a:t>ř</a:t>
            </a:r>
            <a:r>
              <a:rPr dirty="0" err="1"/>
              <a:t>ízení</a:t>
            </a:r>
            <a:r>
              <a:rPr dirty="0"/>
              <a:t> hospodárnosti</a:t>
            </a:r>
          </a:p>
        </p:txBody>
      </p:sp>
      <p:sp>
        <p:nvSpPr>
          <p:cNvPr id="3" name="object 3"/>
          <p:cNvSpPr txBox="1"/>
          <p:nvPr/>
        </p:nvSpPr>
        <p:spPr>
          <a:xfrm>
            <a:off x="444812" y="1639847"/>
            <a:ext cx="8106375" cy="4968027"/>
          </a:xfrm>
          <a:prstGeom prst="rect">
            <a:avLst/>
          </a:prstGeom>
        </p:spPr>
        <p:txBody>
          <a:bodyPr vert="horz" wrap="square" lIns="0" tIns="0" rIns="0" bIns="0" rtlCol="0">
            <a:spAutoFit/>
          </a:bodyPr>
          <a:lstStyle/>
          <a:p>
            <a:pPr marL="316700" marR="4607" indent="-305759">
              <a:lnSpc>
                <a:spcPts val="2430"/>
              </a:lnSpc>
            </a:pPr>
            <a:r>
              <a:rPr sz="2176" dirty="0">
                <a:latin typeface="Arial"/>
                <a:cs typeface="Arial"/>
              </a:rPr>
              <a:t>Ve složitějších výrobních podmínkách, kde je rozdělena pravomoc a odpovědnost za </a:t>
            </a:r>
            <a:r>
              <a:rPr sz="2176" b="1" dirty="0">
                <a:latin typeface="Arial"/>
                <a:cs typeface="Arial"/>
              </a:rPr>
              <a:t>technickou přípravu výroby </a:t>
            </a:r>
            <a:r>
              <a:rPr sz="2176" dirty="0">
                <a:latin typeface="Arial"/>
                <a:cs typeface="Arial"/>
              </a:rPr>
              <a:t>a za vlastní </a:t>
            </a:r>
            <a:r>
              <a:rPr sz="2176" b="1" dirty="0">
                <a:latin typeface="Arial"/>
                <a:cs typeface="Arial"/>
              </a:rPr>
              <a:t>výrobu </a:t>
            </a:r>
            <a:r>
              <a:rPr sz="2176" dirty="0" err="1">
                <a:latin typeface="Arial"/>
                <a:cs typeface="Arial"/>
              </a:rPr>
              <a:t>mezi</a:t>
            </a:r>
            <a:r>
              <a:rPr sz="2176" dirty="0">
                <a:latin typeface="Arial"/>
                <a:cs typeface="Arial"/>
              </a:rPr>
              <a:t> r</a:t>
            </a:r>
            <a:r>
              <a:rPr lang="cs-CZ" sz="2176" dirty="0">
                <a:latin typeface="Arial"/>
                <a:cs typeface="Arial"/>
              </a:rPr>
              <a:t>ů</a:t>
            </a:r>
            <a:r>
              <a:rPr sz="2176" dirty="0" err="1">
                <a:latin typeface="Arial"/>
                <a:cs typeface="Arial"/>
              </a:rPr>
              <a:t>zné</a:t>
            </a:r>
            <a:r>
              <a:rPr sz="2176" dirty="0">
                <a:latin typeface="Arial"/>
                <a:cs typeface="Arial"/>
              </a:rPr>
              <a:t> útvary, </a:t>
            </a:r>
            <a:r>
              <a:rPr sz="2176" u="sng" dirty="0">
                <a:latin typeface="Arial"/>
                <a:cs typeface="Arial"/>
              </a:rPr>
              <a:t>umožňují </a:t>
            </a:r>
            <a:r>
              <a:rPr sz="2176" u="sng" dirty="0" err="1">
                <a:latin typeface="Arial"/>
                <a:cs typeface="Arial"/>
              </a:rPr>
              <a:t>rozdílové</a:t>
            </a:r>
            <a:r>
              <a:rPr sz="2176" u="sng" dirty="0">
                <a:latin typeface="Arial"/>
                <a:cs typeface="Arial"/>
              </a:rPr>
              <a:t> </a:t>
            </a:r>
            <a:r>
              <a:rPr sz="2176" u="sng" dirty="0" err="1">
                <a:latin typeface="Arial"/>
                <a:cs typeface="Arial"/>
              </a:rPr>
              <a:t>metody</a:t>
            </a:r>
            <a:r>
              <a:rPr lang="cs-CZ" sz="2176" u="sng" dirty="0">
                <a:latin typeface="Arial"/>
                <a:cs typeface="Arial"/>
              </a:rPr>
              <a:t>:</a:t>
            </a:r>
            <a:endParaRPr sz="2176" u="sng" dirty="0">
              <a:latin typeface="Arial"/>
              <a:cs typeface="Arial"/>
            </a:endParaRPr>
          </a:p>
          <a:p>
            <a:pPr marL="316700" indent="-305184">
              <a:lnSpc>
                <a:spcPts val="2521"/>
              </a:lnSpc>
              <a:spcBef>
                <a:spcPts val="1038"/>
              </a:spcBef>
              <a:buClr>
                <a:srgbClr val="FFFFFF"/>
              </a:buClr>
              <a:buFont typeface="Times New Roman"/>
              <a:buChar char="•"/>
              <a:tabLst>
                <a:tab pos="317276" algn="l"/>
              </a:tabLst>
            </a:pPr>
            <a:r>
              <a:rPr lang="cs-CZ" sz="2176" b="1" dirty="0">
                <a:latin typeface="Arial"/>
                <a:cs typeface="Arial"/>
              </a:rPr>
              <a:t>- </a:t>
            </a:r>
            <a:r>
              <a:rPr sz="2176" b="1" dirty="0" err="1">
                <a:latin typeface="Arial"/>
                <a:cs typeface="Arial"/>
              </a:rPr>
              <a:t>vymezit</a:t>
            </a:r>
            <a:r>
              <a:rPr sz="2176" b="1" dirty="0">
                <a:latin typeface="Times New Roman"/>
                <a:cs typeface="Times New Roman"/>
              </a:rPr>
              <a:t> </a:t>
            </a:r>
            <a:r>
              <a:rPr sz="2176" b="1" dirty="0">
                <a:latin typeface="Arial"/>
                <a:cs typeface="Arial"/>
              </a:rPr>
              <a:t>pravomoc</a:t>
            </a:r>
            <a:r>
              <a:rPr sz="2176" b="1" dirty="0">
                <a:latin typeface="Times New Roman"/>
                <a:cs typeface="Times New Roman"/>
              </a:rPr>
              <a:t> </a:t>
            </a:r>
            <a:r>
              <a:rPr sz="2176" dirty="0">
                <a:latin typeface="Arial"/>
                <a:cs typeface="Arial"/>
              </a:rPr>
              <a:t>obou </a:t>
            </a:r>
            <a:r>
              <a:rPr sz="2176" dirty="0" err="1">
                <a:latin typeface="Arial"/>
                <a:cs typeface="Arial"/>
              </a:rPr>
              <a:t>skupin</a:t>
            </a:r>
            <a:r>
              <a:rPr sz="2176" dirty="0">
                <a:latin typeface="Arial"/>
                <a:cs typeface="Arial"/>
              </a:rPr>
              <a:t> </a:t>
            </a:r>
            <a:r>
              <a:rPr sz="2176" dirty="0" err="1">
                <a:latin typeface="Arial"/>
                <a:cs typeface="Arial"/>
              </a:rPr>
              <a:t>útvar</a:t>
            </a:r>
            <a:r>
              <a:rPr lang="cs-CZ" sz="2176" dirty="0">
                <a:latin typeface="Arial"/>
                <a:cs typeface="Arial"/>
              </a:rPr>
              <a:t>ů</a:t>
            </a:r>
            <a:r>
              <a:rPr sz="2176" dirty="0">
                <a:latin typeface="Arial"/>
                <a:cs typeface="Arial"/>
              </a:rPr>
              <a:t> za nákladovou</a:t>
            </a:r>
          </a:p>
          <a:p>
            <a:pPr marL="316700">
              <a:lnSpc>
                <a:spcPts val="2521"/>
              </a:lnSpc>
            </a:pPr>
            <a:r>
              <a:rPr sz="2176" dirty="0" err="1">
                <a:latin typeface="Arial"/>
                <a:cs typeface="Arial"/>
              </a:rPr>
              <a:t>náročnost</a:t>
            </a:r>
            <a:r>
              <a:rPr sz="2176" dirty="0">
                <a:latin typeface="Arial"/>
                <a:cs typeface="Arial"/>
              </a:rPr>
              <a:t> </a:t>
            </a:r>
            <a:r>
              <a:rPr sz="2176" dirty="0" err="1">
                <a:latin typeface="Arial"/>
                <a:cs typeface="Arial"/>
              </a:rPr>
              <a:t>výrobk</a:t>
            </a:r>
            <a:r>
              <a:rPr lang="cs-CZ" sz="2176" dirty="0">
                <a:latin typeface="Arial"/>
                <a:cs typeface="Arial"/>
              </a:rPr>
              <a:t>ů</a:t>
            </a:r>
            <a:r>
              <a:rPr sz="2176" dirty="0">
                <a:latin typeface="Arial"/>
                <a:cs typeface="Arial"/>
              </a:rPr>
              <a:t>,</a:t>
            </a:r>
          </a:p>
          <a:p>
            <a:pPr marL="316700" marR="422650" indent="-305184">
              <a:lnSpc>
                <a:spcPts val="2430"/>
              </a:lnSpc>
              <a:spcBef>
                <a:spcPts val="1324"/>
              </a:spcBef>
              <a:buClr>
                <a:srgbClr val="FFFFFF"/>
              </a:buClr>
              <a:buFont typeface="Times New Roman"/>
              <a:buChar char="•"/>
              <a:tabLst>
                <a:tab pos="317276" algn="l"/>
              </a:tabLst>
            </a:pPr>
            <a:r>
              <a:rPr lang="cs-CZ" sz="2176" b="1" dirty="0">
                <a:latin typeface="Arial"/>
                <a:cs typeface="Arial"/>
              </a:rPr>
              <a:t>- </a:t>
            </a:r>
            <a:r>
              <a:rPr sz="2176" b="1" dirty="0" err="1">
                <a:latin typeface="Arial"/>
                <a:cs typeface="Arial"/>
              </a:rPr>
              <a:t>kvantifikovat</a:t>
            </a:r>
            <a:r>
              <a:rPr sz="2176" dirty="0">
                <a:latin typeface="Arial"/>
                <a:cs typeface="Arial"/>
              </a:rPr>
              <a:t>, jak splnily zadané úkoly v oblastech, za které odpovídají, a</a:t>
            </a:r>
          </a:p>
          <a:p>
            <a:pPr marL="316700" indent="-305184">
              <a:lnSpc>
                <a:spcPts val="2521"/>
              </a:lnSpc>
              <a:spcBef>
                <a:spcPts val="1038"/>
              </a:spcBef>
              <a:buClr>
                <a:srgbClr val="FFFFFF"/>
              </a:buClr>
              <a:buFont typeface="Times New Roman"/>
              <a:buChar char="•"/>
              <a:tabLst>
                <a:tab pos="317276" algn="l"/>
              </a:tabLst>
            </a:pPr>
            <a:r>
              <a:rPr lang="cs-CZ" sz="2176" dirty="0">
                <a:latin typeface="Arial"/>
                <a:cs typeface="Arial"/>
              </a:rPr>
              <a:t>- </a:t>
            </a:r>
            <a:r>
              <a:rPr sz="2176" dirty="0" err="1">
                <a:latin typeface="Arial"/>
                <a:cs typeface="Arial"/>
              </a:rPr>
              <a:t>vyjád</a:t>
            </a:r>
            <a:r>
              <a:rPr lang="cs-CZ" sz="2176" dirty="0">
                <a:latin typeface="Arial"/>
                <a:cs typeface="Arial"/>
              </a:rPr>
              <a:t>ř</a:t>
            </a:r>
            <a:r>
              <a:rPr sz="2176" dirty="0">
                <a:latin typeface="Arial"/>
                <a:cs typeface="Arial"/>
              </a:rPr>
              <a:t>it tak </a:t>
            </a:r>
            <a:r>
              <a:rPr sz="2176" b="1" dirty="0">
                <a:latin typeface="Arial"/>
                <a:cs typeface="Arial"/>
              </a:rPr>
              <a:t>přínos </a:t>
            </a:r>
            <a:r>
              <a:rPr sz="2176" dirty="0" err="1">
                <a:latin typeface="Arial"/>
                <a:cs typeface="Arial"/>
              </a:rPr>
              <a:t>jednotlivých</a:t>
            </a:r>
            <a:r>
              <a:rPr sz="2176" dirty="0">
                <a:latin typeface="Arial"/>
                <a:cs typeface="Arial"/>
              </a:rPr>
              <a:t> </a:t>
            </a:r>
            <a:r>
              <a:rPr sz="2176" dirty="0" err="1">
                <a:latin typeface="Arial"/>
                <a:cs typeface="Arial"/>
              </a:rPr>
              <a:t>útvar</a:t>
            </a:r>
            <a:r>
              <a:rPr lang="cs-CZ" sz="2176" dirty="0">
                <a:latin typeface="Arial"/>
                <a:cs typeface="Arial"/>
              </a:rPr>
              <a:t>ů</a:t>
            </a:r>
            <a:r>
              <a:rPr sz="2176" dirty="0">
                <a:latin typeface="Arial"/>
                <a:cs typeface="Arial"/>
              </a:rPr>
              <a:t> k </a:t>
            </a:r>
            <a:r>
              <a:rPr sz="2176" dirty="0" err="1">
                <a:latin typeface="Arial"/>
                <a:cs typeface="Arial"/>
              </a:rPr>
              <a:t>celkovým</a:t>
            </a:r>
            <a:r>
              <a:rPr sz="2176" dirty="0">
                <a:latin typeface="Arial"/>
                <a:cs typeface="Arial"/>
              </a:rPr>
              <a:t> </a:t>
            </a:r>
            <a:r>
              <a:rPr sz="2176" dirty="0" err="1">
                <a:latin typeface="Arial"/>
                <a:cs typeface="Arial"/>
              </a:rPr>
              <a:t>výsledk</a:t>
            </a:r>
            <a:r>
              <a:rPr lang="cs-CZ" sz="2176" dirty="0">
                <a:latin typeface="Arial"/>
                <a:cs typeface="Arial"/>
              </a:rPr>
              <a:t>ů</a:t>
            </a:r>
            <a:r>
              <a:rPr sz="2176" dirty="0">
                <a:latin typeface="Arial"/>
                <a:cs typeface="Arial"/>
              </a:rPr>
              <a:t>m v</a:t>
            </a:r>
            <a:r>
              <a:rPr lang="cs-CZ" sz="2176" dirty="0">
                <a:latin typeface="Arial"/>
                <a:cs typeface="Arial"/>
              </a:rPr>
              <a:t> </a:t>
            </a:r>
            <a:r>
              <a:rPr sz="2176" dirty="0" err="1">
                <a:latin typeface="Arial"/>
                <a:cs typeface="Arial"/>
              </a:rPr>
              <a:t>této</a:t>
            </a:r>
            <a:r>
              <a:rPr sz="2176" dirty="0">
                <a:latin typeface="Arial"/>
                <a:cs typeface="Arial"/>
              </a:rPr>
              <a:t> oblasti;</a:t>
            </a:r>
          </a:p>
          <a:p>
            <a:pPr marL="316700" marR="11516" indent="-305759">
              <a:lnSpc>
                <a:spcPct val="93000"/>
              </a:lnSpc>
              <a:spcBef>
                <a:spcPts val="1270"/>
              </a:spcBef>
            </a:pPr>
            <a:r>
              <a:rPr sz="2176" dirty="0">
                <a:latin typeface="Arial"/>
                <a:cs typeface="Arial"/>
              </a:rPr>
              <a:t>Dávají možnost </a:t>
            </a:r>
            <a:r>
              <a:rPr sz="2176" b="1" dirty="0">
                <a:latin typeface="Arial"/>
                <a:cs typeface="Arial"/>
              </a:rPr>
              <a:t>propojit operativní kontrolu hospodárnosti </a:t>
            </a:r>
            <a:r>
              <a:rPr sz="2176" dirty="0">
                <a:latin typeface="Arial"/>
                <a:cs typeface="Arial"/>
              </a:rPr>
              <a:t>s</a:t>
            </a:r>
            <a:r>
              <a:rPr sz="2176" dirty="0">
                <a:latin typeface="Times New Roman"/>
                <a:cs typeface="Times New Roman"/>
              </a:rPr>
              <a:t> </a:t>
            </a:r>
            <a:r>
              <a:rPr sz="2176" dirty="0">
                <a:latin typeface="Arial"/>
                <a:cs typeface="Arial"/>
              </a:rPr>
              <a:t>analýzou a hodnocením nákladové </a:t>
            </a:r>
            <a:r>
              <a:rPr sz="2176" dirty="0" err="1">
                <a:latin typeface="Arial"/>
                <a:cs typeface="Arial"/>
              </a:rPr>
              <a:t>náročnosti</a:t>
            </a:r>
            <a:r>
              <a:rPr sz="2176" dirty="0">
                <a:latin typeface="Arial"/>
                <a:cs typeface="Arial"/>
              </a:rPr>
              <a:t> </a:t>
            </a:r>
            <a:r>
              <a:rPr sz="2176" dirty="0" err="1">
                <a:latin typeface="Arial"/>
                <a:cs typeface="Arial"/>
              </a:rPr>
              <a:t>výkon</a:t>
            </a:r>
            <a:r>
              <a:rPr lang="cs-CZ" sz="2176" dirty="0">
                <a:latin typeface="Arial"/>
                <a:cs typeface="Arial"/>
              </a:rPr>
              <a:t>ů</a:t>
            </a:r>
            <a:r>
              <a:rPr sz="2176" dirty="0">
                <a:latin typeface="Arial"/>
                <a:cs typeface="Arial"/>
              </a:rPr>
              <a:t> v </a:t>
            </a:r>
            <a:r>
              <a:rPr sz="2176" b="1" dirty="0">
                <a:latin typeface="Arial"/>
                <a:cs typeface="Arial"/>
              </a:rPr>
              <a:t>delším časovém intervalu</a:t>
            </a:r>
            <a:r>
              <a:rPr sz="2176" dirty="0">
                <a:latin typeface="Arial"/>
                <a:cs typeface="Arial"/>
              </a:rPr>
              <a:t>; v odvětvích s hmotným výkonem umožňují </a:t>
            </a:r>
            <a:r>
              <a:rPr sz="2176" b="1" dirty="0">
                <a:latin typeface="Arial"/>
                <a:cs typeface="Arial"/>
              </a:rPr>
              <a:t>vícenásobného ocenění nedokončené výroby, polotovarů a </a:t>
            </a:r>
            <a:r>
              <a:rPr sz="2176" b="1" dirty="0" err="1">
                <a:latin typeface="Arial"/>
                <a:cs typeface="Arial"/>
              </a:rPr>
              <a:t>výrobků</a:t>
            </a:r>
            <a:endParaRPr sz="2176" dirty="0">
              <a:latin typeface="Arial"/>
              <a:cs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44814" y="378518"/>
            <a:ext cx="8254373" cy="1078885"/>
          </a:xfrm>
          <a:prstGeom prst="rect">
            <a:avLst/>
          </a:prstGeom>
        </p:spPr>
        <p:txBody>
          <a:bodyPr vert="horz" wrap="square" lIns="0" tIns="0" rIns="0" bIns="0" rtlCol="0" anchor="ctr">
            <a:spAutoFit/>
          </a:bodyPr>
          <a:lstStyle/>
          <a:p>
            <a:pPr marL="11516">
              <a:lnSpc>
                <a:spcPts val="4198"/>
              </a:lnSpc>
            </a:pPr>
            <a:r>
              <a:rPr dirty="0"/>
              <a:t>Operativní kalkulace a odchylky od</a:t>
            </a:r>
          </a:p>
          <a:p>
            <a:pPr marL="11516">
              <a:lnSpc>
                <a:spcPts val="4162"/>
              </a:lnSpc>
            </a:pPr>
            <a:r>
              <a:rPr dirty="0" err="1"/>
              <a:t>norem</a:t>
            </a:r>
            <a:endParaRPr dirty="0"/>
          </a:p>
        </p:txBody>
      </p:sp>
      <p:sp>
        <p:nvSpPr>
          <p:cNvPr id="3" name="object 3"/>
          <p:cNvSpPr/>
          <p:nvPr/>
        </p:nvSpPr>
        <p:spPr>
          <a:xfrm>
            <a:off x="2652565" y="1597496"/>
            <a:ext cx="544494" cy="338857"/>
          </a:xfrm>
          <a:prstGeom prst="rect">
            <a:avLst/>
          </a:prstGeom>
          <a:blipFill>
            <a:blip r:embed="rId3" cstate="print"/>
            <a:stretch>
              <a:fillRect/>
            </a:stretch>
          </a:blipFill>
        </p:spPr>
        <p:txBody>
          <a:bodyPr wrap="square" lIns="0" tIns="0" rIns="0" bIns="0" rtlCol="0"/>
          <a:lstStyle/>
          <a:p>
            <a:endParaRPr sz="1632"/>
          </a:p>
        </p:txBody>
      </p:sp>
      <p:sp>
        <p:nvSpPr>
          <p:cNvPr id="4" name="object 4"/>
          <p:cNvSpPr txBox="1"/>
          <p:nvPr/>
        </p:nvSpPr>
        <p:spPr>
          <a:xfrm>
            <a:off x="444807" y="1651362"/>
            <a:ext cx="7825951" cy="4682179"/>
          </a:xfrm>
          <a:prstGeom prst="rect">
            <a:avLst/>
          </a:prstGeom>
        </p:spPr>
        <p:txBody>
          <a:bodyPr vert="horz" wrap="square" lIns="0" tIns="0" rIns="0" bIns="0" rtlCol="0">
            <a:spAutoFit/>
          </a:bodyPr>
          <a:lstStyle/>
          <a:p>
            <a:pPr marL="11516">
              <a:tabLst>
                <a:tab pos="2556056" algn="l"/>
              </a:tabLst>
            </a:pPr>
            <a:r>
              <a:rPr sz="2176" dirty="0">
                <a:latin typeface="Arial"/>
                <a:cs typeface="Arial"/>
              </a:rPr>
              <a:t>Operativní normy	</a:t>
            </a:r>
            <a:r>
              <a:rPr lang="cs-CZ" sz="2176" dirty="0">
                <a:latin typeface="Arial"/>
                <a:cs typeface="Arial"/>
              </a:rPr>
              <a:t>		</a:t>
            </a:r>
            <a:r>
              <a:rPr sz="2176" dirty="0" err="1">
                <a:latin typeface="Arial"/>
                <a:cs typeface="Arial"/>
              </a:rPr>
              <a:t>Operativní</a:t>
            </a:r>
            <a:r>
              <a:rPr sz="2176" dirty="0">
                <a:latin typeface="Arial"/>
                <a:cs typeface="Arial"/>
              </a:rPr>
              <a:t> kalkulace</a:t>
            </a:r>
          </a:p>
          <a:p>
            <a:pPr marL="11516">
              <a:lnSpc>
                <a:spcPts val="2521"/>
              </a:lnSpc>
              <a:spcBef>
                <a:spcPts val="816"/>
              </a:spcBef>
            </a:pPr>
            <a:r>
              <a:rPr sz="2176" dirty="0">
                <a:latin typeface="Arial"/>
                <a:cs typeface="Arial"/>
              </a:rPr>
              <a:t>Operativní normy</a:t>
            </a:r>
            <a:r>
              <a:rPr sz="2176" dirty="0">
                <a:latin typeface="Times New Roman"/>
                <a:cs typeface="Times New Roman"/>
              </a:rPr>
              <a:t> </a:t>
            </a:r>
            <a:r>
              <a:rPr sz="2176" dirty="0">
                <a:latin typeface="Arial"/>
                <a:cs typeface="Arial"/>
              </a:rPr>
              <a:t>a</a:t>
            </a:r>
            <a:r>
              <a:rPr sz="2176" dirty="0">
                <a:latin typeface="Times New Roman"/>
                <a:cs typeface="Times New Roman"/>
              </a:rPr>
              <a:t> </a:t>
            </a:r>
            <a:r>
              <a:rPr sz="2176" dirty="0">
                <a:latin typeface="Arial"/>
                <a:cs typeface="Arial"/>
              </a:rPr>
              <a:t>kalkulace</a:t>
            </a:r>
            <a:r>
              <a:rPr sz="2176" dirty="0">
                <a:latin typeface="Times New Roman"/>
                <a:cs typeface="Times New Roman"/>
              </a:rPr>
              <a:t> </a:t>
            </a:r>
            <a:r>
              <a:rPr sz="2176" dirty="0">
                <a:latin typeface="Arial"/>
                <a:cs typeface="Arial"/>
              </a:rPr>
              <a:t>umožňují </a:t>
            </a:r>
            <a:r>
              <a:rPr sz="2176" dirty="0">
                <a:solidFill>
                  <a:srgbClr val="C00000"/>
                </a:solidFill>
                <a:latin typeface="Arial"/>
                <a:cs typeface="Arial"/>
              </a:rPr>
              <a:t>zjišťovat rozdíly mezi</a:t>
            </a:r>
          </a:p>
          <a:p>
            <a:pPr marL="316700">
              <a:lnSpc>
                <a:spcPts val="2521"/>
              </a:lnSpc>
            </a:pPr>
            <a:r>
              <a:rPr sz="2176" dirty="0">
                <a:solidFill>
                  <a:srgbClr val="C00000"/>
                </a:solidFill>
                <a:latin typeface="Arial"/>
                <a:cs typeface="Arial"/>
              </a:rPr>
              <a:t>skutečnými a</a:t>
            </a:r>
            <a:r>
              <a:rPr sz="2176" dirty="0">
                <a:solidFill>
                  <a:srgbClr val="C00000"/>
                </a:solidFill>
                <a:latin typeface="Times New Roman"/>
                <a:cs typeface="Times New Roman"/>
              </a:rPr>
              <a:t> </a:t>
            </a:r>
            <a:r>
              <a:rPr sz="2176" dirty="0" err="1">
                <a:solidFill>
                  <a:srgbClr val="C00000"/>
                </a:solidFill>
                <a:latin typeface="Arial"/>
                <a:cs typeface="Arial"/>
              </a:rPr>
              <a:t>normovanými</a:t>
            </a:r>
            <a:r>
              <a:rPr sz="2176" dirty="0">
                <a:solidFill>
                  <a:srgbClr val="C00000"/>
                </a:solidFill>
                <a:latin typeface="Arial"/>
                <a:cs typeface="Arial"/>
              </a:rPr>
              <a:t> </a:t>
            </a:r>
            <a:r>
              <a:rPr sz="2176" dirty="0" err="1">
                <a:solidFill>
                  <a:srgbClr val="C00000"/>
                </a:solidFill>
                <a:latin typeface="Arial"/>
                <a:cs typeface="Arial"/>
              </a:rPr>
              <a:t>náklady</a:t>
            </a:r>
            <a:r>
              <a:rPr lang="cs-CZ" sz="2176" dirty="0">
                <a:solidFill>
                  <a:srgbClr val="C00000"/>
                </a:solidFill>
                <a:latin typeface="Arial"/>
                <a:cs typeface="Arial"/>
              </a:rPr>
              <a:t>.</a:t>
            </a:r>
            <a:r>
              <a:rPr sz="2176" dirty="0">
                <a:latin typeface="Arial"/>
                <a:cs typeface="Arial"/>
              </a:rPr>
              <a:t> </a:t>
            </a:r>
            <a:endParaRPr lang="cs-CZ" sz="2176" dirty="0">
              <a:latin typeface="Arial"/>
              <a:cs typeface="Arial"/>
            </a:endParaRPr>
          </a:p>
          <a:p>
            <a:pPr marL="316700">
              <a:lnSpc>
                <a:spcPts val="2521"/>
              </a:lnSpc>
            </a:pPr>
            <a:r>
              <a:rPr lang="cs-CZ" sz="2000" b="1" u="sng" dirty="0">
                <a:latin typeface="Arial"/>
                <a:cs typeface="Arial"/>
              </a:rPr>
              <a:t>V</a:t>
            </a:r>
            <a:r>
              <a:rPr sz="2000" b="1" u="sng" dirty="0" err="1">
                <a:latin typeface="Arial"/>
                <a:cs typeface="Arial"/>
              </a:rPr>
              <a:t>yjad</a:t>
            </a:r>
            <a:r>
              <a:rPr lang="cs-CZ" sz="2000" b="1" u="sng" dirty="0">
                <a:latin typeface="Arial"/>
                <a:cs typeface="Arial"/>
              </a:rPr>
              <a:t>ř</a:t>
            </a:r>
            <a:r>
              <a:rPr sz="2000" b="1" u="sng" dirty="0" err="1">
                <a:latin typeface="Arial"/>
                <a:cs typeface="Arial"/>
              </a:rPr>
              <a:t>ují</a:t>
            </a:r>
            <a:r>
              <a:rPr lang="cs-CZ" sz="2000" b="1" u="sng" dirty="0">
                <a:latin typeface="Arial"/>
                <a:cs typeface="Arial"/>
              </a:rPr>
              <a:t>:</a:t>
            </a:r>
            <a:endParaRPr sz="2000" b="1" u="sng" dirty="0">
              <a:latin typeface="Arial"/>
              <a:cs typeface="Arial"/>
            </a:endParaRPr>
          </a:p>
          <a:p>
            <a:pPr marL="316700" indent="-305184">
              <a:spcBef>
                <a:spcPts val="816"/>
              </a:spcBef>
              <a:buClr>
                <a:srgbClr val="FFFFFF"/>
              </a:buClr>
              <a:buFont typeface="Times New Roman"/>
              <a:buChar char="•"/>
              <a:tabLst>
                <a:tab pos="317276" algn="l"/>
              </a:tabLst>
            </a:pPr>
            <a:r>
              <a:rPr lang="cs-CZ" sz="2000" dirty="0">
                <a:latin typeface="Arial"/>
                <a:cs typeface="Arial"/>
              </a:rPr>
              <a:t>      - </a:t>
            </a:r>
            <a:r>
              <a:rPr sz="2000" dirty="0" err="1">
                <a:latin typeface="Arial"/>
                <a:cs typeface="Arial"/>
              </a:rPr>
              <a:t>Úspory</a:t>
            </a:r>
            <a:endParaRPr sz="2000" dirty="0">
              <a:latin typeface="Arial"/>
              <a:cs typeface="Arial"/>
            </a:endParaRPr>
          </a:p>
          <a:p>
            <a:pPr marL="316700" indent="-305184">
              <a:spcBef>
                <a:spcPts val="816"/>
              </a:spcBef>
              <a:buClr>
                <a:srgbClr val="FFFFFF"/>
              </a:buClr>
              <a:buFont typeface="Times New Roman"/>
              <a:buChar char="•"/>
              <a:tabLst>
                <a:tab pos="317276" algn="l"/>
              </a:tabLst>
            </a:pPr>
            <a:r>
              <a:rPr lang="cs-CZ" sz="2000" dirty="0">
                <a:latin typeface="Arial"/>
                <a:cs typeface="Arial"/>
              </a:rPr>
              <a:t>      - </a:t>
            </a:r>
            <a:r>
              <a:rPr sz="2000" dirty="0">
                <a:latin typeface="Arial"/>
                <a:cs typeface="Arial"/>
              </a:rPr>
              <a:t>P</a:t>
            </a:r>
            <a:r>
              <a:rPr lang="cs-CZ" sz="2000" dirty="0">
                <a:latin typeface="Arial"/>
                <a:cs typeface="Arial"/>
              </a:rPr>
              <a:t>ř</a:t>
            </a:r>
            <a:r>
              <a:rPr sz="2000" dirty="0" err="1">
                <a:latin typeface="Arial"/>
                <a:cs typeface="Arial"/>
              </a:rPr>
              <a:t>ekročení</a:t>
            </a:r>
            <a:endParaRPr sz="2000" dirty="0">
              <a:latin typeface="Arial"/>
              <a:cs typeface="Arial"/>
            </a:endParaRPr>
          </a:p>
          <a:p>
            <a:pPr marL="85797">
              <a:spcBef>
                <a:spcPts val="803"/>
              </a:spcBef>
            </a:pPr>
            <a:r>
              <a:rPr lang="cs-CZ" sz="2000" dirty="0">
                <a:latin typeface="Arial"/>
                <a:cs typeface="Arial"/>
              </a:rPr>
              <a:t>O</a:t>
            </a:r>
            <a:r>
              <a:rPr sz="2000" dirty="0" err="1">
                <a:latin typeface="Arial"/>
                <a:cs typeface="Arial"/>
              </a:rPr>
              <a:t>proti</a:t>
            </a:r>
            <a:r>
              <a:rPr sz="2000" dirty="0">
                <a:latin typeface="Times New Roman"/>
                <a:cs typeface="Times New Roman"/>
              </a:rPr>
              <a:t> </a:t>
            </a:r>
            <a:r>
              <a:rPr sz="2000" b="1" dirty="0">
                <a:latin typeface="Arial"/>
                <a:cs typeface="Arial"/>
              </a:rPr>
              <a:t>aktuálnímu nákladovému úkolu =</a:t>
            </a:r>
            <a:r>
              <a:rPr sz="2000" b="1" dirty="0">
                <a:latin typeface="Times New Roman"/>
                <a:cs typeface="Times New Roman"/>
              </a:rPr>
              <a:t> </a:t>
            </a:r>
            <a:r>
              <a:rPr sz="2000" b="1" dirty="0">
                <a:latin typeface="Arial"/>
                <a:cs typeface="Arial"/>
              </a:rPr>
              <a:t>odchylky</a:t>
            </a:r>
            <a:r>
              <a:rPr sz="2000" b="1" dirty="0">
                <a:latin typeface="Times New Roman"/>
                <a:cs typeface="Times New Roman"/>
              </a:rPr>
              <a:t> </a:t>
            </a:r>
            <a:r>
              <a:rPr sz="2000" b="1" dirty="0">
                <a:latin typeface="Arial"/>
                <a:cs typeface="Arial"/>
              </a:rPr>
              <a:t>od</a:t>
            </a:r>
            <a:r>
              <a:rPr sz="2000" b="1" dirty="0">
                <a:latin typeface="Times New Roman"/>
                <a:cs typeface="Times New Roman"/>
              </a:rPr>
              <a:t> </a:t>
            </a:r>
            <a:r>
              <a:rPr sz="2000" b="1" dirty="0">
                <a:latin typeface="Arial"/>
                <a:cs typeface="Arial"/>
              </a:rPr>
              <a:t>norem</a:t>
            </a:r>
            <a:endParaRPr sz="2000" dirty="0">
              <a:latin typeface="Arial"/>
              <a:cs typeface="Arial"/>
            </a:endParaRPr>
          </a:p>
          <a:p>
            <a:pPr marL="11516">
              <a:spcBef>
                <a:spcPts val="816"/>
              </a:spcBef>
            </a:pPr>
            <a:r>
              <a:rPr sz="2000" u="sng" dirty="0" err="1">
                <a:latin typeface="Arial"/>
                <a:cs typeface="Arial"/>
              </a:rPr>
              <a:t>Charakteristiky</a:t>
            </a:r>
            <a:r>
              <a:rPr sz="2000" u="sng" dirty="0">
                <a:latin typeface="Times New Roman"/>
                <a:cs typeface="Times New Roman"/>
              </a:rPr>
              <a:t> </a:t>
            </a:r>
            <a:r>
              <a:rPr sz="2000" u="sng" dirty="0" err="1">
                <a:latin typeface="Arial"/>
                <a:cs typeface="Arial"/>
              </a:rPr>
              <a:t>odchylek</a:t>
            </a:r>
            <a:r>
              <a:rPr lang="cs-CZ" sz="2000" u="sng" dirty="0">
                <a:latin typeface="Arial"/>
                <a:cs typeface="Arial"/>
              </a:rPr>
              <a:t>:</a:t>
            </a:r>
            <a:endParaRPr sz="2000" u="sng" dirty="0">
              <a:latin typeface="Arial"/>
              <a:cs typeface="Arial"/>
            </a:endParaRPr>
          </a:p>
          <a:p>
            <a:pPr marL="316700" indent="-305184">
              <a:spcBef>
                <a:spcPts val="816"/>
              </a:spcBef>
              <a:buClr>
                <a:srgbClr val="FFFFFF"/>
              </a:buClr>
              <a:buFont typeface="Times New Roman"/>
              <a:buChar char="•"/>
              <a:tabLst>
                <a:tab pos="317276" algn="l"/>
              </a:tabLst>
            </a:pPr>
            <a:r>
              <a:rPr lang="cs-CZ" sz="2000" b="1" dirty="0">
                <a:latin typeface="Arial"/>
                <a:cs typeface="Arial"/>
              </a:rPr>
              <a:t>- </a:t>
            </a:r>
            <a:r>
              <a:rPr sz="2000" b="1" dirty="0" err="1">
                <a:latin typeface="Arial"/>
                <a:cs typeface="Arial"/>
              </a:rPr>
              <a:t>místo</a:t>
            </a:r>
            <a:r>
              <a:rPr sz="2000" b="1" dirty="0">
                <a:latin typeface="Arial"/>
                <a:cs typeface="Arial"/>
              </a:rPr>
              <a:t> </a:t>
            </a:r>
            <a:r>
              <a:rPr sz="2000" dirty="0">
                <a:latin typeface="Arial"/>
                <a:cs typeface="Arial"/>
              </a:rPr>
              <a:t>jejího </a:t>
            </a:r>
            <a:r>
              <a:rPr sz="2000" b="1" dirty="0">
                <a:latin typeface="Arial"/>
                <a:cs typeface="Arial"/>
              </a:rPr>
              <a:t>vzniku,</a:t>
            </a:r>
            <a:endParaRPr sz="2000" dirty="0">
              <a:latin typeface="Arial"/>
              <a:cs typeface="Arial"/>
            </a:endParaRPr>
          </a:p>
          <a:p>
            <a:pPr marL="316700" indent="-305184">
              <a:spcBef>
                <a:spcPts val="816"/>
              </a:spcBef>
              <a:buClr>
                <a:srgbClr val="FFFFFF"/>
              </a:buClr>
              <a:buFont typeface="Times New Roman"/>
              <a:buChar char="•"/>
              <a:tabLst>
                <a:tab pos="317276" algn="l"/>
              </a:tabLst>
            </a:pPr>
            <a:r>
              <a:rPr lang="cs-CZ" sz="2000" b="1" dirty="0">
                <a:latin typeface="Arial"/>
                <a:cs typeface="Arial"/>
              </a:rPr>
              <a:t>- </a:t>
            </a:r>
            <a:r>
              <a:rPr sz="2000" b="1" dirty="0" err="1">
                <a:latin typeface="Arial"/>
                <a:cs typeface="Arial"/>
              </a:rPr>
              <a:t>příčina</a:t>
            </a:r>
            <a:r>
              <a:rPr sz="2000" b="1" dirty="0">
                <a:latin typeface="Arial"/>
                <a:cs typeface="Arial"/>
              </a:rPr>
              <a:t>,</a:t>
            </a:r>
            <a:endParaRPr sz="2000" dirty="0">
              <a:latin typeface="Arial"/>
              <a:cs typeface="Arial"/>
            </a:endParaRPr>
          </a:p>
          <a:p>
            <a:pPr marL="316700" indent="-305184">
              <a:spcBef>
                <a:spcPts val="816"/>
              </a:spcBef>
              <a:buClr>
                <a:srgbClr val="FFFFFF"/>
              </a:buClr>
              <a:buFont typeface="Times New Roman"/>
              <a:buChar char="•"/>
              <a:tabLst>
                <a:tab pos="317276" algn="l"/>
              </a:tabLst>
            </a:pPr>
            <a:r>
              <a:rPr lang="cs-CZ" sz="2000" b="1" dirty="0">
                <a:latin typeface="Arial"/>
                <a:cs typeface="Arial"/>
              </a:rPr>
              <a:t>- </a:t>
            </a:r>
            <a:r>
              <a:rPr sz="2000" b="1" dirty="0" err="1">
                <a:latin typeface="Arial"/>
                <a:cs typeface="Arial"/>
              </a:rPr>
              <a:t>odpovědný</a:t>
            </a:r>
            <a:r>
              <a:rPr sz="2000" b="1" dirty="0">
                <a:latin typeface="Arial"/>
                <a:cs typeface="Arial"/>
              </a:rPr>
              <a:t> pracovník</a:t>
            </a:r>
            <a:endParaRPr sz="2000" dirty="0">
              <a:latin typeface="Arial"/>
              <a:cs typeface="Arial"/>
            </a:endParaRPr>
          </a:p>
          <a:p>
            <a:pPr marL="316700" indent="-305184">
              <a:spcBef>
                <a:spcPts val="816"/>
              </a:spcBef>
              <a:buClr>
                <a:srgbClr val="FFFFFF"/>
              </a:buClr>
              <a:buFont typeface="Times New Roman"/>
              <a:buChar char="•"/>
              <a:tabLst>
                <a:tab pos="317276" algn="l"/>
              </a:tabLst>
            </a:pPr>
            <a:r>
              <a:rPr lang="cs-CZ" sz="2000" b="1" dirty="0">
                <a:latin typeface="Arial"/>
                <a:cs typeface="Arial"/>
              </a:rPr>
              <a:t>- </a:t>
            </a:r>
            <a:r>
              <a:rPr sz="2000" b="1" dirty="0" err="1">
                <a:latin typeface="Arial"/>
                <a:cs typeface="Arial"/>
              </a:rPr>
              <a:t>výrobek</a:t>
            </a:r>
            <a:r>
              <a:rPr sz="2000" dirty="0">
                <a:latin typeface="Arial"/>
                <a:cs typeface="Arial"/>
              </a:rPr>
              <a:t>,</a:t>
            </a:r>
            <a:r>
              <a:rPr sz="2000" dirty="0">
                <a:latin typeface="Times New Roman"/>
                <a:cs typeface="Times New Roman"/>
              </a:rPr>
              <a:t> </a:t>
            </a:r>
            <a:r>
              <a:rPr sz="2000" dirty="0">
                <a:latin typeface="Arial"/>
                <a:cs typeface="Arial"/>
              </a:rPr>
              <a:t>jehož se</a:t>
            </a:r>
            <a:r>
              <a:rPr sz="2000" dirty="0">
                <a:latin typeface="Times New Roman"/>
                <a:cs typeface="Times New Roman"/>
              </a:rPr>
              <a:t> </a:t>
            </a:r>
            <a:r>
              <a:rPr sz="2000" dirty="0">
                <a:latin typeface="Arial"/>
                <a:cs typeface="Arial"/>
              </a:rPr>
              <a:t>odchylka</a:t>
            </a:r>
            <a:r>
              <a:rPr sz="2000" dirty="0">
                <a:latin typeface="Times New Roman"/>
                <a:cs typeface="Times New Roman"/>
              </a:rPr>
              <a:t> </a:t>
            </a:r>
            <a:r>
              <a:rPr sz="2000" dirty="0">
                <a:latin typeface="Arial"/>
                <a:cs typeface="Arial"/>
              </a:rPr>
              <a:t>týká.</a:t>
            </a:r>
          </a:p>
        </p:txBody>
      </p:sp>
      <p:sp>
        <p:nvSpPr>
          <p:cNvPr id="5" name="Šipka: doprava 4">
            <a:extLst>
              <a:ext uri="{FF2B5EF4-FFF2-40B4-BE49-F238E27FC236}">
                <a16:creationId xmlns:a16="http://schemas.microsoft.com/office/drawing/2014/main" id="{1EE1ABB0-47F4-35D9-E3F6-6564BB745A13}"/>
              </a:ext>
            </a:extLst>
          </p:cNvPr>
          <p:cNvSpPr/>
          <p:nvPr/>
        </p:nvSpPr>
        <p:spPr>
          <a:xfrm>
            <a:off x="2924812" y="1816299"/>
            <a:ext cx="980768" cy="73742"/>
          </a:xfrm>
          <a:prstGeom prst="rightArrow">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44814" y="378518"/>
            <a:ext cx="8254373" cy="1078885"/>
          </a:xfrm>
          <a:prstGeom prst="rect">
            <a:avLst/>
          </a:prstGeom>
        </p:spPr>
        <p:txBody>
          <a:bodyPr vert="horz" wrap="square" lIns="0" tIns="0" rIns="0" bIns="0" rtlCol="0" anchor="ctr">
            <a:spAutoFit/>
          </a:bodyPr>
          <a:lstStyle/>
          <a:p>
            <a:pPr marL="11516">
              <a:lnSpc>
                <a:spcPts val="4203"/>
              </a:lnSpc>
            </a:pPr>
            <a:r>
              <a:rPr dirty="0"/>
              <a:t>Operativní kalkulace a odchylky od</a:t>
            </a:r>
          </a:p>
          <a:p>
            <a:pPr marL="11516">
              <a:lnSpc>
                <a:spcPts val="4162"/>
              </a:lnSpc>
            </a:pPr>
            <a:r>
              <a:rPr dirty="0" err="1"/>
              <a:t>norem</a:t>
            </a:r>
            <a:endParaRPr dirty="0"/>
          </a:p>
        </p:txBody>
      </p:sp>
      <p:sp>
        <p:nvSpPr>
          <p:cNvPr id="3" name="object 3"/>
          <p:cNvSpPr txBox="1"/>
          <p:nvPr/>
        </p:nvSpPr>
        <p:spPr>
          <a:xfrm>
            <a:off x="444814" y="1651363"/>
            <a:ext cx="8075856" cy="4412362"/>
          </a:xfrm>
          <a:prstGeom prst="rect">
            <a:avLst/>
          </a:prstGeom>
        </p:spPr>
        <p:txBody>
          <a:bodyPr vert="horz" wrap="square" lIns="0" tIns="0" rIns="0" bIns="0" rtlCol="0">
            <a:spAutoFit/>
          </a:bodyPr>
          <a:lstStyle/>
          <a:p>
            <a:pPr marL="11516">
              <a:lnSpc>
                <a:spcPts val="2521"/>
              </a:lnSpc>
            </a:pPr>
            <a:r>
              <a:rPr sz="2176" dirty="0">
                <a:latin typeface="Arial"/>
                <a:cs typeface="Arial"/>
              </a:rPr>
              <a:t>Metoda není pouze operativní nástroj, ale také součást</a:t>
            </a:r>
          </a:p>
          <a:p>
            <a:pPr marL="316700">
              <a:lnSpc>
                <a:spcPts val="2521"/>
              </a:lnSpc>
            </a:pPr>
            <a:r>
              <a:rPr sz="2176" dirty="0" err="1">
                <a:latin typeface="Arial"/>
                <a:cs typeface="Arial"/>
              </a:rPr>
              <a:t>preventivního</a:t>
            </a:r>
            <a:r>
              <a:rPr sz="2176" dirty="0">
                <a:latin typeface="Arial"/>
                <a:cs typeface="Arial"/>
              </a:rPr>
              <a:t> </a:t>
            </a:r>
            <a:r>
              <a:rPr lang="cs-CZ" sz="2176" dirty="0">
                <a:latin typeface="Arial"/>
                <a:cs typeface="Arial"/>
              </a:rPr>
              <a:t>ř</a:t>
            </a:r>
            <a:r>
              <a:rPr sz="2176" dirty="0">
                <a:latin typeface="Arial"/>
                <a:cs typeface="Arial"/>
              </a:rPr>
              <a:t>ízení</a:t>
            </a:r>
            <a:r>
              <a:rPr lang="cs-CZ" sz="2176" dirty="0">
                <a:latin typeface="Arial"/>
                <a:cs typeface="Arial"/>
              </a:rPr>
              <a:t>.</a:t>
            </a:r>
            <a:endParaRPr sz="2176" dirty="0">
              <a:latin typeface="Arial"/>
              <a:cs typeface="Arial"/>
            </a:endParaRPr>
          </a:p>
          <a:p>
            <a:pPr marL="11516">
              <a:spcBef>
                <a:spcPts val="1088"/>
              </a:spcBef>
            </a:pPr>
            <a:r>
              <a:rPr sz="2176" dirty="0">
                <a:latin typeface="Arial"/>
                <a:cs typeface="Arial"/>
              </a:rPr>
              <a:t>Metoda zvyšuje kvalitu informací v </a:t>
            </a:r>
            <a:r>
              <a:rPr sz="2176" dirty="0" err="1">
                <a:latin typeface="Arial"/>
                <a:cs typeface="Arial"/>
              </a:rPr>
              <a:t>pr</a:t>
            </a:r>
            <a:r>
              <a:rPr lang="cs-CZ" sz="2176" dirty="0" err="1">
                <a:latin typeface="Arial"/>
                <a:cs typeface="Arial"/>
              </a:rPr>
              <a:t>ůř</a:t>
            </a:r>
            <a:r>
              <a:rPr sz="2176" dirty="0" err="1">
                <a:latin typeface="Arial"/>
                <a:cs typeface="Arial"/>
              </a:rPr>
              <a:t>ezech</a:t>
            </a:r>
            <a:r>
              <a:rPr lang="cs-CZ" sz="2176" dirty="0">
                <a:latin typeface="Arial"/>
                <a:cs typeface="Arial"/>
              </a:rPr>
              <a:t>:</a:t>
            </a:r>
            <a:endParaRPr sz="2176" dirty="0">
              <a:latin typeface="Arial"/>
              <a:cs typeface="Arial"/>
            </a:endParaRPr>
          </a:p>
          <a:p>
            <a:pPr marL="316700" marR="4607" indent="-305184">
              <a:lnSpc>
                <a:spcPct val="93000"/>
              </a:lnSpc>
              <a:spcBef>
                <a:spcPts val="1270"/>
              </a:spcBef>
              <a:buClr>
                <a:srgbClr val="FFFFFF"/>
              </a:buClr>
              <a:buFont typeface="Times New Roman"/>
              <a:buChar char="•"/>
              <a:tabLst>
                <a:tab pos="317276" algn="l"/>
              </a:tabLst>
            </a:pPr>
            <a:r>
              <a:rPr lang="cs-CZ" sz="2176" dirty="0">
                <a:latin typeface="Arial"/>
                <a:cs typeface="Arial"/>
              </a:rPr>
              <a:t>- </a:t>
            </a:r>
            <a:r>
              <a:rPr sz="2176" dirty="0" err="1">
                <a:latin typeface="Arial"/>
                <a:cs typeface="Arial"/>
              </a:rPr>
              <a:t>variantní</a:t>
            </a:r>
            <a:r>
              <a:rPr sz="2176" dirty="0">
                <a:latin typeface="Arial"/>
                <a:cs typeface="Arial"/>
              </a:rPr>
              <a:t> sledování </a:t>
            </a:r>
            <a:r>
              <a:rPr sz="2176" b="1" dirty="0">
                <a:latin typeface="Arial"/>
                <a:cs typeface="Arial"/>
              </a:rPr>
              <a:t>stavu a změny stavu nedokončené výroby </a:t>
            </a:r>
            <a:r>
              <a:rPr sz="2176" dirty="0">
                <a:latin typeface="Arial"/>
                <a:cs typeface="Arial"/>
              </a:rPr>
              <a:t>ve skutečných </a:t>
            </a:r>
            <a:r>
              <a:rPr sz="2176" dirty="0" err="1">
                <a:latin typeface="Arial"/>
                <a:cs typeface="Arial"/>
              </a:rPr>
              <a:t>i</a:t>
            </a:r>
            <a:r>
              <a:rPr sz="2176" dirty="0">
                <a:latin typeface="Arial"/>
                <a:cs typeface="Arial"/>
              </a:rPr>
              <a:t> p</a:t>
            </a:r>
            <a:r>
              <a:rPr lang="cs-CZ" sz="2176" dirty="0">
                <a:latin typeface="Arial"/>
                <a:cs typeface="Arial"/>
              </a:rPr>
              <a:t>ř</a:t>
            </a:r>
            <a:r>
              <a:rPr sz="2176" dirty="0" err="1">
                <a:latin typeface="Arial"/>
                <a:cs typeface="Arial"/>
              </a:rPr>
              <a:t>edem</a:t>
            </a:r>
            <a:r>
              <a:rPr sz="2176" dirty="0">
                <a:latin typeface="Arial"/>
                <a:cs typeface="Arial"/>
              </a:rPr>
              <a:t> stanovených nákladech včetně jejich rozdílu.</a:t>
            </a:r>
          </a:p>
          <a:p>
            <a:pPr marL="316700" marR="70826" indent="-305184">
              <a:lnSpc>
                <a:spcPct val="93100"/>
              </a:lnSpc>
              <a:spcBef>
                <a:spcPts val="1265"/>
              </a:spcBef>
              <a:buClr>
                <a:srgbClr val="FFFFFF"/>
              </a:buClr>
              <a:buFont typeface="Times New Roman"/>
              <a:buChar char="•"/>
              <a:tabLst>
                <a:tab pos="317276" algn="l"/>
                <a:tab pos="3890226" algn="l"/>
              </a:tabLst>
            </a:pPr>
            <a:r>
              <a:rPr lang="cs-CZ" sz="2176" dirty="0">
                <a:latin typeface="Arial"/>
                <a:cs typeface="Arial"/>
              </a:rPr>
              <a:t>- </a:t>
            </a:r>
            <a:r>
              <a:rPr sz="2176" dirty="0" err="1">
                <a:latin typeface="Arial"/>
                <a:cs typeface="Arial"/>
              </a:rPr>
              <a:t>možnost</a:t>
            </a:r>
            <a:r>
              <a:rPr sz="2176" dirty="0">
                <a:latin typeface="Arial"/>
                <a:cs typeface="Arial"/>
              </a:rPr>
              <a:t> obdobně strukturovat i informace o nákladech </a:t>
            </a:r>
            <a:r>
              <a:rPr sz="2176" dirty="0" err="1">
                <a:latin typeface="Arial"/>
                <a:cs typeface="Arial"/>
              </a:rPr>
              <a:t>dokončených</a:t>
            </a:r>
            <a:r>
              <a:rPr sz="2176" dirty="0">
                <a:latin typeface="Arial"/>
                <a:cs typeface="Arial"/>
              </a:rPr>
              <a:t> </a:t>
            </a:r>
            <a:r>
              <a:rPr sz="2176" dirty="0" err="1">
                <a:latin typeface="Arial"/>
                <a:cs typeface="Arial"/>
              </a:rPr>
              <a:t>výrobk</a:t>
            </a:r>
            <a:r>
              <a:rPr lang="cs-CZ" sz="2176" dirty="0">
                <a:latin typeface="Arial"/>
                <a:cs typeface="Arial"/>
              </a:rPr>
              <a:t>ů</a:t>
            </a:r>
            <a:r>
              <a:rPr sz="2176" dirty="0">
                <a:latin typeface="Arial"/>
                <a:cs typeface="Arial"/>
              </a:rPr>
              <a:t>; </a:t>
            </a:r>
            <a:r>
              <a:rPr sz="2176" b="1" dirty="0">
                <a:latin typeface="Arial"/>
                <a:cs typeface="Arial"/>
              </a:rPr>
              <a:t>výslednou kalkulaci </a:t>
            </a:r>
            <a:r>
              <a:rPr sz="2176" dirty="0">
                <a:latin typeface="Arial"/>
                <a:cs typeface="Arial"/>
              </a:rPr>
              <a:t>lze</a:t>
            </a:r>
            <a:r>
              <a:rPr sz="2176" dirty="0">
                <a:latin typeface="Times New Roman"/>
                <a:cs typeface="Times New Roman"/>
              </a:rPr>
              <a:t> </a:t>
            </a:r>
            <a:r>
              <a:rPr sz="2176" dirty="0">
                <a:latin typeface="Arial"/>
                <a:cs typeface="Arial"/>
              </a:rPr>
              <a:t>zpracovat</a:t>
            </a:r>
            <a:r>
              <a:rPr sz="2176" dirty="0">
                <a:latin typeface="Times New Roman"/>
                <a:cs typeface="Times New Roman"/>
              </a:rPr>
              <a:t> </a:t>
            </a:r>
            <a:r>
              <a:rPr sz="2176" dirty="0">
                <a:latin typeface="Arial"/>
                <a:cs typeface="Arial"/>
              </a:rPr>
              <a:t>tzv.</a:t>
            </a:r>
            <a:r>
              <a:rPr sz="2176" dirty="0">
                <a:latin typeface="Times New Roman"/>
                <a:cs typeface="Times New Roman"/>
              </a:rPr>
              <a:t> </a:t>
            </a:r>
            <a:r>
              <a:rPr sz="2176" b="1" dirty="0">
                <a:latin typeface="Arial"/>
                <a:cs typeface="Arial"/>
              </a:rPr>
              <a:t>rozdílovým způsobem </a:t>
            </a:r>
            <a:r>
              <a:rPr sz="2176" dirty="0">
                <a:latin typeface="Arial"/>
                <a:cs typeface="Arial"/>
              </a:rPr>
              <a:t>tak,	že se p</a:t>
            </a:r>
            <a:r>
              <a:rPr lang="cs-CZ" sz="2176" dirty="0">
                <a:latin typeface="Arial"/>
                <a:cs typeface="Arial"/>
              </a:rPr>
              <a:t>ř</a:t>
            </a:r>
            <a:r>
              <a:rPr sz="2176" dirty="0" err="1">
                <a:latin typeface="Arial"/>
                <a:cs typeface="Arial"/>
              </a:rPr>
              <a:t>edběžné</a:t>
            </a:r>
            <a:r>
              <a:rPr sz="2176" dirty="0">
                <a:latin typeface="Arial"/>
                <a:cs typeface="Arial"/>
              </a:rPr>
              <a:t> kalkulace </a:t>
            </a:r>
            <a:r>
              <a:rPr sz="2176" dirty="0" err="1">
                <a:latin typeface="Arial"/>
                <a:cs typeface="Arial"/>
              </a:rPr>
              <a:t>těchto</a:t>
            </a:r>
            <a:r>
              <a:rPr sz="2176" dirty="0">
                <a:latin typeface="Arial"/>
                <a:cs typeface="Arial"/>
              </a:rPr>
              <a:t> </a:t>
            </a:r>
            <a:r>
              <a:rPr sz="2176" dirty="0" err="1">
                <a:latin typeface="Arial"/>
                <a:cs typeface="Arial"/>
              </a:rPr>
              <a:t>výrobk</a:t>
            </a:r>
            <a:r>
              <a:rPr lang="cs-CZ" sz="2176" dirty="0">
                <a:latin typeface="Arial"/>
                <a:cs typeface="Arial"/>
              </a:rPr>
              <a:t>ů</a:t>
            </a:r>
            <a:r>
              <a:rPr sz="2176" dirty="0">
                <a:latin typeface="Arial"/>
                <a:cs typeface="Arial"/>
              </a:rPr>
              <a:t> upraví o </a:t>
            </a:r>
            <a:r>
              <a:rPr sz="2176" b="1" dirty="0">
                <a:latin typeface="Arial"/>
                <a:cs typeface="Arial"/>
              </a:rPr>
              <a:t>odchylky</a:t>
            </a:r>
            <a:r>
              <a:rPr sz="2176" dirty="0">
                <a:latin typeface="Arial"/>
                <a:cs typeface="Arial"/>
              </a:rPr>
              <a:t>.</a:t>
            </a:r>
          </a:p>
          <a:p>
            <a:pPr marL="316700" marR="686375" indent="-305184">
              <a:lnSpc>
                <a:spcPts val="2439"/>
              </a:lnSpc>
              <a:spcBef>
                <a:spcPts val="1301"/>
              </a:spcBef>
              <a:buClr>
                <a:srgbClr val="FFFFFF"/>
              </a:buClr>
              <a:buFont typeface="Times New Roman"/>
              <a:buChar char="•"/>
              <a:tabLst>
                <a:tab pos="317276" algn="l"/>
                <a:tab pos="6983521" algn="l"/>
              </a:tabLst>
            </a:pPr>
            <a:r>
              <a:rPr lang="cs-CZ" sz="2176" dirty="0">
                <a:latin typeface="Arial"/>
                <a:cs typeface="Arial"/>
              </a:rPr>
              <a:t>- </a:t>
            </a:r>
            <a:r>
              <a:rPr sz="2176" dirty="0" err="1">
                <a:latin typeface="Arial"/>
                <a:cs typeface="Arial"/>
              </a:rPr>
              <a:t>možnost</a:t>
            </a:r>
            <a:r>
              <a:rPr sz="2176" dirty="0">
                <a:latin typeface="Arial"/>
                <a:cs typeface="Arial"/>
              </a:rPr>
              <a:t> sou</a:t>
            </a:r>
            <a:r>
              <a:rPr lang="cs-CZ" sz="2176" dirty="0">
                <a:latin typeface="Arial"/>
                <a:cs typeface="Arial"/>
              </a:rPr>
              <a:t>ř</a:t>
            </a:r>
            <a:r>
              <a:rPr sz="2176" dirty="0" err="1">
                <a:latin typeface="Arial"/>
                <a:cs typeface="Arial"/>
              </a:rPr>
              <a:t>adného</a:t>
            </a:r>
            <a:r>
              <a:rPr sz="2176" dirty="0">
                <a:latin typeface="Arial"/>
                <a:cs typeface="Arial"/>
              </a:rPr>
              <a:t> zajištění informací pro </a:t>
            </a:r>
            <a:r>
              <a:rPr lang="cs-CZ" sz="2176" dirty="0">
                <a:latin typeface="Arial"/>
                <a:cs typeface="Arial"/>
              </a:rPr>
              <a:t>ř</a:t>
            </a:r>
            <a:r>
              <a:rPr sz="2176" dirty="0" err="1">
                <a:latin typeface="Arial"/>
                <a:cs typeface="Arial"/>
              </a:rPr>
              <a:t>ízení</a:t>
            </a:r>
            <a:r>
              <a:rPr sz="2176" dirty="0">
                <a:latin typeface="Arial"/>
                <a:cs typeface="Arial"/>
              </a:rPr>
              <a:t> po	</a:t>
            </a:r>
            <a:r>
              <a:rPr sz="2176" dirty="0" err="1">
                <a:latin typeface="Arial"/>
                <a:cs typeface="Arial"/>
              </a:rPr>
              <a:t>linii</a:t>
            </a:r>
            <a:r>
              <a:rPr sz="2176" dirty="0">
                <a:latin typeface="Arial"/>
                <a:cs typeface="Arial"/>
              </a:rPr>
              <a:t> </a:t>
            </a:r>
            <a:r>
              <a:rPr sz="2176" dirty="0" err="1">
                <a:latin typeface="Arial"/>
                <a:cs typeface="Arial"/>
              </a:rPr>
              <a:t>výkon</a:t>
            </a:r>
            <a:r>
              <a:rPr lang="cs-CZ" sz="2176" dirty="0">
                <a:latin typeface="Arial"/>
                <a:cs typeface="Arial"/>
              </a:rPr>
              <a:t>ů</a:t>
            </a:r>
            <a:r>
              <a:rPr sz="2176" dirty="0">
                <a:latin typeface="Arial"/>
                <a:cs typeface="Arial"/>
              </a:rPr>
              <a:t>, tak po linii </a:t>
            </a:r>
            <a:r>
              <a:rPr sz="2176" b="1" dirty="0">
                <a:latin typeface="Arial"/>
                <a:cs typeface="Arial"/>
              </a:rPr>
              <a:t>vnitropodnikových útvarů</a:t>
            </a:r>
            <a:endParaRPr sz="2176" dirty="0">
              <a:latin typeface="Arial"/>
              <a:cs typeface="Arial"/>
            </a:endParaRPr>
          </a:p>
        </p:txBody>
      </p:sp>
    </p:spTree>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e2" id="{42B34AD4-CC8C-42C8-A123-A24A28B23F52}" vid="{CAA84E04-F411-4E5F-9AFE-C1503F826B3B}"/>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Prezentace 3_Manažerské účetnictví 2</Template>
  <TotalTime>2975</TotalTime>
  <Words>1779</Words>
  <Application>Microsoft Office PowerPoint</Application>
  <PresentationFormat>Předvádění na obrazovce (4:3)</PresentationFormat>
  <Paragraphs>172</Paragraphs>
  <Slides>23</Slides>
  <Notes>17</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23</vt:i4>
      </vt:variant>
    </vt:vector>
  </HeadingPairs>
  <TitlesOfParts>
    <vt:vector size="28" baseType="lpstr">
      <vt:lpstr>Arial</vt:lpstr>
      <vt:lpstr>Calibri</vt:lpstr>
      <vt:lpstr>Calibri Light</vt:lpstr>
      <vt:lpstr>Times New Roman</vt:lpstr>
      <vt:lpstr>Motiv Office</vt:lpstr>
      <vt:lpstr>Manažerské účetnictví 2     prezentace 11</vt:lpstr>
      <vt:lpstr>Téma</vt:lpstr>
      <vt:lpstr>ROZDÍLOVÉ METODY ŘÍZENÍ HOSPODÁRNOSTI JEDNICOVÝCH NÁKLADŮ</vt:lpstr>
      <vt:lpstr>Úhrnné a rozdílové metody řízení hospodárnosti</vt:lpstr>
      <vt:lpstr>Využití rozdílových metod v operativním řízení hospodárnosti</vt:lpstr>
      <vt:lpstr>Využití rozdílových metod v operativním řízení hospodárnosti</vt:lpstr>
      <vt:lpstr>Normová metoda řízení hospodárnosti</vt:lpstr>
      <vt:lpstr>Operativní kalkulace a odchylky od norem</vt:lpstr>
      <vt:lpstr>Operativní kalkulace a odchylky od norem</vt:lpstr>
      <vt:lpstr>Operativní kalkulace a odchylky od norem</vt:lpstr>
      <vt:lpstr>Základní kalkulace a změny norem</vt:lpstr>
      <vt:lpstr>Základní kalkulace a změny norem</vt:lpstr>
      <vt:lpstr>Základní kalkulace a změny norem</vt:lpstr>
      <vt:lpstr>Základní kalkulace a změny norem</vt:lpstr>
      <vt:lpstr>Využití normové metody v praxi</vt:lpstr>
      <vt:lpstr>Zobrazení informací normové metody v účetnictví</vt:lpstr>
      <vt:lpstr>Shrnutí</vt:lpstr>
      <vt:lpstr>Shrnutí</vt:lpstr>
      <vt:lpstr>Shrnutí</vt:lpstr>
      <vt:lpstr>Shrnutí</vt:lpstr>
      <vt:lpstr>Shrnutí</vt:lpstr>
      <vt:lpstr>Shrnutí</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Manažerské účetnictví 2     prezentace 3</dc:title>
  <dc:creator>Miroslava Čechová Závadská</dc:creator>
  <cp:lastModifiedBy>Závadská Miroslava</cp:lastModifiedBy>
  <cp:revision>155</cp:revision>
  <cp:lastPrinted>2024-11-14T13:18:07Z</cp:lastPrinted>
  <dcterms:created xsi:type="dcterms:W3CDTF">2024-10-04T07:43:09Z</dcterms:created>
  <dcterms:modified xsi:type="dcterms:W3CDTF">2024-11-21T12:47:49Z</dcterms:modified>
</cp:coreProperties>
</file>