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4"/>
  </p:notesMasterIdLst>
  <p:handoutMasterIdLst>
    <p:handoutMasterId r:id="rId25"/>
  </p:handoutMasterIdLst>
  <p:sldIdLst>
    <p:sldId id="256" r:id="rId2"/>
    <p:sldId id="300" r:id="rId3"/>
    <p:sldId id="302" r:id="rId4"/>
    <p:sldId id="304" r:id="rId5"/>
    <p:sldId id="307" r:id="rId6"/>
    <p:sldId id="308" r:id="rId7"/>
    <p:sldId id="310" r:id="rId8"/>
    <p:sldId id="312" r:id="rId9"/>
    <p:sldId id="315" r:id="rId10"/>
    <p:sldId id="314" r:id="rId11"/>
    <p:sldId id="318" r:id="rId12"/>
    <p:sldId id="320" r:id="rId13"/>
    <p:sldId id="323" r:id="rId14"/>
    <p:sldId id="324" r:id="rId15"/>
    <p:sldId id="325" r:id="rId16"/>
    <p:sldId id="328" r:id="rId17"/>
    <p:sldId id="330" r:id="rId18"/>
    <p:sldId id="332" r:id="rId19"/>
    <p:sldId id="333" r:id="rId20"/>
    <p:sldId id="338" r:id="rId21"/>
    <p:sldId id="337" r:id="rId22"/>
    <p:sldId id="261" r:id="rId23"/>
  </p:sldIdLst>
  <p:sldSz cx="9144000" cy="6858000" type="screen4x3"/>
  <p:notesSz cx="9925050" cy="67976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6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32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0855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1898" y="1"/>
            <a:ext cx="4300855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A09BB-5A47-43AC-96B3-A21A155AF4B1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0855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1898" y="6456612"/>
            <a:ext cx="4300855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6AA3D4-73EB-4034-88FC-4E409C142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818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4300855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621898" y="0"/>
            <a:ext cx="4300855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262313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92505" y="3228896"/>
            <a:ext cx="794004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456612"/>
            <a:ext cx="4300855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621898" y="6456612"/>
            <a:ext cx="4300855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62313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992505" y="3228896"/>
            <a:ext cx="794004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5621898" y="6456612"/>
            <a:ext cx="4300855" cy="339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992505" y="3228896"/>
            <a:ext cx="794004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62313" y="509588"/>
            <a:ext cx="3400425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289833" y="2286000"/>
            <a:ext cx="8704877" cy="3318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buClr>
                <a:srgbClr val="D10202"/>
              </a:buClr>
              <a:buSzPts val="4400"/>
            </a:pPr>
            <a:r>
              <a:rPr lang="cs-CZ" b="1" dirty="0">
                <a:solidFill>
                  <a:srgbClr val="D10202"/>
                </a:solidFill>
              </a:rPr>
              <a:t>Mikroekonomie</a:t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XMIK </a:t>
            </a:r>
            <a:br>
              <a:rPr lang="cs-CZ" b="1" dirty="0">
                <a:solidFill>
                  <a:srgbClr val="D10202"/>
                </a:solidFill>
              </a:rPr>
            </a:br>
            <a:br>
              <a:rPr lang="cs-CZ" sz="2400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Opakování - grafy</a:t>
            </a:r>
            <a:endParaRPr lang="cs-CZ"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Škrabal, Ph.D.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26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11. 2024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77863"/>
            <a:ext cx="8229600" cy="8437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Graficky znázorněte, co se stane s tržní křivkou poptávky v případě růstu ceny poptávaného zboží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457200" y="2329841"/>
            <a:ext cx="8229600" cy="3796322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4750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77863"/>
            <a:ext cx="8229600" cy="8437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Graficky znázorněte, co se stane s tržní křivkou poptávky v případě poklesu ceny poptávaného zboží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457200" y="2329841"/>
            <a:ext cx="8229600" cy="3796322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243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77863"/>
            <a:ext cx="8229600" cy="8437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Graficky znázorněte, co se stane s tržní křivkou poptávky, pokud dojde k růstu příjmů spotřebitelů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457200" y="2329841"/>
            <a:ext cx="8229600" cy="3796322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4340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77863"/>
            <a:ext cx="8229600" cy="8437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Graficky znázorněte, co se stane s křivkou nabídky v případě zvýšení nákladů na výrobní faktor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457200" y="2329841"/>
            <a:ext cx="8229600" cy="3796322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438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77862"/>
            <a:ext cx="8229600" cy="63882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Graficky znázorněte, co se stane s tržní křivkou nabídky, pokud firmy dostanou dotace na výrobu daného zboží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457200" y="2855933"/>
            <a:ext cx="8229600" cy="3270229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5771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77862"/>
            <a:ext cx="8229600" cy="63882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Zakreslete křivku celkových příjmů dokonale konkurenční firmy 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457200" y="2855933"/>
            <a:ext cx="8229600" cy="3270229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7919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77862"/>
            <a:ext cx="8229600" cy="63882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Zakreslete bod zvratu dokonale konkurenční firmy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457200" y="2855933"/>
            <a:ext cx="8229600" cy="3270229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614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77862"/>
            <a:ext cx="8229600" cy="63882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Graficky znázorněte individuální nabídku práce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457200" y="2855933"/>
            <a:ext cx="8229600" cy="3270229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4129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77862"/>
            <a:ext cx="8229600" cy="63882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Graficky znázorněte rovnováhu na trhu práce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457200" y="2855933"/>
            <a:ext cx="8229600" cy="3270229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6609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77862"/>
            <a:ext cx="8229600" cy="63882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Graficky znázorněte pozemkovou rentu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457200" y="2855933"/>
            <a:ext cx="8229600" cy="3270229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735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77863"/>
            <a:ext cx="8229600" cy="8437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Graficky znázorněte, co se stane s křivkou BL v případě snížení úrovně důchodu spotřebitele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457200" y="2329841"/>
            <a:ext cx="8229600" cy="3796322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2968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77862"/>
            <a:ext cx="8229600" cy="63882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Graficky znázorněte přebytek spotřebitele, výrobce v DK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457200" y="2855933"/>
            <a:ext cx="8229600" cy="3270229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1569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77862"/>
            <a:ext cx="8229600" cy="63882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Graficky znázorněte přebytek spotřebitele, výrobce a náklady mrtvé vány v NDK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457200" y="2855933"/>
            <a:ext cx="8229600" cy="3270229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7363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 dirty="0">
                <a:solidFill>
                  <a:srgbClr val="C00000"/>
                </a:solidFill>
              </a:rPr>
              <a:t>DĚKUJI ZA POZORNOST</a:t>
            </a:r>
            <a:endParaRPr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77863"/>
            <a:ext cx="8229600" cy="8437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Graficky znázorněte, co se stane s křivkou BL v případě zvýšení úrovně důchodu spotřebitele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457200" y="2329841"/>
            <a:ext cx="8229600" cy="3796322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6841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77863"/>
            <a:ext cx="8229600" cy="8437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Graficky znázorněte, jak se změní izokosta, pokud dojde ke snížení ceny práce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457200" y="2329841"/>
            <a:ext cx="8229600" cy="3796322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851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77863"/>
            <a:ext cx="8229600" cy="8437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Graficky znázorněte, jak se změní izokosta, pokud dojde ke zvýšení ceny práce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457200" y="2329841"/>
            <a:ext cx="8229600" cy="3796322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5366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77863"/>
            <a:ext cx="8229600" cy="8437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Graficky znázorněte, jak se změní izokosta, pokud dojde ke snížení ceny kapitálu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457200" y="2329841"/>
            <a:ext cx="8229600" cy="3796322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8933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77863"/>
            <a:ext cx="8229600" cy="8437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Graficky znázorněte, jak se změní izokosta, pokud dojde ke zvýšení ceny kapitálu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457200" y="2329841"/>
            <a:ext cx="8229600" cy="3796322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9328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77863"/>
            <a:ext cx="8229600" cy="8437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Graficky znázorněte model hranice produkčních možností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457200" y="2329841"/>
            <a:ext cx="8229600" cy="3796322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5388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77863"/>
            <a:ext cx="8229600" cy="8437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Graficky znázorněte křivku průměrných a mezních příjmů dokonale konkurenční firmy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457200" y="2329841"/>
            <a:ext cx="8229600" cy="3796322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183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2357</TotalTime>
  <Words>263</Words>
  <Application>Microsoft Office PowerPoint</Application>
  <PresentationFormat>Předvádění na obrazovce (4:3)</PresentationFormat>
  <Paragraphs>26</Paragraphs>
  <Slides>22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Mikroekonomie XMIK   Opakování - grafy</vt:lpstr>
      <vt:lpstr>Graficky znázorněte, co se stane s křivkou BL v případě snížení úrovně důchodu spotřebitele</vt:lpstr>
      <vt:lpstr>Graficky znázorněte, co se stane s křivkou BL v případě zvýšení úrovně důchodu spotřebitele</vt:lpstr>
      <vt:lpstr>Graficky znázorněte, jak se změní izokosta, pokud dojde ke snížení ceny práce</vt:lpstr>
      <vt:lpstr>Graficky znázorněte, jak se změní izokosta, pokud dojde ke zvýšení ceny práce</vt:lpstr>
      <vt:lpstr>Graficky znázorněte, jak se změní izokosta, pokud dojde ke snížení ceny kapitálu</vt:lpstr>
      <vt:lpstr>Graficky znázorněte, jak se změní izokosta, pokud dojde ke zvýšení ceny kapitálu</vt:lpstr>
      <vt:lpstr>Graficky znázorněte model hranice produkčních možností</vt:lpstr>
      <vt:lpstr>Graficky znázorněte křivku průměrných a mezních příjmů dokonale konkurenční firmy</vt:lpstr>
      <vt:lpstr>Graficky znázorněte, co se stane s tržní křivkou poptávky v případě růstu ceny poptávaného zboží</vt:lpstr>
      <vt:lpstr>Graficky znázorněte, co se stane s tržní křivkou poptávky v případě poklesu ceny poptávaného zboží</vt:lpstr>
      <vt:lpstr>Graficky znázorněte, co se stane s tržní křivkou poptávky, pokud dojde k růstu příjmů spotřebitelů</vt:lpstr>
      <vt:lpstr>Graficky znázorněte, co se stane s křivkou nabídky v případě zvýšení nákladů na výrobní faktor</vt:lpstr>
      <vt:lpstr>Graficky znázorněte, co se stane s tržní křivkou nabídky, pokud firmy dostanou dotace na výrobu daného zboží</vt:lpstr>
      <vt:lpstr>Zakreslete křivku celkových příjmů dokonale konkurenční firmy </vt:lpstr>
      <vt:lpstr>Zakreslete bod zvratu dokonale konkurenční firmy</vt:lpstr>
      <vt:lpstr>Graficky znázorněte individuální nabídku práce</vt:lpstr>
      <vt:lpstr>Graficky znázorněte rovnováhu na trhu práce</vt:lpstr>
      <vt:lpstr>Graficky znázorněte pozemkovou rentu</vt:lpstr>
      <vt:lpstr>Graficky znázorněte přebytek spotřebitele, výrobce v DK</vt:lpstr>
      <vt:lpstr>Graficky znázorněte přebytek spotřebitele, výrobce a náklady mrtvé vány v NDK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management XSM</dc:title>
  <dc:creator>Škrabal Jaroslav</dc:creator>
  <cp:lastModifiedBy>Škrabal Jaroslav</cp:lastModifiedBy>
  <cp:revision>160</cp:revision>
  <cp:lastPrinted>2024-09-22T15:08:10Z</cp:lastPrinted>
  <dcterms:modified xsi:type="dcterms:W3CDTF">2024-11-27T06:37:09Z</dcterms:modified>
</cp:coreProperties>
</file>