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0" r:id="rId3"/>
    <p:sldId id="302" r:id="rId4"/>
    <p:sldId id="304" r:id="rId5"/>
    <p:sldId id="307" r:id="rId6"/>
    <p:sldId id="308" r:id="rId7"/>
    <p:sldId id="310" r:id="rId8"/>
    <p:sldId id="312" r:id="rId9"/>
    <p:sldId id="315" r:id="rId10"/>
    <p:sldId id="314" r:id="rId11"/>
    <p:sldId id="318" r:id="rId12"/>
    <p:sldId id="320" r:id="rId13"/>
    <p:sldId id="323" r:id="rId14"/>
    <p:sldId id="324" r:id="rId15"/>
    <p:sldId id="325" r:id="rId16"/>
    <p:sldId id="328" r:id="rId17"/>
    <p:sldId id="330" r:id="rId18"/>
    <p:sldId id="332" r:id="rId19"/>
    <p:sldId id="333" r:id="rId20"/>
    <p:sldId id="338" r:id="rId21"/>
    <p:sldId id="337" r:id="rId22"/>
    <p:sldId id="261" r:id="rId23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286000"/>
            <a:ext cx="8704877" cy="3318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 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cs-CZ" sz="2400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Opakování - grafy</a:t>
            </a:r>
            <a:endParaRPr lang="cs-CZ"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11.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poptávky v případě růstu ceny poptávaného zboží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75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poptávky v případě poklesu ceny poptávaného zboží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43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poptávky, pokud dojde k růstu příjmů spotřebitelů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34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křivkou nabídky v případě zvýšení nákladů na výrobní faktor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38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tržní křivkou nabídky, pokud firmy dostanou dotace na výrobu daného zboží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77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Zakreslete křivku celkových příjmů dokonale konkurenční firmy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91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Zakreslete bod zvratu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1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individuální nabídku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12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rovnováhu na trhu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60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pozemkovou rentu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35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křivkou BL v případě snížení úrovně důchodu spotřebitele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6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přebytek spotřebitele, výrobce v DK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56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2"/>
            <a:ext cx="8229600" cy="63882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přebytek spotřebitele, výrobce a náklady mrtvé vány v NDK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855933"/>
            <a:ext cx="8229600" cy="327022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36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co se stane s křivkou BL v případě zvýšení úrovně důchodu spotřebitele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84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snížení ceny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5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zvýšení ceny práce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6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snížení ceny kapitálu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93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znázorněte, jak se změní izokosta, pokud dojde ke zvýšení ceny kapitálu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3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model hranice produkčních možností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3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77863"/>
            <a:ext cx="8229600" cy="843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Graficky znázorněte křivku průměrných a mezních příjmů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2329841"/>
            <a:ext cx="8229600" cy="37963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8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</TotalTime>
  <Words>263</Words>
  <Application>Microsoft Office PowerPoint</Application>
  <PresentationFormat>Předvádění na obrazovce (4:3)</PresentationFormat>
  <Paragraphs>26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Mikroekonomie XMIK   Opakování - grafy</vt:lpstr>
      <vt:lpstr>Graficky znázorněte, co se stane s křivkou BL v případě snížení úrovně důchodu spotřebitele</vt:lpstr>
      <vt:lpstr>Graficky znázorněte, co se stane s křivkou BL v případě zvýšení úrovně důchodu spotřebitele</vt:lpstr>
      <vt:lpstr>Graficky znázorněte, jak se změní izokosta, pokud dojde ke snížení ceny práce</vt:lpstr>
      <vt:lpstr>Graficky znázorněte, jak se změní izokosta, pokud dojde ke zvýšení ceny práce</vt:lpstr>
      <vt:lpstr>Graficky znázorněte, jak se změní izokosta, pokud dojde ke snížení ceny kapitálu</vt:lpstr>
      <vt:lpstr>Graficky znázorněte, jak se změní izokosta, pokud dojde ke zvýšení ceny kapitálu</vt:lpstr>
      <vt:lpstr>Graficky znázorněte model hranice produkčních možností</vt:lpstr>
      <vt:lpstr>Graficky znázorněte křivku průměrných a mezních příjmů dokonale konkurenční firmy</vt:lpstr>
      <vt:lpstr>Graficky znázorněte, co se stane s tržní křivkou poptávky v případě růstu ceny poptávaného zboží</vt:lpstr>
      <vt:lpstr>Graficky znázorněte, co se stane s tržní křivkou poptávky v případě poklesu ceny poptávaného zboží</vt:lpstr>
      <vt:lpstr>Graficky znázorněte, co se stane s tržní křivkou poptávky, pokud dojde k růstu příjmů spotřebitelů</vt:lpstr>
      <vt:lpstr>Graficky znázorněte, co se stane s křivkou nabídky v případě zvýšení nákladů na výrobní faktor</vt:lpstr>
      <vt:lpstr>Graficky znázorněte, co se stane s tržní křivkou nabídky, pokud firmy dostanou dotace na výrobu daného zboží</vt:lpstr>
      <vt:lpstr>Zakreslete křivku celkových příjmů dokonale konkurenční firmy </vt:lpstr>
      <vt:lpstr>Zakreslete bod zvratu dokonale konkurenční firmy</vt:lpstr>
      <vt:lpstr>Graficky znázorněte individuální nabídku práce</vt:lpstr>
      <vt:lpstr>Graficky znázorněte rovnováhu na trhu práce</vt:lpstr>
      <vt:lpstr>Graficky znázorněte pozemkovou rentu</vt:lpstr>
      <vt:lpstr>Graficky znázorněte přebytek spotřebitele, výrobce v DK</vt:lpstr>
      <vt:lpstr>Graficky znázorněte přebytek spotřebitele, výrobce a náklady mrtvé vány v NDK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160</cp:revision>
  <cp:lastPrinted>2024-09-22T15:08:10Z</cp:lastPrinted>
  <dcterms:modified xsi:type="dcterms:W3CDTF">2024-11-27T06:37:09Z</dcterms:modified>
</cp:coreProperties>
</file>