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3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261" r:id="rId12"/>
  </p:sldIdLst>
  <p:sldSz cx="9144000" cy="6858000" type="screen4x3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09BB-5A47-43AC-96B3-A21A155AF4B1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A3D4-73EB-4034-88FC-4E409C142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898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Mikroekonomie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XMIK – Indiferenční mapy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10.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Příklad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Student dostává 1000 Kč týdně jako kapesné. Celou částku utrácí za knihy a pivo. V průměru student zaplatí za jednu knihu 250 Kč a za jedno pivo 20 Kč.  (1) Napište rovnici jeho rozpočtového omezení a zakreslete toto rozpočtové omezení do grafu. (2) Vypočítejte, jak se změní rozpočtové omezení studenta v případě zvýšení ceny piva z 20 Kč na 23 Kč. Situaci opět zakreslete do grafu. (3) A spočítejte, jak se změní rozpočtové omezení studenta v případě zvýšení kapesného na 1 200 Kč (při původních cenách piva a knížek). Zakreslete.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(3)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1200 = 250K + 20P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1200 = 250K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K = 4,8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1200 = 20P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 = 60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34FD93-BF21-AD5A-3207-EDD3909E2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1" t="58837" r="60809" b="36694"/>
          <a:stretch/>
        </p:blipFill>
        <p:spPr>
          <a:xfrm>
            <a:off x="457200" y="2912103"/>
            <a:ext cx="3357994" cy="6221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6A972B4-BCA8-1FCE-4D1C-37EC635D3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34" t="43747" r="30310" b="26486"/>
          <a:stretch/>
        </p:blipFill>
        <p:spPr>
          <a:xfrm>
            <a:off x="2091846" y="3763702"/>
            <a:ext cx="3069626" cy="22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990600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mám rád(a)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baileys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rafaelo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DFFB898-DC29-CCD0-8124-2FC29EFEE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0312" t="47200" r="34250" b="19900"/>
          <a:stretch/>
        </p:blipFill>
        <p:spPr>
          <a:xfrm>
            <a:off x="294361" y="3104996"/>
            <a:ext cx="5166454" cy="269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0767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nesnáším cigarety a špenát, statky s negativní preferencí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6F4A7C-7525-073C-4D84-E19CAE07B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00" t="47200" r="39369" b="19200"/>
          <a:stretch/>
        </p:blipFill>
        <p:spPr>
          <a:xfrm>
            <a:off x="521368" y="3015488"/>
            <a:ext cx="4462886" cy="285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96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0767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 k levé botě potřebuji botu pravou, dokonalé komplementy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607825-25CE-F065-B69A-87588756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0404" t="47743" r="33657" b="19258"/>
          <a:stretch/>
        </p:blipFill>
        <p:spPr>
          <a:xfrm>
            <a:off x="593725" y="3189338"/>
            <a:ext cx="4828322" cy="249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3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0767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d) miluji mléčnou čokoládu, hořkou si dám, když je, statky s pozitivní a neutrální preferencí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4C11C3-D4EE-1B21-5A4C-67EAF81DFF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9525" t="47900" r="27951" b="19901"/>
          <a:stretch/>
        </p:blipFill>
        <p:spPr>
          <a:xfrm>
            <a:off x="875581" y="3428999"/>
            <a:ext cx="5683275" cy="24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0767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e) čokoládu mám rád, ale ovesné vločky rád nemám, statky s pozitivní i negativní preferencí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DCCA764-4896-10FF-E9A7-F75E47126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9312" t="47342" r="32379" b="18255"/>
          <a:stretch/>
        </p:blipFill>
        <p:spPr>
          <a:xfrm>
            <a:off x="593725" y="3310682"/>
            <a:ext cx="5266638" cy="266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Indiferenční mapy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Nakreslete indiferenční mapu vždy pro uvedené dva statky s určenými preferencemi: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20767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f)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coca-cola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pepsi-cola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mi nesou stejný užitek (nerozlišuju je), dokonalé substituty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346E25-DB7A-231A-A0BE-75F5F3F0B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7950" t="47900" r="33463" b="20601"/>
          <a:stretch/>
        </p:blipFill>
        <p:spPr>
          <a:xfrm>
            <a:off x="593725" y="3367117"/>
            <a:ext cx="5635210" cy="258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Příklad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Student dostává 1000 Kč týdně jako kapesné. Celou částku utrácí za knihy a pivo. V průměru student zaplatí za jednu knihu 250 Kč a za jedno pivo 20 Kč.  (1) Napište rovnici jeho rozpočtového omezení a zakreslete toto rozpočtové omezení do grafu. (2) Vypočítejte, jak se změní rozpočtové omezení studenta v případě zvýšení ceny piva z 20 Kč na 23 Kč. Situaci opět zakreslete do grafu. (3) A spočítejte, jak se změní rozpočtové omezení studenta v případě zvýšení kapesného na 1 200 Kč (při původních cenách piva a knížek). Zakreslete.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(1)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BL: I= 250K + 20P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1 000 = 250K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 = 4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1 000 = 20P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 = 50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34FD93-BF21-AD5A-3207-EDD3909E2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1" t="58837" r="60809" b="36694"/>
          <a:stretch/>
        </p:blipFill>
        <p:spPr>
          <a:xfrm>
            <a:off x="457200" y="2931271"/>
            <a:ext cx="3357994" cy="6221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CFD254E-401F-F38A-B741-419425264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50" t="58837" r="29729" b="15043"/>
          <a:stretch/>
        </p:blipFill>
        <p:spPr>
          <a:xfrm>
            <a:off x="1669116" y="4179788"/>
            <a:ext cx="2845941" cy="18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D10202"/>
                </a:solidFill>
              </a:rPr>
              <a:t>Příklad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Student dostává 1000 Kč týdně jako kapesné. Celou částku utrácí za knihy a pivo. V průměru student zaplatí za jednu knihu 250 Kč a za jedno pivo 20 Kč.  (1) Napište rovnici jeho rozpočtového omezení a zakreslete toto rozpočtové omezení do grafu. (2) Vypočítejte, jak se změní rozpočtové omezení studenta v případě zvýšení ceny piva z 20 Kč na 23 Kč. Situaci opět zakreslete do grafu. (3) A spočítejte, jak se změní rozpočtové omezení studenta v případě zvýšení kapesného na 1 200 Kč (při původních cenách piva a knížek). Zakreslete.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(2)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1000 = 250K + 23P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1000 = 23P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4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 = 43,5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9/11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34FD93-BF21-AD5A-3207-EDD3909E2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1" t="58837" r="60809" b="36694"/>
          <a:stretch/>
        </p:blipFill>
        <p:spPr>
          <a:xfrm>
            <a:off x="457200" y="2882284"/>
            <a:ext cx="3357994" cy="62211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807B1BC-9FA0-C252-D855-EF3E40DB8B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81" t="40875" r="30426" b="30001"/>
          <a:stretch/>
        </p:blipFill>
        <p:spPr>
          <a:xfrm>
            <a:off x="1758885" y="4044938"/>
            <a:ext cx="2813115" cy="20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584</Words>
  <Application>Microsoft Office PowerPoint</Application>
  <PresentationFormat>Předvádění na obrazovce (4:3)</PresentationFormat>
  <Paragraphs>73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Mikroekonomie XMIK – Indiferenční mapy</vt:lpstr>
      <vt:lpstr>Indiferenční mapy</vt:lpstr>
      <vt:lpstr>Indiferenční mapy</vt:lpstr>
      <vt:lpstr>Indiferenční mapy</vt:lpstr>
      <vt:lpstr>Indiferenční mapy</vt:lpstr>
      <vt:lpstr>Indiferenční mapy</vt:lpstr>
      <vt:lpstr>Indiferenční mapy</vt:lpstr>
      <vt:lpstr>Příklad</vt:lpstr>
      <vt:lpstr>Příklad</vt:lpstr>
      <vt:lpstr>Příklad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41</cp:revision>
  <cp:lastPrinted>2024-09-22T15:08:10Z</cp:lastPrinted>
  <dcterms:modified xsi:type="dcterms:W3CDTF">2024-10-07T06:57:12Z</dcterms:modified>
</cp:coreProperties>
</file>