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2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64" r:id="rId12"/>
    <p:sldId id="265" r:id="rId13"/>
    <p:sldId id="271" r:id="rId14"/>
    <p:sldId id="261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3505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045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211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772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1900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272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197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91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rtupklub.cz/souboj-startup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rtupklub.cz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2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Politika státu v oblasti mikroekonomie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nerovnosti v důchodech.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způsoby měření nerovností a objasněte pojmy Lorenzova křivka,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Giniho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koeficient.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Graficky znázorněte.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3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Tržní selhání, veřejné statky a externality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formy tržních selhání a pojednejte o možnostech jejich regulace.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veřejné statky a objasněte problém černého pasažéra.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externality, jmenujte možnosti jejich řešení.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76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HOLMAN, R. </a:t>
            </a:r>
            <a:r>
              <a:rPr lang="cs-CZ" sz="2400" i="1" dirty="0">
                <a:solidFill>
                  <a:schemeClr val="tx1"/>
                </a:solidFill>
              </a:rPr>
              <a:t>Ekonomie.</a:t>
            </a:r>
            <a:r>
              <a:rPr lang="cs-CZ" sz="2400" dirty="0">
                <a:solidFill>
                  <a:schemeClr val="tx1"/>
                </a:solidFill>
              </a:rPr>
              <a:t> 6. vydání Praha: C. H. Beck, 2016. ISBN 978-80-7400-278-6.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1964" t="26190" r="66964" b="14445"/>
          <a:stretch/>
        </p:blipFill>
        <p:spPr>
          <a:xfrm>
            <a:off x="1923117" y="2209800"/>
            <a:ext cx="2439225" cy="38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2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JUREČKA, V. a kol. Mikroekonomie. 3., aktualizované a rozšířené vyd. Praha: Grada </a:t>
            </a:r>
            <a:r>
              <a:rPr lang="cs-CZ" sz="2400" dirty="0" err="1">
                <a:solidFill>
                  <a:schemeClr val="tx1"/>
                </a:solidFill>
              </a:rPr>
              <a:t>Publishing</a:t>
            </a:r>
            <a:r>
              <a:rPr lang="cs-CZ" sz="2400" dirty="0">
                <a:solidFill>
                  <a:schemeClr val="tx1"/>
                </a:solidFill>
              </a:rPr>
              <a:t> a.s., 2018. 400 s. ISBN 978-80-271-0146-7.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Mikroekonomie - 3., aktualizované a rozšířené vydání - Jurečka Václav |  Knihy Grada">
            <a:extLst>
              <a:ext uri="{FF2B5EF4-FFF2-40B4-BE49-F238E27FC236}">
                <a16:creationId xmlns:a16="http://schemas.microsoft.com/office/drawing/2014/main" id="{98FBF6CD-9F4D-7928-DA74-78FEDB03C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79" y="1935644"/>
            <a:ext cx="2907221" cy="417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44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3251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Aktualita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106905"/>
            <a:ext cx="8697951" cy="5074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r>
              <a:rPr lang="cs-CZ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Souboj Startupů: </a:t>
            </a:r>
            <a:r>
              <a:rPr lang="cs-CZ" sz="1800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https://startupklub.cz/souboj-startupu</a:t>
            </a:r>
            <a:r>
              <a:rPr lang="cs-CZ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, kde mohou studenti představit svůj podnikatelský nápad nebo projekt a soutěžit o ceny v hodnotě přes </a:t>
            </a:r>
            <a:br>
              <a:rPr lang="cs-CZ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</a:br>
            <a:r>
              <a:rPr lang="cs-CZ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400 000 Kč</a:t>
            </a:r>
            <a:r>
              <a:rPr lang="cs-CZ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/>
            <a:r>
              <a:rPr lang="cs-CZ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Soutěž je součástí Konference SMART Region, kterou podporují významné instituce jako Statutární město Olomouc, Olomoucký kraj a CzechInvest a také Moravská vysoká škola Olomouc.</a:t>
            </a:r>
          </a:p>
          <a:p>
            <a:pPr algn="l"/>
            <a:r>
              <a:rPr lang="cs-CZ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Jak soutěž proběhne:</a:t>
            </a:r>
            <a:endParaRPr lang="cs-CZ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Předkolo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se koná </a:t>
            </a: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14. 10. 2024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v </a:t>
            </a:r>
            <a:r>
              <a:rPr lang="cs-CZ" sz="1400" b="0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Envelopa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 Office Centru. Vybraných 10 projektů zde bude mít 5 minut na prezentaci a 5 minut diskusi s porotou.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Finále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proběhne </a:t>
            </a: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18. 10. 2024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na Konferenci SMART Region v Červeném kostele, kde 3 finalisté představí své projekty před porotou a publikem.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Porota zahrnuje experty z firem jako REDSTONE, MAFRA, WORLDLEE, CZECHINVEST a další.</a:t>
            </a:r>
          </a:p>
          <a:p>
            <a:pPr algn="l"/>
            <a:r>
              <a:rPr lang="cs-CZ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cs-CZ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Jak se přihlásit:</a:t>
            </a:r>
            <a:endParaRPr lang="cs-CZ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Stačí do </a:t>
            </a: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9. 10. 2024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vyplnit popis projektu/startupu na </a:t>
            </a:r>
            <a:r>
              <a:rPr lang="cs-CZ" sz="1400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/>
              </a:rPr>
              <a:t>StartupKlub.cz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. Není třeba mít rozjetý projekt – stačí dobrý nápad!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Deset vybraných projektů postoupí do předkola, kde budete potřebovat 5minutový </a:t>
            </a:r>
            <a:r>
              <a:rPr lang="cs-CZ" sz="1400" b="0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pitch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sz="1400" b="0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deck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Přihlášky je možné podávat do </a:t>
            </a:r>
            <a:r>
              <a:rPr lang="cs-CZ" sz="14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9. 10. 2024</a:t>
            </a: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Pro studenty bude k dispozici možnost využít konzultace nebo pomoc s přípravou jejich projektů.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06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Ústav: UEHR</a:t>
            </a:r>
          </a:p>
          <a:p>
            <a:pPr marL="800100" lvl="1">
              <a:spcBef>
                <a:spcPts val="0"/>
              </a:spcBef>
              <a:buSzPts val="3200"/>
            </a:pPr>
            <a:r>
              <a:rPr lang="cs-CZ" dirty="0"/>
              <a:t>Ústav ekonomie a hospodářství regionu.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Kontakt: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e-mail.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Středa: </a:t>
            </a:r>
            <a:r>
              <a:rPr lang="pl-PL" dirty="0"/>
              <a:t>09:00 - 10:00 a následně od 14:00 - 15:00 (dle dohody - e-mailem) K2 - 224.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Čtvrtek: 09:00 - 10:00 (dle dohody - e-mailem) K2 - 224.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Cvičící: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Ing. Michaela </a:t>
            </a:r>
            <a:r>
              <a:rPr lang="cs-CZ" dirty="0" err="1"/>
              <a:t>Perunová</a:t>
            </a:r>
            <a:r>
              <a:rPr lang="cs-CZ" dirty="0"/>
              <a:t>, Ph.D.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Přednášky: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Úterý od 14:15 – 15:45 - Orbis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Cvičení: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Středa/čtvrtek – dle rozvrhu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199" y="1299576"/>
            <a:ext cx="852637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docházka na cvičení (min. 80 %), </a:t>
            </a:r>
            <a:endParaRPr lang="cs-CZ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aktivní účast na cvičení, </a:t>
            </a:r>
            <a:endParaRPr lang="cs-CZ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C91717"/>
                </a:solidFill>
                <a:effectLst/>
                <a:latin typeface="Open Sans" panose="020B0606030504020204" pitchFamily="34" charset="0"/>
              </a:rPr>
              <a:t>závěrečný zápočtový test (min. 70 %),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C91717"/>
                </a:solidFill>
                <a:latin typeface="Open Sans" panose="020B0606030504020204" pitchFamily="34" charset="0"/>
              </a:rPr>
              <a:t>zápočet je řešen přes Ing. Michaelu Perunovou, Ph.D.</a:t>
            </a:r>
            <a:endParaRPr lang="cs-CZ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b="1" dirty="0">
                <a:solidFill>
                  <a:srgbClr val="FF0000"/>
                </a:solidFill>
              </a:rPr>
              <a:t>ústní zkouška,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okruhy k ústní zkoušce vychází z témat z předmětu Mikroekonomie (1-12),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během semestru  budou okruhy k ústní zkouše dostupné v interaktivní osnově,</a:t>
            </a:r>
          </a:p>
          <a:p>
            <a:pPr marL="1257300" lvl="2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bonusové aktivity na přednáškách.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1.Úvod do studia ekonomické teorie. </a:t>
            </a:r>
            <a:r>
              <a:rPr lang="cs-CZ" sz="2400" b="1" u="sng" dirty="0">
                <a:solidFill>
                  <a:srgbClr val="FF0000"/>
                </a:solidFill>
              </a:rPr>
              <a:t>24. září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2.Formování trhu, základní elementy a funkce trhu. </a:t>
            </a:r>
            <a:r>
              <a:rPr lang="cs-CZ" sz="2400" b="1" dirty="0">
                <a:solidFill>
                  <a:srgbClr val="C00000"/>
                </a:solidFill>
              </a:rPr>
              <a:t>1. října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3.Chování spotřebitele: Užitečnost a poptávka. </a:t>
            </a:r>
            <a:r>
              <a:rPr lang="cs-CZ" sz="2400" b="1" dirty="0">
                <a:solidFill>
                  <a:srgbClr val="C00000"/>
                </a:solidFill>
              </a:rPr>
              <a:t>8. října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4.Chování výrobce: Náklady a nabídka. </a:t>
            </a:r>
            <a:r>
              <a:rPr lang="cs-CZ" sz="2400" b="1" dirty="0">
                <a:solidFill>
                  <a:srgbClr val="C00000"/>
                </a:solidFill>
              </a:rPr>
              <a:t>15. října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5.Nabídka dokonale konkurenční firmy. </a:t>
            </a:r>
            <a:r>
              <a:rPr lang="cs-CZ" sz="2400" b="1" dirty="0">
                <a:solidFill>
                  <a:srgbClr val="C00000"/>
                </a:solidFill>
              </a:rPr>
              <a:t>22. října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6.Nedokonalá konkurence a její formy. Monopol. </a:t>
            </a:r>
            <a:r>
              <a:rPr lang="cs-CZ" sz="2400" b="1" dirty="0">
                <a:solidFill>
                  <a:srgbClr val="C00000"/>
                </a:solidFill>
              </a:rPr>
              <a:t>29. října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7.Nedokonalá konkurence a její formy. Oligopol. Monopolistická konkurence. </a:t>
            </a:r>
            <a:r>
              <a:rPr lang="cs-CZ" sz="2400" b="1" dirty="0">
                <a:solidFill>
                  <a:srgbClr val="C00000"/>
                </a:solidFill>
              </a:rPr>
              <a:t>5. listopadu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8.Alternativní cíle firmy. Trhy výrobních faktorů. Trh půdy. </a:t>
            </a:r>
            <a:r>
              <a:rPr lang="cs-CZ" sz="2400" b="1" dirty="0">
                <a:solidFill>
                  <a:srgbClr val="C00000"/>
                </a:solidFill>
              </a:rPr>
              <a:t>12. listopadu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9.Trh práce. </a:t>
            </a:r>
            <a:r>
              <a:rPr lang="cs-CZ" sz="2400" b="1" dirty="0">
                <a:solidFill>
                  <a:srgbClr val="C00000"/>
                </a:solidFill>
              </a:rPr>
              <a:t>19. listopadu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10.Trh kapitálu. </a:t>
            </a:r>
            <a:r>
              <a:rPr lang="cs-CZ" sz="2400" b="1" dirty="0">
                <a:solidFill>
                  <a:srgbClr val="C00000"/>
                </a:solidFill>
              </a:rPr>
              <a:t>26. listopadu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11.Tržní selhání. Mikroekonomická politika státu. </a:t>
            </a:r>
            <a:r>
              <a:rPr lang="cs-CZ" sz="2400" b="1" dirty="0">
                <a:solidFill>
                  <a:srgbClr val="C00000"/>
                </a:solidFill>
              </a:rPr>
              <a:t>3. prosince 2024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12.Měření nerovností v důchodech. Všeobecná rovnováha a efektivnost. </a:t>
            </a:r>
            <a:r>
              <a:rPr lang="cs-CZ" sz="2400" b="1" dirty="0">
                <a:solidFill>
                  <a:srgbClr val="C00000"/>
                </a:solidFill>
              </a:rPr>
              <a:t>10. prosince 2024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Základy mikroekonomie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předmět a členění ekonomické vědy.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pojmy vzácnost, efektivnost a racionální chováni, náklady obětované příležitosti, hranice produkčních možností.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mikroekonomické teorii, definujte tržní subjekty a jejich cíle a znázorněte model ekonomického koloběhu.</a:t>
            </a:r>
          </a:p>
          <a:p>
            <a:pPr lvl="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trhu a jeho charakteristika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vznik a vývoj trhu.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tržní mechanismus a klasifikujte jednotlivé typy trhů.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tržní rovnováze a uveďte, jaké trh plní funkce.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cs-CZ" sz="29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hování spotřebitele a měření užitku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pojmy mezní a celkový užitek.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rovnováhu spotřebitele na základě indiferenční analýzy.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Vymezte rozdíl mezi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kardinalistickým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ordinalistickým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přístupem k měření užitečnosti.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244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742950" lvl="0" indent="-7429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Poptávka s důrazem na chování spotřebitele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a graficky znázorněte poptávku na trhu výrobků a služeb.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Vymezte elasticitu poptávky a její typy.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vlivu změn ceny statku, důchodu spotřebitelů a cen ostatních statků na změnu tržní poptávky a poptávaného množství. </a:t>
            </a:r>
          </a:p>
          <a:p>
            <a:pPr marL="742950" lvl="0" indent="-74295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Chování výrobce – náklady a zisk, alternativní cíle firmy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nákladech, příjmech a zisku firmy.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činitele ovlivňující výši zisku a pravidlo maximalizace zisku.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alternativních cílech firmy, Charakterizujte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Baumolův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 firmy maximalizující obrat.</a:t>
            </a:r>
          </a:p>
          <a:p>
            <a:pPr marL="742950" indent="-742950" algn="just">
              <a:lnSpc>
                <a:spcPct val="150000"/>
              </a:lnSpc>
              <a:buFont typeface="+mj-lt"/>
              <a:buAutoNum type="arabicPeriod" startAt="6"/>
            </a:pPr>
            <a:r>
              <a:rPr lang="cs-CZ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Produkční funkce a nabídka</a:t>
            </a:r>
            <a:endParaRPr lang="cs-CZ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produkční funkci v krátkém a dlouhém období.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Pojednejte o formování nabídky v dlouhém období.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izokvantovou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analýzu a vysvětlete pojmy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izokosta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izokvanta.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024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Dokonalá konkurence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předpoklady dokonalé konkurence, pojednejte o určení optimálního množství produkce. 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optimum dokonale konkurenční firmy a graficky znázorněte ekonomický zisk a ztrátu firmy v dokonalé konkurenci.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Definujte bod uzavření činnosti firmy.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8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Nedokonalá konkurence, monopol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Uveďte příčiny vzniku nedokonalé konkurence, Objasněte neefektivnost nedokonalé konkurence.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Vysvětlete pojmy přebytek spotřebitele, přebytek výrobce, charakterizujte náklady mrtvé váhy.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monopol, graficky zobrazte rovnováhu monopolu.</a:t>
            </a:r>
          </a:p>
          <a:p>
            <a:pPr lvl="0" indent="-4572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9"/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Oligopol a monopolistická konkurence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oligopolní tržní strukturu.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a graficky znázorněte model oligopolu s dominantní firmou.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monopolistickou konkurenci. Vysvětlete rozhodování firmy o velikosti výstupu a ceny v monopolistické konkurenci a objasněte výrobní a alokační efektivnost této tržní struktury. 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okruhů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57487" y="1066800"/>
            <a:ext cx="8697951" cy="533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0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Specifika trhů s výrobními faktory, trh půdy a kapitálu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Jmenujte základní specifika trhů s výrobními faktory.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Charakterizujte trh půdy a jeho zvláštnosti.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Definujte kapitál, trh kapitálu a utváření rovnováhy v krátkém a dlouhém období.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1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 trhu práce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trh práce.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Objasněte pojmy transferový výdělek a ekonomická renta. Vysvětlete pojem individuální nabídka práce.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Charakterizujte dokonale a nedokonale konkurenční trh práce.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12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1124</Words>
  <Application>Microsoft Office PowerPoint</Application>
  <PresentationFormat>Předvádění na obrazovce (4:3)</PresentationFormat>
  <Paragraphs>135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Open Sans</vt:lpstr>
      <vt:lpstr>Symbol</vt:lpstr>
      <vt:lpstr>Office Theme</vt:lpstr>
      <vt:lpstr>Mikroekonomie XMIK</vt:lpstr>
      <vt:lpstr>Kontakt</vt:lpstr>
      <vt:lpstr>Informace</vt:lpstr>
      <vt:lpstr>Podmínky</vt:lpstr>
      <vt:lpstr>Témata přednášek</vt:lpstr>
      <vt:lpstr>Témata okruhů</vt:lpstr>
      <vt:lpstr>Témata okruhů</vt:lpstr>
      <vt:lpstr>Témata okruhů</vt:lpstr>
      <vt:lpstr>Témata okruhů</vt:lpstr>
      <vt:lpstr>Témata okruhů</vt:lpstr>
      <vt:lpstr>Základní literatura</vt:lpstr>
      <vt:lpstr>Základní literatura</vt:lpstr>
      <vt:lpstr>Aktualita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11</cp:revision>
  <dcterms:modified xsi:type="dcterms:W3CDTF">2024-09-25T06:16:43Z</dcterms:modified>
</cp:coreProperties>
</file>