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"/>
  </p:notesMasterIdLst>
  <p:handoutMasterIdLst>
    <p:handoutMasterId r:id="rId8"/>
  </p:handoutMasterIdLst>
  <p:sldIdLst>
    <p:sldId id="256" r:id="rId2"/>
    <p:sldId id="283" r:id="rId3"/>
    <p:sldId id="363" r:id="rId4"/>
    <p:sldId id="364" r:id="rId5"/>
    <p:sldId id="366" r:id="rId6"/>
  </p:sldIdLst>
  <p:sldSz cx="9144000" cy="6858000" type="screen4x3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649" autoAdjust="0"/>
  </p:normalViewPr>
  <p:slideViewPr>
    <p:cSldViewPr>
      <p:cViewPr varScale="1">
        <p:scale>
          <a:sx n="111" d="100"/>
          <a:sy n="111" d="100"/>
        </p:scale>
        <p:origin x="161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FECE56CB-4852-4F29-AE05-AFA7CC3A4DEE}" type="datetimeFigureOut">
              <a:rPr lang="cs-CZ" smtClean="0"/>
              <a:t>03.10.2024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CCF02509-37B8-48EA-907C-9E7B5BD19E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1177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18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899" y="0"/>
            <a:ext cx="294618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FB8207E3-F483-4B60-BFA2-2CFB4706CE96}" type="datetimeFigureOut">
              <a:rPr lang="cs-CZ" smtClean="0"/>
              <a:t>03.10.2024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30223"/>
            <a:ext cx="294618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899" y="9430223"/>
            <a:ext cx="294618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C7FA91E9-D67A-406C-9C72-6918C31F28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2436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6505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22316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9527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07600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4401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03.10.2024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37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03.10.2024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9822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03.10.2024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80586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text 2"/>
          <p:cNvSpPr>
            <a:spLocks noGrp="1"/>
          </p:cNvSpPr>
          <p:nvPr>
            <p:ph idx="1"/>
          </p:nvPr>
        </p:nvSpPr>
        <p:spPr>
          <a:xfrm>
            <a:off x="395536" y="1844824"/>
            <a:ext cx="8615065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913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03.10.2024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6807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03.10.2024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5023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03.10.2024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4874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03.10.2024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5223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03.10.2024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4651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03.10.2024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100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03.10.2024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4378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03.10.2024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9601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8DAFA-A624-4C3C-A227-AD9B66895426}" type="datetimeFigureOut">
              <a:rPr lang="cs-CZ" smtClean="0"/>
              <a:t>03.10.2024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704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Logistický management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Martin Hart </a:t>
            </a:r>
          </a:p>
          <a:p>
            <a:r>
              <a:rPr lang="cs-CZ" dirty="0"/>
              <a:t>martin.hart@mvso.cz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6">
            <a:extLst>
              <a:ext uri="{FF2B5EF4-FFF2-40B4-BE49-F238E27FC236}">
                <a16:creationId xmlns:a16="http://schemas.microsoft.com/office/drawing/2014/main" id="{AB0CE287-5016-8A32-81F3-3A4194BB1E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764704"/>
            <a:ext cx="4572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cs-CZ" altLang="cs-CZ" sz="2400" b="1" dirty="0"/>
              <a:t>Množstevní rabaty</a:t>
            </a:r>
          </a:p>
        </p:txBody>
      </p:sp>
      <p:pic>
        <p:nvPicPr>
          <p:cNvPr id="3" name="Picture 5">
            <a:extLst>
              <a:ext uri="{FF2B5EF4-FFF2-40B4-BE49-F238E27FC236}">
                <a16:creationId xmlns:a16="http://schemas.microsoft.com/office/drawing/2014/main" id="{2CB65ACB-EC91-D4EB-6D48-7FA8A06B11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406" y="1556792"/>
            <a:ext cx="84851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id="{27943519-473B-DB52-B094-D34C88273A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438" y="2214563"/>
            <a:ext cx="4219575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2D1A5BAB-9C4F-2570-6107-423FD92C66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5" y="4786313"/>
            <a:ext cx="6661150" cy="107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966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09F4058-1656-CF8A-A3F1-BCFA8F22C4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6786563" cy="307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4266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2091EA4-3F9A-D0C1-E63B-73C9B54CD6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831" y="781050"/>
            <a:ext cx="8542337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2C8CDC4-01CA-A4B8-C2E4-8A64776577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560846"/>
            <a:ext cx="38862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8A99116-0A3F-087D-E687-692F3CA4F9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4286250"/>
            <a:ext cx="609600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095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CC165E5D-C137-A991-69CC-37418E8E14D1}"/>
              </a:ext>
            </a:extLst>
          </p:cNvPr>
          <p:cNvSpPr txBox="1"/>
          <p:nvPr/>
        </p:nvSpPr>
        <p:spPr>
          <a:xfrm>
            <a:off x="395536" y="836712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/>
              <a:t>Příklad: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7A3E0250-F66E-55FB-19CF-B1C279713AB4}"/>
              </a:ext>
            </a:extLst>
          </p:cNvPr>
          <p:cNvSpPr txBox="1"/>
          <p:nvPr/>
        </p:nvSpPr>
        <p:spPr>
          <a:xfrm>
            <a:off x="395536" y="1268760"/>
            <a:ext cx="83529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dirty="0"/>
              <a:t>Předpověď roční potřeby vstupního materiálu je 900ks. Cena vstupního materiálu je dána dle velikosti objednávky dodavatelem, viz tabulka. Jednotkové náklady na skladování byly stanoveny jako 40% z ceny vstupního materiálu. Jednotkové náklady na objednávání byly stanoveny na 70Kč/objednávka. Vypočítejte optimální velikost objednávky, aniž by byla poskytnuta sleva dodavatelem. Doplňte následující tabulku. Stanovte optimální program objednávání. Uvažujte trh kupujícího.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9830479C-C52B-49BE-68D8-FDC83165F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023086"/>
            <a:ext cx="3312368" cy="149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678A884-9069-CBD9-4C3F-F415DC2457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7343" y="4516900"/>
            <a:ext cx="5105970" cy="1466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3750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Metadata/LabelInfo.xml><?xml version="1.0" encoding="utf-8"?>
<clbl:labelList xmlns:clbl="http://schemas.microsoft.com/office/2020/mipLabelMetadata">
  <clbl:label id="{1717d80d-b29e-4564-bcc8-1d711dae1c3a}" enabled="1" method="Privileged" siteId="{96ece526-9c7d-48b0-8daf-8b93c90a5d18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1393</TotalTime>
  <Words>91</Words>
  <Application>Microsoft Office PowerPoint</Application>
  <PresentationFormat>Předvádění na obrazovce (4:3)</PresentationFormat>
  <Paragraphs>11</Paragraphs>
  <Slides>5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Logistický management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Your Company Name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Logistický management</dc:title>
  <dc:creator>Your User Name</dc:creator>
  <cp:lastModifiedBy>Hart Martin</cp:lastModifiedBy>
  <cp:revision>73</cp:revision>
  <cp:lastPrinted>2018-09-11T09:44:43Z</cp:lastPrinted>
  <dcterms:created xsi:type="dcterms:W3CDTF">2012-02-25T13:45:29Z</dcterms:created>
  <dcterms:modified xsi:type="dcterms:W3CDTF">2024-10-03T11:09:16Z</dcterms:modified>
</cp:coreProperties>
</file>