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83" r:id="rId3"/>
    <p:sldId id="363" r:id="rId4"/>
    <p:sldId id="364" r:id="rId5"/>
    <p:sldId id="366" r:id="rId6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49" autoAdjust="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231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527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760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401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Logistický management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Hart </a:t>
            </a:r>
          </a:p>
          <a:p>
            <a:r>
              <a:rPr lang="cs-CZ" dirty="0"/>
              <a:t>martin.hart@mvso.cz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>
            <a:extLst>
              <a:ext uri="{FF2B5EF4-FFF2-40B4-BE49-F238E27FC236}">
                <a16:creationId xmlns:a16="http://schemas.microsoft.com/office/drawing/2014/main" id="{AB0CE287-5016-8A32-81F3-3A4194BB1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764704"/>
            <a:ext cx="4572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cs-CZ" altLang="cs-CZ" sz="2400" b="1" dirty="0"/>
              <a:t>Množstevní rabaty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2CB65ACB-EC91-D4EB-6D48-7FA8A06B1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06" y="1556792"/>
            <a:ext cx="84851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">
            <a:extLst>
              <a:ext uri="{FF2B5EF4-FFF2-40B4-BE49-F238E27FC236}">
                <a16:creationId xmlns:a16="http://schemas.microsoft.com/office/drawing/2014/main" id="{27943519-473B-DB52-B094-D34C88273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2214563"/>
            <a:ext cx="421957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>
            <a:extLst>
              <a:ext uri="{FF2B5EF4-FFF2-40B4-BE49-F238E27FC236}">
                <a16:creationId xmlns:a16="http://schemas.microsoft.com/office/drawing/2014/main" id="{2D1A5BAB-9C4F-2570-6107-423FD92C6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786313"/>
            <a:ext cx="6661150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96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09F4058-1656-CF8A-A3F1-BCFA8F22C4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6786563" cy="307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26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2091EA4-3F9A-D0C1-E63B-73C9B54CD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31" y="781050"/>
            <a:ext cx="8542337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2C8CDC4-01CA-A4B8-C2E4-8A6477657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560846"/>
            <a:ext cx="38862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A99116-0A3F-087D-E687-692F3CA4F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4286250"/>
            <a:ext cx="60960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95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C165E5D-C137-A991-69CC-37418E8E14D1}"/>
              </a:ext>
            </a:extLst>
          </p:cNvPr>
          <p:cNvSpPr txBox="1"/>
          <p:nvPr/>
        </p:nvSpPr>
        <p:spPr>
          <a:xfrm>
            <a:off x="395536" y="83671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/>
              <a:t>Příklad: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A3E0250-F66E-55FB-19CF-B1C279713AB4}"/>
              </a:ext>
            </a:extLst>
          </p:cNvPr>
          <p:cNvSpPr txBox="1"/>
          <p:nvPr/>
        </p:nvSpPr>
        <p:spPr>
          <a:xfrm>
            <a:off x="395536" y="1268760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Předpověď roční potřeby vstupního materiálu je 900ks. Cena vstupního materiálu je dána dle velikosti objednávky dodavatelem, viz tabulka. Jednotkové náklady na skladování byly stanoveny jako 40% z ceny vstupního materiálu. Jednotkové náklady na objednávání byly stanoveny na 70Kč/objednávka. Vypočítejte optimální velikost objednávky, aniž by byla poskytnuta sleva dodavatelem. Doplňte následující tabulku. Stanovte optimální program objednávání. Uvažujte trh kupujícího.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830479C-C52B-49BE-68D8-FDC83165F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23086"/>
            <a:ext cx="3312368" cy="149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B678A884-9069-CBD9-4C3F-F415DC2457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7343" y="4516900"/>
            <a:ext cx="5105970" cy="146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375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Metadata/LabelInfo.xml><?xml version="1.0" encoding="utf-8"?>
<clbl:labelList xmlns:clbl="http://schemas.microsoft.com/office/2020/mipLabelMetadata">
  <clbl:label id="{1717d80d-b29e-4564-bcc8-1d711dae1c3a}" enabled="1" method="Privilege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1393</TotalTime>
  <Words>91</Words>
  <Application>Microsoft Office PowerPoint</Application>
  <PresentationFormat>Předvádění na obrazovce (4:3)</PresentationFormat>
  <Paragraphs>11</Paragraphs>
  <Slides>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Logistický management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Hart Martin</cp:lastModifiedBy>
  <cp:revision>73</cp:revision>
  <cp:lastPrinted>2018-09-11T09:44:43Z</cp:lastPrinted>
  <dcterms:created xsi:type="dcterms:W3CDTF">2012-02-25T13:45:29Z</dcterms:created>
  <dcterms:modified xsi:type="dcterms:W3CDTF">2024-10-03T11:09:16Z</dcterms:modified>
</cp:coreProperties>
</file>