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376" r:id="rId3"/>
    <p:sldId id="327" r:id="rId4"/>
    <p:sldId id="344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411" r:id="rId13"/>
    <p:sldId id="304" r:id="rId14"/>
    <p:sldId id="375" r:id="rId15"/>
    <p:sldId id="424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737"/>
  </p:normalViewPr>
  <p:slideViewPr>
    <p:cSldViewPr snapToGrid="0" snapToObjects="1">
      <p:cViewPr varScale="1">
        <p:scale>
          <a:sx n="112" d="100"/>
          <a:sy n="112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katastr.cz/" TargetMode="External"/><Relationship Id="rId2" Type="http://schemas.openxmlformats.org/officeDocument/2006/relationships/hyperlink" Target="https://justice.cz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66FFB4-18F9-CBD0-4BD5-B6144F273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9EEF-BEC6-EAC2-A359-A3C3DAEB4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886" y="2893157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dirty="0"/>
              <a:t>Informační systémy, hlavní registry využívané v ČR</a:t>
            </a:r>
            <a:endParaRPr lang="en-US" sz="66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FF90BA-3D6C-85A1-8D78-7064525B7DA4}"/>
              </a:ext>
            </a:extLst>
          </p:cNvPr>
          <p:cNvSpPr txBox="1"/>
          <p:nvPr/>
        </p:nvSpPr>
        <p:spPr>
          <a:xfrm>
            <a:off x="6276513" y="5592932"/>
            <a:ext cx="328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019822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A6A2AB-B2EB-44AA-63F9-0C7E01C4E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49433-6455-ADBE-948A-468A61D04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registry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EEC8F-D9D0-8D05-C1D5-8C3AD09D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Registr osob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Registr obyvatel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Registr územní identifikace, adres a nemovitostí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Registr práv a povinností 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30422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2FA0D-7697-6980-F736-09B74A7C1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95CEC-4C41-D140-7D52-0CB9D9CD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Praktické registry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AE092-0B9A-F647-FE41-11FCBEED1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>
                <a:latin typeface="Calibri "/>
                <a:hlinkClick r:id="rId2"/>
              </a:rPr>
              <a:t>https://justice.cz/</a:t>
            </a:r>
            <a:endParaRPr lang="cs-CZ" sz="2800" dirty="0">
              <a:latin typeface="Calibri "/>
            </a:endParaRP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  <a:hlinkClick r:id="rId3"/>
              </a:rPr>
              <a:t>https://www.ikatastr.cz/</a:t>
            </a:r>
            <a:endParaRPr lang="cs-CZ" sz="2800" dirty="0">
              <a:latin typeface="Calibri "/>
            </a:endParaRP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10094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Nějaké otázky?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125241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Kvíz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68" lvl="1" indent="0" algn="just">
              <a:buClrTx/>
              <a:buNone/>
            </a:pPr>
            <a:r>
              <a:rPr lang="cs-CZ" sz="2575" dirty="0">
                <a:latin typeface="Calibri "/>
              </a:rPr>
              <a:t> 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11603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  <a:buSzPct val="75000"/>
            </a:pPr>
            <a:r>
              <a:rPr lang="cs-CZ" sz="2800" dirty="0" err="1">
                <a:latin typeface="Calibri "/>
              </a:rPr>
              <a:t>Matlab</a:t>
            </a:r>
            <a:r>
              <a:rPr lang="cs-CZ" sz="2800" dirty="0">
                <a:latin typeface="Calibri "/>
              </a:rPr>
              <a:t>, </a:t>
            </a:r>
            <a:r>
              <a:rPr lang="cs-CZ" sz="2800" dirty="0" err="1">
                <a:latin typeface="Calibri "/>
              </a:rPr>
              <a:t>Scilab</a:t>
            </a:r>
            <a:r>
              <a:rPr lang="cs-CZ" sz="2800" dirty="0">
                <a:latin typeface="Calibri "/>
              </a:rPr>
              <a:t> – výkonný software pro matematické výpočty </a:t>
            </a:r>
          </a:p>
          <a:p>
            <a:pPr algn="just">
              <a:buClrTx/>
              <a:buSzPct val="75000"/>
            </a:pPr>
            <a:r>
              <a:rPr lang="cs-CZ" sz="2800" dirty="0">
                <a:latin typeface="Calibri "/>
              </a:rPr>
              <a:t>ERP systémy – „</a:t>
            </a:r>
            <a:r>
              <a:rPr lang="cs-CZ" sz="2800" dirty="0" err="1">
                <a:latin typeface="Calibri "/>
              </a:rPr>
              <a:t>Enterprise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Resource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Planning</a:t>
            </a:r>
            <a:r>
              <a:rPr lang="cs-CZ" sz="2800" dirty="0">
                <a:latin typeface="Calibri "/>
              </a:rPr>
              <a:t>“ </a:t>
            </a:r>
          </a:p>
          <a:p>
            <a:pPr lvl="1" algn="just">
              <a:buSzPct val="75000"/>
            </a:pPr>
            <a:r>
              <a:rPr lang="cs-CZ" sz="2400" dirty="0">
                <a:latin typeface="Calibri "/>
              </a:rPr>
              <a:t>Integrované a provázané řešení firemního systému</a:t>
            </a:r>
          </a:p>
          <a:p>
            <a:pPr lvl="1" algn="just">
              <a:buSzPct val="75000"/>
            </a:pPr>
            <a:r>
              <a:rPr lang="cs-CZ" sz="2400" dirty="0">
                <a:latin typeface="Calibri "/>
              </a:rPr>
              <a:t>Komplexní podklady pro rozhodování managementu</a:t>
            </a:r>
          </a:p>
          <a:p>
            <a:pPr algn="just">
              <a:buClrTx/>
              <a:buSzPct val="75000"/>
            </a:pPr>
            <a:r>
              <a:rPr lang="cs-CZ" sz="2800" dirty="0">
                <a:latin typeface="Calibri "/>
              </a:rPr>
              <a:t>MS</a:t>
            </a:r>
            <a:r>
              <a:rPr lang="cs-CZ" sz="2400" dirty="0">
                <a:latin typeface="Calibri "/>
              </a:rPr>
              <a:t> </a:t>
            </a:r>
            <a:r>
              <a:rPr lang="cs-CZ" sz="2800" dirty="0">
                <a:latin typeface="Calibri "/>
              </a:rPr>
              <a:t>Office</a:t>
            </a:r>
            <a:r>
              <a:rPr lang="cs-CZ" sz="2400" dirty="0">
                <a:latin typeface="Calibri "/>
              </a:rPr>
              <a:t> – Nejrozšířenější balíček kancelářských programů </a:t>
            </a:r>
          </a:p>
          <a:p>
            <a:pPr lvl="1" algn="just">
              <a:buSzPct val="75000"/>
            </a:pPr>
            <a:r>
              <a:rPr lang="cs-CZ" sz="2400" dirty="0">
                <a:latin typeface="Calibri "/>
              </a:rPr>
              <a:t>Alternativy: </a:t>
            </a:r>
            <a:r>
              <a:rPr lang="cs-CZ" sz="2400" dirty="0" err="1">
                <a:latin typeface="Calibri "/>
              </a:rPr>
              <a:t>Openoffice</a:t>
            </a:r>
            <a:r>
              <a:rPr lang="cs-CZ" sz="2400" dirty="0">
                <a:latin typeface="Calibri "/>
              </a:rPr>
              <a:t>, </a:t>
            </a:r>
            <a:r>
              <a:rPr lang="cs-CZ" sz="2400" dirty="0" err="1">
                <a:latin typeface="Calibri "/>
              </a:rPr>
              <a:t>Libreoffice</a:t>
            </a:r>
            <a:r>
              <a:rPr lang="cs-CZ" sz="2400" dirty="0">
                <a:latin typeface="Calibri "/>
              </a:rPr>
              <a:t>, Google online nástroje</a:t>
            </a:r>
          </a:p>
          <a:p>
            <a:pPr algn="just">
              <a:buClrTx/>
              <a:buSzPct val="75000"/>
            </a:pPr>
            <a:endParaRPr lang="cs-CZ" sz="2800" dirty="0">
              <a:latin typeface="Calibri "/>
            </a:endParaRPr>
          </a:p>
          <a:p>
            <a:pPr algn="just">
              <a:buClrTx/>
              <a:buSzPct val="50000"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55875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Obsah dnešní přednášky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Informační systémy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Klasifikace IS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Základní registry </a:t>
            </a:r>
          </a:p>
        </p:txBody>
      </p:sp>
    </p:spTree>
    <p:extLst>
      <p:ext uri="{BB962C8B-B14F-4D97-AF65-F5344CB8AC3E}">
        <p14:creationId xmlns:p14="http://schemas.microsoft.com/office/powerpoint/2010/main" val="323507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D18416-39A2-D712-CD88-1E652AB79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C4125-F6F5-7E6D-3C02-9D3930B0D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6FDBC3-8AEE-88B9-AABA-352D7B535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pl-PL" sz="2800" dirty="0">
                <a:latin typeface="Calibri "/>
              </a:rPr>
              <a:t>Pomocný systém, zaměřený na podporu činností organizace</a:t>
            </a:r>
          </a:p>
          <a:p>
            <a:pPr algn="just">
              <a:buClrTx/>
            </a:pPr>
            <a:r>
              <a:rPr lang="pl-PL" sz="2800" dirty="0">
                <a:latin typeface="Calibri "/>
              </a:rPr>
              <a:t> Zjednodušují manipulaci s informacemi a umožňují komunikaci a transformaci informací </a:t>
            </a: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71153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7CF82-BE4A-40F0-EFDD-C1D7EC7BB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32D7C-2CAB-E4D4-C178-8BDB61AE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Klasifikace informačních systémů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8B4B3-EBF5-7312-696D-CC5B4A3D4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Informační systémy organizací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Veřejné informační systémy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Státní informační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422625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13799-5878-2AF0-BC32-B5762C9C2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48E55-AAF9-9F57-996A-D63BA65A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Informační systémy organizací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DC3B4-9BC8-EDEF-9204-5ED0266F6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Informační systémy: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řízení a administrativa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podpora činností a služeb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Provozovatel: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jakákoli obchodní i neobchodní organizace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7509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53A8A-FF93-0667-C098-DC4A2E955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67190-37CA-A4F1-54FC-B82634D2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Veřejné informační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B1E1B-0BE4-A37E-E0BF-86CD49F9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Informační systémy sloužící jako „produkční“ systémy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Základním produktem organizace jsou informace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Provozovatel: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sektor informačních služeb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informační průmysl</a:t>
            </a:r>
          </a:p>
        </p:txBody>
      </p:sp>
    </p:spTree>
    <p:extLst>
      <p:ext uri="{BB962C8B-B14F-4D97-AF65-F5344CB8AC3E}">
        <p14:creationId xmlns:p14="http://schemas.microsoft.com/office/powerpoint/2010/main" val="1205343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30662-0035-9D74-411F-CA4D7A1FA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D4DD3-3F05-BFF0-079E-822A0B1C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Státní informační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4CB81-1D53-1D0C-0914-6CD6865F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Podporuje činnosti provozované při výkonu veřejné správy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Poskytuje veřejné informační služby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Nejdůležitější součást datové základny tvoří registry: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evidence obyvatel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evidence ekonomických subjektů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evidence území a územních jednotek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51590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B7F6A-EBF7-7930-5350-E58FCC74B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058A2-9173-A35D-B05D-A127BD93E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Informační systémy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C709A-C869-81EF-F696-1B2CA154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Souhrn jednotlivých informačních systémů vedených orgány státu při výkonu veřejné správy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Cílem koncepce ISVS je vytvoření podmínek pro zajištění kvalitních dat a bezpečné výměny informací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Tyto systémy zvládnou různé výpisy, jednoduché výpočty, tisky různých sestav, složenek,… </a:t>
            </a:r>
          </a:p>
        </p:txBody>
      </p:sp>
    </p:spTree>
    <p:extLst>
      <p:ext uri="{BB962C8B-B14F-4D97-AF65-F5344CB8AC3E}">
        <p14:creationId xmlns:p14="http://schemas.microsoft.com/office/powerpoint/2010/main" val="33843769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3099</TotalTime>
  <Words>291</Words>
  <Application>Microsoft Office PowerPoint</Application>
  <PresentationFormat>Předvádění na obrazovce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</vt:lpstr>
      <vt:lpstr>Calibri Light</vt:lpstr>
      <vt:lpstr>Prezentace MVŠO</vt:lpstr>
      <vt:lpstr>Sablona PPT_základní_CZ</vt:lpstr>
      <vt:lpstr>Informační systémy, hlavní registry využívané v ČR</vt:lpstr>
      <vt:lpstr>Opakování</vt:lpstr>
      <vt:lpstr>Obsah dnešní přednášky  </vt:lpstr>
      <vt:lpstr>Informační systém</vt:lpstr>
      <vt:lpstr>Klasifikace informačních systémů</vt:lpstr>
      <vt:lpstr>Informační systémy organizací</vt:lpstr>
      <vt:lpstr>Veřejné informační systémy</vt:lpstr>
      <vt:lpstr>Státní informační systémy</vt:lpstr>
      <vt:lpstr>Informační systémy veřejné správy</vt:lpstr>
      <vt:lpstr>Základní registry </vt:lpstr>
      <vt:lpstr>Praktické registry </vt:lpstr>
      <vt:lpstr>Nějaké otázky?</vt:lpstr>
      <vt:lpstr>Děkuji Vám za pozornost</vt:lpstr>
      <vt:lpstr>Kvíz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HORÁK Vladimír,</cp:lastModifiedBy>
  <cp:revision>143</cp:revision>
  <cp:lastPrinted>2016-09-27T08:46:52Z</cp:lastPrinted>
  <dcterms:created xsi:type="dcterms:W3CDTF">2013-10-07T10:19:46Z</dcterms:created>
  <dcterms:modified xsi:type="dcterms:W3CDTF">2024-11-11T21:43:44Z</dcterms:modified>
</cp:coreProperties>
</file>