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1"/>
  </p:notesMasterIdLst>
  <p:sldIdLst>
    <p:sldId id="376" r:id="rId3"/>
    <p:sldId id="327" r:id="rId4"/>
    <p:sldId id="420" r:id="rId5"/>
    <p:sldId id="383" r:id="rId6"/>
    <p:sldId id="344" r:id="rId7"/>
    <p:sldId id="378" r:id="rId8"/>
    <p:sldId id="379" r:id="rId9"/>
    <p:sldId id="380" r:id="rId10"/>
    <p:sldId id="405" r:id="rId11"/>
    <p:sldId id="381" r:id="rId12"/>
    <p:sldId id="415" r:id="rId13"/>
    <p:sldId id="417" r:id="rId14"/>
    <p:sldId id="416" r:id="rId15"/>
    <p:sldId id="382" r:id="rId16"/>
    <p:sldId id="418" r:id="rId17"/>
    <p:sldId id="304" r:id="rId18"/>
    <p:sldId id="375" r:id="rId19"/>
    <p:sldId id="419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66FFB4-18F9-CBD0-4BD5-B6144F27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9EEF-BEC6-EAC2-A359-A3C3DAEB4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Úvod k operačním systémům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8FF90BA-3D6C-85A1-8D78-7064525B7DA4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019822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5AE3F-2DBF-5FB0-EE0B-648DD2291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475F6-0679-03FD-22EF-1D0F9889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8967E9-5826-01EA-AA7D-29284F393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Microsoft Windows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Nejrozšířenější operační systém na světě.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to uzavřený software- jeho zdrojový kód není veřejně dostupný.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Uživatelsky přívětivé rozhraní, široká škála aplikací.</a:t>
            </a:r>
          </a:p>
        </p:txBody>
      </p:sp>
    </p:spTree>
    <p:extLst>
      <p:ext uri="{BB962C8B-B14F-4D97-AF65-F5344CB8AC3E}">
        <p14:creationId xmlns:p14="http://schemas.microsoft.com/office/powerpoint/2010/main" val="2614985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D16F2-8EEA-AEB1-F293-AF282F01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649EB-81B3-404B-CC8C-FCAF689F8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1B3892-F504-3ACC-A0C6-5226BD23D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MacOS 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Vyvinutý společností Apple pro počítače Mac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to uzavřený software, ale Apple poskytuje vývojářům přístup k některým funkcím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Uživatelsky přívětivé rozhraní, široká škála aplikací</a:t>
            </a: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998056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9030F-6B60-DAC7-75F3-35FDE6E0C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D83E60-6C96-7511-D192-69968B04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05A739-A4FD-E7DC-3074-8BAF795BB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Linux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open-source operační systém - jeho zdrojový kód je veřejně dostupný -&gt; zadarmo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Linux má mnoho variant, tzv. distribucí které se liší vzhledem a funkcemi</a:t>
            </a:r>
          </a:p>
        </p:txBody>
      </p:sp>
    </p:spTree>
    <p:extLst>
      <p:ext uri="{BB962C8B-B14F-4D97-AF65-F5344CB8AC3E}">
        <p14:creationId xmlns:p14="http://schemas.microsoft.com/office/powerpoint/2010/main" val="289083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F96B5-836B-0F59-346C-4661F7D14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69EC44-CF55-31D1-C96F-B08ED024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pic>
        <p:nvPicPr>
          <p:cNvPr id="3074" name="Picture 2" descr="Statistik: Marktanteile der führenden Betriebssysteme weltweit von Januar 2009 bis Januar 2024 | Statista">
            <a:extLst>
              <a:ext uri="{FF2B5EF4-FFF2-40B4-BE49-F238E27FC236}">
                <a16:creationId xmlns:a16="http://schemas.microsoft.com/office/drawing/2014/main" id="{37FCD95B-B4AB-FB7E-7156-1FBBDB48CE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132" y="1593977"/>
            <a:ext cx="7084822" cy="5264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766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2EC56-9D1E-3DBE-EFF8-44F32216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6B313-F004-C152-3C29-F9DDE3B67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solidFill>
                  <a:schemeClr val="tx1"/>
                </a:solidFill>
              </a:rPr>
              <a:t>Operační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systémy</a:t>
            </a:r>
            <a:r>
              <a:rPr lang="en-US" sz="4400" dirty="0">
                <a:solidFill>
                  <a:schemeClr val="tx1"/>
                </a:solidFill>
              </a:rPr>
              <a:t> pro </a:t>
            </a:r>
            <a:r>
              <a:rPr lang="en-US" sz="4400" dirty="0" err="1">
                <a:solidFill>
                  <a:schemeClr val="tx1"/>
                </a:solidFill>
              </a:rPr>
              <a:t>servery</a:t>
            </a:r>
            <a:r>
              <a:rPr lang="en-US" sz="4400" dirty="0">
                <a:solidFill>
                  <a:schemeClr val="tx1"/>
                </a:solidFill>
              </a:rPr>
              <a:t> a </a:t>
            </a:r>
            <a:r>
              <a:rPr lang="en-US" sz="4400" dirty="0" err="1">
                <a:solidFill>
                  <a:schemeClr val="tx1"/>
                </a:solidFill>
              </a:rPr>
              <a:t>superpočítače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78F6E4-FC7C-AF6E-F762-234AC08B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Doména pro operační systém Linux a jeho distribuce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Bezpečnost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Spolehlivost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Modulárnost</a:t>
            </a:r>
          </a:p>
        </p:txBody>
      </p:sp>
    </p:spTree>
    <p:extLst>
      <p:ext uri="{BB962C8B-B14F-4D97-AF65-F5344CB8AC3E}">
        <p14:creationId xmlns:p14="http://schemas.microsoft.com/office/powerpoint/2010/main" val="1656394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4DCF4-255E-FE1F-2C5D-0AE0D6B7C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B76B6-44DE-06E6-20F6-9F429DE9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Další příklady OS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A6C353-73BF-CBD1-E65B-F80332D51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Google </a:t>
            </a:r>
            <a:r>
              <a:rPr lang="cs-CZ" sz="2800" dirty="0" err="1">
                <a:latin typeface="Calibri "/>
              </a:rPr>
              <a:t>ChromOS</a:t>
            </a:r>
            <a:r>
              <a:rPr lang="cs-CZ" sz="2800" dirty="0">
                <a:latin typeface="Calibri "/>
              </a:rPr>
              <a:t> (pracuje s daty na cloudu)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FreeBSD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ReactOS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FreeDOS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illumos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DexOS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Visopsys</a:t>
            </a:r>
            <a:r>
              <a:rPr lang="cs-CZ" sz="2800" dirty="0">
                <a:latin typeface="Calibri "/>
              </a:rPr>
              <a:t>, … </a:t>
            </a:r>
          </a:p>
        </p:txBody>
      </p:sp>
    </p:spTree>
    <p:extLst>
      <p:ext uri="{BB962C8B-B14F-4D97-AF65-F5344CB8AC3E}">
        <p14:creationId xmlns:p14="http://schemas.microsoft.com/office/powerpoint/2010/main" val="2823025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Síťový model – popis sítě na základě vrstev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Vrstva – dána vymezením funkcí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Protokol – pravidla, jak mají jednotlivé vrstvy vzájemně komunikovat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ISO norma – definovaný standard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Entita – objekt vykonávající činnost v síti (router, brána)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– činnost, které vykonávají jednotlivé služby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32815-A4E7-B7A7-F268-36D03EBC4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B0855-BFA3-9670-6676-217D76B0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B3A084-1487-9CC5-10D9-A12BA069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spojovaná (tel. hov) X nespojovaná (SMS)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spolehlivá X nespolehlivá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Příkazový řádek – ovládání PC pomocí písemných příkazů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„PING“ – příkaz testující funkčnost spojení </a:t>
            </a:r>
          </a:p>
        </p:txBody>
      </p:sp>
    </p:spTree>
    <p:extLst>
      <p:ext uri="{BB962C8B-B14F-4D97-AF65-F5344CB8AC3E}">
        <p14:creationId xmlns:p14="http://schemas.microsoft.com/office/powerpoint/2010/main" val="280660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8F3E8-75DC-EB00-E172-EBC50079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8EA2E9-D4C3-695C-ACD1-E9A158250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9C8924-FB30-19C8-CF65-60C1DA8A6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Operační systém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Funkce OS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Historie OS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Druhy OS </a:t>
            </a:r>
          </a:p>
        </p:txBody>
      </p:sp>
    </p:spTree>
    <p:extLst>
      <p:ext uri="{BB962C8B-B14F-4D97-AF65-F5344CB8AC3E}">
        <p14:creationId xmlns:p14="http://schemas.microsoft.com/office/powerpoint/2010/main" val="249996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Základní software, který řídí všechny ostatní programy na PC</a:t>
            </a:r>
            <a:endParaRPr lang="cs-CZ" sz="2575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Umožňuje uživateli interakci s počítačem a jeho HW</a:t>
            </a:r>
            <a:endParaRPr lang="cs-CZ" sz="3200" dirty="0">
              <a:latin typeface="Calibri 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867E528-E9ED-437E-ECFA-9D61BB56DB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67" t="36430" r="54532" b="18533"/>
          <a:stretch/>
        </p:blipFill>
        <p:spPr>
          <a:xfrm>
            <a:off x="540000" y="3429000"/>
            <a:ext cx="4608576" cy="283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27F9E-278F-45FE-CAF6-1F52BB5E8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504ABE-0044-5F54-61C3-F6D5A08E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Funkce operačního systému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0F959D-029B-5219-9A6C-81BEF068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b="1" dirty="0">
                <a:latin typeface="Calibri "/>
              </a:rPr>
              <a:t> Ovládání počítače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Spouštět aplikace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Předávat jim vstupy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Získávat jejich výstupy s výsledky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Abstrakce hardwaru </a:t>
            </a:r>
            <a:r>
              <a:rPr lang="cs-CZ" sz="2800" dirty="0">
                <a:latin typeface="Calibri "/>
              </a:rPr>
              <a:t>(rozhraní pro aplikace)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Správa prostředků </a:t>
            </a:r>
            <a:r>
              <a:rPr lang="cs-CZ" sz="2800" dirty="0">
                <a:latin typeface="Calibri "/>
              </a:rPr>
              <a:t>(přiděluje a odebírá procesům systémové prostředky počítače)</a:t>
            </a:r>
          </a:p>
        </p:txBody>
      </p:sp>
    </p:spTree>
    <p:extLst>
      <p:ext uri="{BB962C8B-B14F-4D97-AF65-F5344CB8AC3E}">
        <p14:creationId xmlns:p14="http://schemas.microsoft.com/office/powerpoint/2010/main" val="293190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DA33B-E180-7AA1-8155-8817223DC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694679-1292-A996-A43C-051D716C2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Stavba operačního systému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83FE48-2351-D74E-C085-7EAECB63E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Operační sytém se skládá z </a:t>
            </a:r>
            <a:r>
              <a:rPr lang="cs-CZ" sz="2800" b="1" dirty="0">
                <a:latin typeface="Calibri "/>
              </a:rPr>
              <a:t>jádra</a:t>
            </a:r>
            <a:r>
              <a:rPr lang="cs-CZ" sz="2800" dirty="0">
                <a:latin typeface="Calibri "/>
              </a:rPr>
              <a:t> a pomocných systémových nástrojů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Jádro = základní kámen operačního systému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Zavádí se do operační paměti při startu počítače a zůstává v činnosti po celou dobu běhu OS </a:t>
            </a:r>
          </a:p>
        </p:txBody>
      </p:sp>
    </p:spTree>
    <p:extLst>
      <p:ext uri="{BB962C8B-B14F-4D97-AF65-F5344CB8AC3E}">
        <p14:creationId xmlns:p14="http://schemas.microsoft.com/office/powerpoint/2010/main" val="31764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AB9AC-2D30-8818-7B2E-8E06F280C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DF72E4-5623-C2D1-29BF-DA65445C0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Historie operačních systémů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C6DEC8-2E1F-3863-9243-E1A48AF6D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První operační systémy byly dodávány k prvním sálovým počítačům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 roce 1967 byl firmou IBM vydán speciální OS MFT, (v omezené míře multitasking)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První průlomový OS – </a:t>
            </a:r>
            <a:r>
              <a:rPr lang="cs-CZ" sz="2800" dirty="0" err="1">
                <a:latin typeface="Calibri "/>
              </a:rPr>
              <a:t>Multics</a:t>
            </a:r>
            <a:r>
              <a:rPr lang="cs-CZ" sz="2800" dirty="0">
                <a:latin typeface="Calibri "/>
              </a:rPr>
              <a:t> vyvíjený od roku 1964, inspiroval vytvoření OS Unix</a:t>
            </a:r>
          </a:p>
        </p:txBody>
      </p:sp>
    </p:spTree>
    <p:extLst>
      <p:ext uri="{BB962C8B-B14F-4D97-AF65-F5344CB8AC3E}">
        <p14:creationId xmlns:p14="http://schemas.microsoft.com/office/powerpoint/2010/main" val="84660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C750F-6EED-CBFA-4877-F37F13D30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9C8603-02F0-2302-FBE3-F781CDBD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Historie operačních systémů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8FDBF-BD81-9950-097F-F2D8C88AE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První průmyslově udržitelný a využitelný OS firmy Microsoft  MS-DOS.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Začátkem 80. let - první operační systémy s grafickým uživatelským rozhraním: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</a:t>
            </a:r>
            <a:r>
              <a:rPr lang="cs-CZ" sz="2580" dirty="0">
                <a:latin typeface="Calibri "/>
              </a:rPr>
              <a:t>Systém Star společnosti Xerox. </a:t>
            </a:r>
          </a:p>
          <a:p>
            <a:pPr lvl="1" algn="just">
              <a:buClrTx/>
            </a:pPr>
            <a:r>
              <a:rPr lang="cs-CZ" sz="2580" dirty="0">
                <a:latin typeface="Calibri "/>
              </a:rPr>
              <a:t> Macintosh (později Mac OS) společnosti Apple </a:t>
            </a:r>
          </a:p>
          <a:p>
            <a:pPr lvl="1" algn="just">
              <a:buClrTx/>
            </a:pPr>
            <a:r>
              <a:rPr lang="cs-CZ" sz="2580" dirty="0">
                <a:latin typeface="Calibri "/>
              </a:rPr>
              <a:t> Krátce po něm i Windows firmy Microsoft</a:t>
            </a:r>
          </a:p>
        </p:txBody>
      </p:sp>
    </p:spTree>
    <p:extLst>
      <p:ext uri="{BB962C8B-B14F-4D97-AF65-F5344CB8AC3E}">
        <p14:creationId xmlns:p14="http://schemas.microsoft.com/office/powerpoint/2010/main" val="390474120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3196</TotalTime>
  <Words>472</Words>
  <Application>Microsoft Office PowerPoint</Application>
  <PresentationFormat>Předvádění na obrazovce (4:3)</PresentationFormat>
  <Paragraphs>72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</vt:lpstr>
      <vt:lpstr>Calibri Light</vt:lpstr>
      <vt:lpstr>Prezentace MVŠO</vt:lpstr>
      <vt:lpstr>Sablona PPT_základní_CZ</vt:lpstr>
      <vt:lpstr>Úvod k operačním systémům</vt:lpstr>
      <vt:lpstr>Opakování</vt:lpstr>
      <vt:lpstr>Opakování</vt:lpstr>
      <vt:lpstr>Obsah dnešní přednášky  </vt:lpstr>
      <vt:lpstr>Operační systémy</vt:lpstr>
      <vt:lpstr>Funkce operačního systému</vt:lpstr>
      <vt:lpstr>Stavba operačního systému </vt:lpstr>
      <vt:lpstr>Historie operačních systémů</vt:lpstr>
      <vt:lpstr>Historie operačních systémů</vt:lpstr>
      <vt:lpstr>Operační systém pro koncové uživatele</vt:lpstr>
      <vt:lpstr>Operační systém pro koncové uživatele</vt:lpstr>
      <vt:lpstr>Operační systém pro koncové uživatele</vt:lpstr>
      <vt:lpstr>Operační systém pro koncové uživatele</vt:lpstr>
      <vt:lpstr>Operační systémy pro servery a superpočítače</vt:lpstr>
      <vt:lpstr>Další příklady OS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HORÁK Vladimír,</cp:lastModifiedBy>
  <cp:revision>140</cp:revision>
  <cp:lastPrinted>2016-09-27T08:46:52Z</cp:lastPrinted>
  <dcterms:created xsi:type="dcterms:W3CDTF">2013-10-07T10:19:46Z</dcterms:created>
  <dcterms:modified xsi:type="dcterms:W3CDTF">2024-10-21T19:32:57Z</dcterms:modified>
</cp:coreProperties>
</file>