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3" r:id="rId13"/>
    <p:sldId id="269" r:id="rId14"/>
    <p:sldId id="270" r:id="rId15"/>
    <p:sldId id="271" r:id="rId16"/>
    <p:sldId id="273" r:id="rId17"/>
    <p:sldId id="274" r:id="rId18"/>
    <p:sldId id="275" r:id="rId19"/>
    <p:sldId id="272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150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oslava Čechová Závadská" userId="acc6b33ca4c8e38a" providerId="LiveId" clId="{2082E052-D87A-4616-B592-22391E5F62C2}"/>
    <pc:docChg chg="undo custSel addSld modSld">
      <pc:chgData name="Miroslava Čechová Závadská" userId="acc6b33ca4c8e38a" providerId="LiveId" clId="{2082E052-D87A-4616-B592-22391E5F62C2}" dt="2024-10-11T09:53:36.299" v="410" actId="14100"/>
      <pc:docMkLst>
        <pc:docMk/>
      </pc:docMkLst>
      <pc:sldChg chg="modSp mod">
        <pc:chgData name="Miroslava Čechová Závadská" userId="acc6b33ca4c8e38a" providerId="LiveId" clId="{2082E052-D87A-4616-B592-22391E5F62C2}" dt="2024-10-11T09:19:50.829" v="23" actId="20577"/>
        <pc:sldMkLst>
          <pc:docMk/>
          <pc:sldMk cId="4071529677" sldId="257"/>
        </pc:sldMkLst>
        <pc:spChg chg="mod">
          <ac:chgData name="Miroslava Čechová Závadská" userId="acc6b33ca4c8e38a" providerId="LiveId" clId="{2082E052-D87A-4616-B592-22391E5F62C2}" dt="2024-10-11T09:18:00.948" v="5" actId="20577"/>
          <ac:spMkLst>
            <pc:docMk/>
            <pc:sldMk cId="4071529677" sldId="257"/>
            <ac:spMk id="2" creationId="{00000000-0000-0000-0000-000000000000}"/>
          </ac:spMkLst>
        </pc:spChg>
        <pc:spChg chg="mod">
          <ac:chgData name="Miroslava Čechová Závadská" userId="acc6b33ca4c8e38a" providerId="LiveId" clId="{2082E052-D87A-4616-B592-22391E5F62C2}" dt="2024-10-11T09:19:50.829" v="23" actId="20577"/>
          <ac:spMkLst>
            <pc:docMk/>
            <pc:sldMk cId="4071529677" sldId="257"/>
            <ac:spMk id="3" creationId="{00000000-0000-0000-0000-000000000000}"/>
          </ac:spMkLst>
        </pc:spChg>
      </pc:sldChg>
      <pc:sldChg chg="modSp mod">
        <pc:chgData name="Miroslava Čechová Závadská" userId="acc6b33ca4c8e38a" providerId="LiveId" clId="{2082E052-D87A-4616-B592-22391E5F62C2}" dt="2024-10-11T09:15:43.658" v="1" actId="20577"/>
        <pc:sldMkLst>
          <pc:docMk/>
          <pc:sldMk cId="253760621" sldId="258"/>
        </pc:sldMkLst>
        <pc:spChg chg="mod">
          <ac:chgData name="Miroslava Čechová Závadská" userId="acc6b33ca4c8e38a" providerId="LiveId" clId="{2082E052-D87A-4616-B592-22391E5F62C2}" dt="2024-10-11T09:15:43.658" v="1" actId="20577"/>
          <ac:spMkLst>
            <pc:docMk/>
            <pc:sldMk cId="253760621" sldId="258"/>
            <ac:spMk id="2" creationId="{00000000-0000-0000-0000-000000000000}"/>
          </ac:spMkLst>
        </pc:spChg>
      </pc:sldChg>
      <pc:sldChg chg="modSp new mod">
        <pc:chgData name="Miroslava Čechová Závadská" userId="acc6b33ca4c8e38a" providerId="LiveId" clId="{2082E052-D87A-4616-B592-22391E5F62C2}" dt="2024-10-11T09:21:51.113" v="42" actId="115"/>
        <pc:sldMkLst>
          <pc:docMk/>
          <pc:sldMk cId="3304724852" sldId="259"/>
        </pc:sldMkLst>
        <pc:spChg chg="mod">
          <ac:chgData name="Miroslava Čechová Závadská" userId="acc6b33ca4c8e38a" providerId="LiveId" clId="{2082E052-D87A-4616-B592-22391E5F62C2}" dt="2024-10-11T09:20:50.144" v="33" actId="20577"/>
          <ac:spMkLst>
            <pc:docMk/>
            <pc:sldMk cId="3304724852" sldId="259"/>
            <ac:spMk id="2" creationId="{04CBB1A7-8790-23E7-98E3-2AAE730DFC69}"/>
          </ac:spMkLst>
        </pc:spChg>
        <pc:spChg chg="mod">
          <ac:chgData name="Miroslava Čechová Závadská" userId="acc6b33ca4c8e38a" providerId="LiveId" clId="{2082E052-D87A-4616-B592-22391E5F62C2}" dt="2024-10-11T09:21:51.113" v="42" actId="115"/>
          <ac:spMkLst>
            <pc:docMk/>
            <pc:sldMk cId="3304724852" sldId="259"/>
            <ac:spMk id="3" creationId="{B4050724-7FC3-5155-18F7-5558BEA9FDC2}"/>
          </ac:spMkLst>
        </pc:spChg>
      </pc:sldChg>
      <pc:sldChg chg="modSp new mod">
        <pc:chgData name="Miroslava Čechová Závadská" userId="acc6b33ca4c8e38a" providerId="LiveId" clId="{2082E052-D87A-4616-B592-22391E5F62C2}" dt="2024-10-11T09:22:34.927" v="46"/>
        <pc:sldMkLst>
          <pc:docMk/>
          <pc:sldMk cId="3835767290" sldId="260"/>
        </pc:sldMkLst>
        <pc:spChg chg="mod">
          <ac:chgData name="Miroslava Čechová Závadská" userId="acc6b33ca4c8e38a" providerId="LiveId" clId="{2082E052-D87A-4616-B592-22391E5F62C2}" dt="2024-10-11T09:22:34.927" v="46"/>
          <ac:spMkLst>
            <pc:docMk/>
            <pc:sldMk cId="3835767290" sldId="260"/>
            <ac:spMk id="2" creationId="{F6261CE1-54A5-AEF2-579C-536AA82821D1}"/>
          </ac:spMkLst>
        </pc:spChg>
        <pc:spChg chg="mod">
          <ac:chgData name="Miroslava Čechová Závadská" userId="acc6b33ca4c8e38a" providerId="LiveId" clId="{2082E052-D87A-4616-B592-22391E5F62C2}" dt="2024-10-11T09:22:27.984" v="45" actId="207"/>
          <ac:spMkLst>
            <pc:docMk/>
            <pc:sldMk cId="3835767290" sldId="260"/>
            <ac:spMk id="3" creationId="{8973D6A7-DA0F-73DE-E05A-0930B7D8A59B}"/>
          </ac:spMkLst>
        </pc:spChg>
      </pc:sldChg>
      <pc:sldChg chg="modSp new mod">
        <pc:chgData name="Miroslava Čechová Závadská" userId="acc6b33ca4c8e38a" providerId="LiveId" clId="{2082E052-D87A-4616-B592-22391E5F62C2}" dt="2024-10-11T09:23:07.558" v="48"/>
        <pc:sldMkLst>
          <pc:docMk/>
          <pc:sldMk cId="2625237875" sldId="261"/>
        </pc:sldMkLst>
        <pc:spChg chg="mod">
          <ac:chgData name="Miroslava Čechová Závadská" userId="acc6b33ca4c8e38a" providerId="LiveId" clId="{2082E052-D87A-4616-B592-22391E5F62C2}" dt="2024-10-11T09:23:07.558" v="48"/>
          <ac:spMkLst>
            <pc:docMk/>
            <pc:sldMk cId="2625237875" sldId="261"/>
            <ac:spMk id="2" creationId="{80A771FC-E677-056A-4681-84E1F2EAB2E5}"/>
          </ac:spMkLst>
        </pc:spChg>
        <pc:spChg chg="mod">
          <ac:chgData name="Miroslava Čechová Závadská" userId="acc6b33ca4c8e38a" providerId="LiveId" clId="{2082E052-D87A-4616-B592-22391E5F62C2}" dt="2024-10-11T09:23:00.376" v="47"/>
          <ac:spMkLst>
            <pc:docMk/>
            <pc:sldMk cId="2625237875" sldId="261"/>
            <ac:spMk id="3" creationId="{8B704814-8A66-C1A0-8D1B-4AC03A6DA3E9}"/>
          </ac:spMkLst>
        </pc:spChg>
      </pc:sldChg>
      <pc:sldChg chg="modSp new mod">
        <pc:chgData name="Miroslava Čechová Závadská" userId="acc6b33ca4c8e38a" providerId="LiveId" clId="{2082E052-D87A-4616-B592-22391E5F62C2}" dt="2024-10-11T09:26:39.799" v="82" actId="27636"/>
        <pc:sldMkLst>
          <pc:docMk/>
          <pc:sldMk cId="4086078463" sldId="262"/>
        </pc:sldMkLst>
        <pc:spChg chg="mod">
          <ac:chgData name="Miroslava Čechová Závadská" userId="acc6b33ca4c8e38a" providerId="LiveId" clId="{2082E052-D87A-4616-B592-22391E5F62C2}" dt="2024-10-11T09:24:20.637" v="53" actId="20577"/>
          <ac:spMkLst>
            <pc:docMk/>
            <pc:sldMk cId="4086078463" sldId="262"/>
            <ac:spMk id="2" creationId="{3B90D6B9-E513-753E-03FD-7843D3BF688A}"/>
          </ac:spMkLst>
        </pc:spChg>
        <pc:spChg chg="mod">
          <ac:chgData name="Miroslava Čechová Závadská" userId="acc6b33ca4c8e38a" providerId="LiveId" clId="{2082E052-D87A-4616-B592-22391E5F62C2}" dt="2024-10-11T09:26:39.799" v="82" actId="27636"/>
          <ac:spMkLst>
            <pc:docMk/>
            <pc:sldMk cId="4086078463" sldId="262"/>
            <ac:spMk id="3" creationId="{1FF4114A-48C8-E9F0-913F-27F47E5FEC81}"/>
          </ac:spMkLst>
        </pc:spChg>
      </pc:sldChg>
      <pc:sldChg chg="modSp new mod">
        <pc:chgData name="Miroslava Čechová Závadská" userId="acc6b33ca4c8e38a" providerId="LiveId" clId="{2082E052-D87A-4616-B592-22391E5F62C2}" dt="2024-10-11T09:35:17.173" v="157" actId="113"/>
        <pc:sldMkLst>
          <pc:docMk/>
          <pc:sldMk cId="3935787361" sldId="263"/>
        </pc:sldMkLst>
        <pc:spChg chg="mod">
          <ac:chgData name="Miroslava Čechová Závadská" userId="acc6b33ca4c8e38a" providerId="LiveId" clId="{2082E052-D87A-4616-B592-22391E5F62C2}" dt="2024-10-11T09:33:40.097" v="135" actId="20577"/>
          <ac:spMkLst>
            <pc:docMk/>
            <pc:sldMk cId="3935787361" sldId="263"/>
            <ac:spMk id="2" creationId="{45F12FDF-A26D-03FE-CF5A-0ED83E8E0B48}"/>
          </ac:spMkLst>
        </pc:spChg>
        <pc:spChg chg="mod">
          <ac:chgData name="Miroslava Čechová Závadská" userId="acc6b33ca4c8e38a" providerId="LiveId" clId="{2082E052-D87A-4616-B592-22391E5F62C2}" dt="2024-10-11T09:35:17.173" v="157" actId="113"/>
          <ac:spMkLst>
            <pc:docMk/>
            <pc:sldMk cId="3935787361" sldId="263"/>
            <ac:spMk id="3" creationId="{850499AD-F494-E259-5849-12825FEBBBF0}"/>
          </ac:spMkLst>
        </pc:spChg>
      </pc:sldChg>
      <pc:sldChg chg="addSp delSp modSp new mod">
        <pc:chgData name="Miroslava Čechová Závadská" userId="acc6b33ca4c8e38a" providerId="LiveId" clId="{2082E052-D87A-4616-B592-22391E5F62C2}" dt="2024-10-11T09:27:14.032" v="85" actId="1076"/>
        <pc:sldMkLst>
          <pc:docMk/>
          <pc:sldMk cId="1771462252" sldId="264"/>
        </pc:sldMkLst>
        <pc:spChg chg="mod">
          <ac:chgData name="Miroslava Čechová Závadská" userId="acc6b33ca4c8e38a" providerId="LiveId" clId="{2082E052-D87A-4616-B592-22391E5F62C2}" dt="2024-10-11T09:24:34.441" v="59"/>
          <ac:spMkLst>
            <pc:docMk/>
            <pc:sldMk cId="1771462252" sldId="264"/>
            <ac:spMk id="2" creationId="{24E44DC4-2F44-C375-30DE-2D44D5D7467C}"/>
          </ac:spMkLst>
        </pc:spChg>
        <pc:spChg chg="del">
          <ac:chgData name="Miroslava Čechová Závadská" userId="acc6b33ca4c8e38a" providerId="LiveId" clId="{2082E052-D87A-4616-B592-22391E5F62C2}" dt="2024-10-11T09:27:09.801" v="83" actId="22"/>
          <ac:spMkLst>
            <pc:docMk/>
            <pc:sldMk cId="1771462252" sldId="264"/>
            <ac:spMk id="3" creationId="{0779586B-0193-9417-B473-332B88D8D347}"/>
          </ac:spMkLst>
        </pc:spChg>
        <pc:picChg chg="add mod ord">
          <ac:chgData name="Miroslava Čechová Závadská" userId="acc6b33ca4c8e38a" providerId="LiveId" clId="{2082E052-D87A-4616-B592-22391E5F62C2}" dt="2024-10-11T09:27:14.032" v="85" actId="1076"/>
          <ac:picMkLst>
            <pc:docMk/>
            <pc:sldMk cId="1771462252" sldId="264"/>
            <ac:picMk id="5" creationId="{5D0B6C41-DE09-DDE4-557D-F51CC64F4C47}"/>
          </ac:picMkLst>
        </pc:picChg>
      </pc:sldChg>
      <pc:sldChg chg="modSp new mod">
        <pc:chgData name="Miroslava Čechová Závadská" userId="acc6b33ca4c8e38a" providerId="LiveId" clId="{2082E052-D87A-4616-B592-22391E5F62C2}" dt="2024-10-11T09:29:02.174" v="93" actId="113"/>
        <pc:sldMkLst>
          <pc:docMk/>
          <pc:sldMk cId="3169105725" sldId="265"/>
        </pc:sldMkLst>
        <pc:spChg chg="mod">
          <ac:chgData name="Miroslava Čechová Závadská" userId="acc6b33ca4c8e38a" providerId="LiveId" clId="{2082E052-D87A-4616-B592-22391E5F62C2}" dt="2024-10-11T09:24:37.883" v="60"/>
          <ac:spMkLst>
            <pc:docMk/>
            <pc:sldMk cId="3169105725" sldId="265"/>
            <ac:spMk id="2" creationId="{4C99F97F-A381-5294-F051-4AE354D1E139}"/>
          </ac:spMkLst>
        </pc:spChg>
        <pc:spChg chg="mod">
          <ac:chgData name="Miroslava Čechová Závadská" userId="acc6b33ca4c8e38a" providerId="LiveId" clId="{2082E052-D87A-4616-B592-22391E5F62C2}" dt="2024-10-11T09:29:02.174" v="93" actId="113"/>
          <ac:spMkLst>
            <pc:docMk/>
            <pc:sldMk cId="3169105725" sldId="265"/>
            <ac:spMk id="3" creationId="{D0E5BC99-9D87-F200-2E11-371AC9FE9982}"/>
          </ac:spMkLst>
        </pc:spChg>
      </pc:sldChg>
      <pc:sldChg chg="modSp new mod">
        <pc:chgData name="Miroslava Čechová Závadská" userId="acc6b33ca4c8e38a" providerId="LiveId" clId="{2082E052-D87A-4616-B592-22391E5F62C2}" dt="2024-10-11T09:30:47.961" v="113" actId="27636"/>
        <pc:sldMkLst>
          <pc:docMk/>
          <pc:sldMk cId="4160692070" sldId="266"/>
        </pc:sldMkLst>
        <pc:spChg chg="mod">
          <ac:chgData name="Miroslava Čechová Závadská" userId="acc6b33ca4c8e38a" providerId="LiveId" clId="{2082E052-D87A-4616-B592-22391E5F62C2}" dt="2024-10-11T09:24:40.952" v="61"/>
          <ac:spMkLst>
            <pc:docMk/>
            <pc:sldMk cId="4160692070" sldId="266"/>
            <ac:spMk id="2" creationId="{B1E40F2E-FEB3-42A3-17F7-A36732116E06}"/>
          </ac:spMkLst>
        </pc:spChg>
        <pc:spChg chg="mod">
          <ac:chgData name="Miroslava Čechová Závadská" userId="acc6b33ca4c8e38a" providerId="LiveId" clId="{2082E052-D87A-4616-B592-22391E5F62C2}" dt="2024-10-11T09:30:47.961" v="113" actId="27636"/>
          <ac:spMkLst>
            <pc:docMk/>
            <pc:sldMk cId="4160692070" sldId="266"/>
            <ac:spMk id="3" creationId="{59CEDDAE-3B07-CD5F-6D36-4DFE545150F2}"/>
          </ac:spMkLst>
        </pc:spChg>
      </pc:sldChg>
      <pc:sldChg chg="modSp new mod">
        <pc:chgData name="Miroslava Čechová Závadská" userId="acc6b33ca4c8e38a" providerId="LiveId" clId="{2082E052-D87A-4616-B592-22391E5F62C2}" dt="2024-10-11T09:31:35.172" v="117" actId="20577"/>
        <pc:sldMkLst>
          <pc:docMk/>
          <pc:sldMk cId="2578162021" sldId="267"/>
        </pc:sldMkLst>
        <pc:spChg chg="mod">
          <ac:chgData name="Miroslava Čechová Závadská" userId="acc6b33ca4c8e38a" providerId="LiveId" clId="{2082E052-D87A-4616-B592-22391E5F62C2}" dt="2024-10-11T09:24:43.786" v="62"/>
          <ac:spMkLst>
            <pc:docMk/>
            <pc:sldMk cId="2578162021" sldId="267"/>
            <ac:spMk id="2" creationId="{F8283814-DA68-5ACD-0B68-23B7A3432F66}"/>
          </ac:spMkLst>
        </pc:spChg>
        <pc:spChg chg="mod">
          <ac:chgData name="Miroslava Čechová Závadská" userId="acc6b33ca4c8e38a" providerId="LiveId" clId="{2082E052-D87A-4616-B592-22391E5F62C2}" dt="2024-10-11T09:31:35.172" v="117" actId="20577"/>
          <ac:spMkLst>
            <pc:docMk/>
            <pc:sldMk cId="2578162021" sldId="267"/>
            <ac:spMk id="3" creationId="{6442207D-7333-E90D-F991-C4C4089996F2}"/>
          </ac:spMkLst>
        </pc:spChg>
      </pc:sldChg>
      <pc:sldChg chg="modSp new mod">
        <pc:chgData name="Miroslava Čechová Závadská" userId="acc6b33ca4c8e38a" providerId="LiveId" clId="{2082E052-D87A-4616-B592-22391E5F62C2}" dt="2024-10-11T09:33:07.955" v="130" actId="6549"/>
        <pc:sldMkLst>
          <pc:docMk/>
          <pc:sldMk cId="4123280032" sldId="268"/>
        </pc:sldMkLst>
        <pc:spChg chg="mod">
          <ac:chgData name="Miroslava Čechová Závadská" userId="acc6b33ca4c8e38a" providerId="LiveId" clId="{2082E052-D87A-4616-B592-22391E5F62C2}" dt="2024-10-11T09:32:25.388" v="121"/>
          <ac:spMkLst>
            <pc:docMk/>
            <pc:sldMk cId="4123280032" sldId="268"/>
            <ac:spMk id="2" creationId="{A7419063-ED64-E4B8-48F8-DC75F10DE11B}"/>
          </ac:spMkLst>
        </pc:spChg>
        <pc:spChg chg="mod">
          <ac:chgData name="Miroslava Čechová Závadská" userId="acc6b33ca4c8e38a" providerId="LiveId" clId="{2082E052-D87A-4616-B592-22391E5F62C2}" dt="2024-10-11T09:33:07.955" v="130" actId="6549"/>
          <ac:spMkLst>
            <pc:docMk/>
            <pc:sldMk cId="4123280032" sldId="268"/>
            <ac:spMk id="3" creationId="{2AF6BB05-5C7F-03FE-7494-F7596EEDAE40}"/>
          </ac:spMkLst>
        </pc:spChg>
      </pc:sldChg>
      <pc:sldChg chg="addSp delSp modSp new mod">
        <pc:chgData name="Miroslava Čechová Závadská" userId="acc6b33ca4c8e38a" providerId="LiveId" clId="{2082E052-D87A-4616-B592-22391E5F62C2}" dt="2024-10-11T09:35:49.570" v="160" actId="1076"/>
        <pc:sldMkLst>
          <pc:docMk/>
          <pc:sldMk cId="1089883087" sldId="269"/>
        </pc:sldMkLst>
        <pc:spChg chg="mod">
          <ac:chgData name="Miroslava Čechová Závadská" userId="acc6b33ca4c8e38a" providerId="LiveId" clId="{2082E052-D87A-4616-B592-22391E5F62C2}" dt="2024-10-11T09:33:49.486" v="140"/>
          <ac:spMkLst>
            <pc:docMk/>
            <pc:sldMk cId="1089883087" sldId="269"/>
            <ac:spMk id="2" creationId="{49BCC091-761C-9AA8-88A1-8EF1EAC55C56}"/>
          </ac:spMkLst>
        </pc:spChg>
        <pc:spChg chg="del">
          <ac:chgData name="Miroslava Čechová Závadská" userId="acc6b33ca4c8e38a" providerId="LiveId" clId="{2082E052-D87A-4616-B592-22391E5F62C2}" dt="2024-10-11T09:35:45.947" v="158" actId="22"/>
          <ac:spMkLst>
            <pc:docMk/>
            <pc:sldMk cId="1089883087" sldId="269"/>
            <ac:spMk id="3" creationId="{B49B506C-C27F-873F-3A7B-585367479FE0}"/>
          </ac:spMkLst>
        </pc:spChg>
        <pc:picChg chg="add mod ord">
          <ac:chgData name="Miroslava Čechová Závadská" userId="acc6b33ca4c8e38a" providerId="LiveId" clId="{2082E052-D87A-4616-B592-22391E5F62C2}" dt="2024-10-11T09:35:49.570" v="160" actId="1076"/>
          <ac:picMkLst>
            <pc:docMk/>
            <pc:sldMk cId="1089883087" sldId="269"/>
            <ac:picMk id="5" creationId="{0F7CECEE-4EA3-0B07-FC2C-3302D2774A65}"/>
          </ac:picMkLst>
        </pc:picChg>
      </pc:sldChg>
      <pc:sldChg chg="modSp new mod">
        <pc:chgData name="Miroslava Čechová Závadská" userId="acc6b33ca4c8e38a" providerId="LiveId" clId="{2082E052-D87A-4616-B592-22391E5F62C2}" dt="2024-10-11T09:37:19.911" v="173" actId="207"/>
        <pc:sldMkLst>
          <pc:docMk/>
          <pc:sldMk cId="2905582677" sldId="270"/>
        </pc:sldMkLst>
        <pc:spChg chg="mod">
          <ac:chgData name="Miroslava Čechová Závadská" userId="acc6b33ca4c8e38a" providerId="LiveId" clId="{2082E052-D87A-4616-B592-22391E5F62C2}" dt="2024-10-11T09:33:52.726" v="141"/>
          <ac:spMkLst>
            <pc:docMk/>
            <pc:sldMk cId="2905582677" sldId="270"/>
            <ac:spMk id="2" creationId="{674BA447-42A9-74E6-ABB9-8BFA5CFD3C56}"/>
          </ac:spMkLst>
        </pc:spChg>
        <pc:spChg chg="mod">
          <ac:chgData name="Miroslava Čechová Závadská" userId="acc6b33ca4c8e38a" providerId="LiveId" clId="{2082E052-D87A-4616-B592-22391E5F62C2}" dt="2024-10-11T09:37:19.911" v="173" actId="207"/>
          <ac:spMkLst>
            <pc:docMk/>
            <pc:sldMk cId="2905582677" sldId="270"/>
            <ac:spMk id="3" creationId="{C8F84529-79CB-21EC-6D45-2F4B70BAD977}"/>
          </ac:spMkLst>
        </pc:spChg>
      </pc:sldChg>
      <pc:sldChg chg="modSp new mod">
        <pc:chgData name="Miroslava Čechová Závadská" userId="acc6b33ca4c8e38a" providerId="LiveId" clId="{2082E052-D87A-4616-B592-22391E5F62C2}" dt="2024-10-11T09:39:31.683" v="192" actId="113"/>
        <pc:sldMkLst>
          <pc:docMk/>
          <pc:sldMk cId="3756934173" sldId="271"/>
        </pc:sldMkLst>
        <pc:spChg chg="mod">
          <ac:chgData name="Miroslava Čechová Závadská" userId="acc6b33ca4c8e38a" providerId="LiveId" clId="{2082E052-D87A-4616-B592-22391E5F62C2}" dt="2024-10-11T09:37:41.453" v="178" actId="20577"/>
          <ac:spMkLst>
            <pc:docMk/>
            <pc:sldMk cId="3756934173" sldId="271"/>
            <ac:spMk id="2" creationId="{D81D2587-15E7-8065-C92C-C382D6AA17BF}"/>
          </ac:spMkLst>
        </pc:spChg>
        <pc:spChg chg="mod">
          <ac:chgData name="Miroslava Čechová Závadská" userId="acc6b33ca4c8e38a" providerId="LiveId" clId="{2082E052-D87A-4616-B592-22391E5F62C2}" dt="2024-10-11T09:39:31.683" v="192" actId="113"/>
          <ac:spMkLst>
            <pc:docMk/>
            <pc:sldMk cId="3756934173" sldId="271"/>
            <ac:spMk id="3" creationId="{8E648A43-0F6E-083F-6DE4-A3D1164A5215}"/>
          </ac:spMkLst>
        </pc:spChg>
      </pc:sldChg>
      <pc:sldChg chg="addSp modSp new mod">
        <pc:chgData name="Miroslava Čechová Závadská" userId="acc6b33ca4c8e38a" providerId="LiveId" clId="{2082E052-D87A-4616-B592-22391E5F62C2}" dt="2024-10-11T09:43:43.380" v="262" actId="1076"/>
        <pc:sldMkLst>
          <pc:docMk/>
          <pc:sldMk cId="1446979898" sldId="272"/>
        </pc:sldMkLst>
        <pc:spChg chg="mod">
          <ac:chgData name="Miroslava Čechová Závadská" userId="acc6b33ca4c8e38a" providerId="LiveId" clId="{2082E052-D87A-4616-B592-22391E5F62C2}" dt="2024-10-11T09:38:01.612" v="185"/>
          <ac:spMkLst>
            <pc:docMk/>
            <pc:sldMk cId="1446979898" sldId="272"/>
            <ac:spMk id="2" creationId="{38144C7E-AAB5-9351-4861-4675993DA085}"/>
          </ac:spMkLst>
        </pc:spChg>
        <pc:spChg chg="mod">
          <ac:chgData name="Miroslava Čechová Závadská" userId="acc6b33ca4c8e38a" providerId="LiveId" clId="{2082E052-D87A-4616-B592-22391E5F62C2}" dt="2024-10-11T09:43:19.803" v="257" actId="113"/>
          <ac:spMkLst>
            <pc:docMk/>
            <pc:sldMk cId="1446979898" sldId="272"/>
            <ac:spMk id="3" creationId="{E641F847-9751-ACCE-0878-5FADAE0FE3BA}"/>
          </ac:spMkLst>
        </pc:spChg>
        <pc:picChg chg="add mod">
          <ac:chgData name="Miroslava Čechová Závadská" userId="acc6b33ca4c8e38a" providerId="LiveId" clId="{2082E052-D87A-4616-B592-22391E5F62C2}" dt="2024-10-11T09:43:43.380" v="262" actId="1076"/>
          <ac:picMkLst>
            <pc:docMk/>
            <pc:sldMk cId="1446979898" sldId="272"/>
            <ac:picMk id="5" creationId="{533AA7A0-BA74-4AD4-B278-D6B0815BF144}"/>
          </ac:picMkLst>
        </pc:picChg>
      </pc:sldChg>
      <pc:sldChg chg="modSp new mod">
        <pc:chgData name="Miroslava Čechová Závadská" userId="acc6b33ca4c8e38a" providerId="LiveId" clId="{2082E052-D87A-4616-B592-22391E5F62C2}" dt="2024-10-11T09:40:53.203" v="204" actId="20577"/>
        <pc:sldMkLst>
          <pc:docMk/>
          <pc:sldMk cId="305793476" sldId="273"/>
        </pc:sldMkLst>
        <pc:spChg chg="mod">
          <ac:chgData name="Miroslava Čechová Závadská" userId="acc6b33ca4c8e38a" providerId="LiveId" clId="{2082E052-D87A-4616-B592-22391E5F62C2}" dt="2024-10-11T09:37:52.923" v="182"/>
          <ac:spMkLst>
            <pc:docMk/>
            <pc:sldMk cId="305793476" sldId="273"/>
            <ac:spMk id="2" creationId="{1728C60E-8BC2-92DF-CB24-45EB886B5D10}"/>
          </ac:spMkLst>
        </pc:spChg>
        <pc:spChg chg="mod">
          <ac:chgData name="Miroslava Čechová Závadská" userId="acc6b33ca4c8e38a" providerId="LiveId" clId="{2082E052-D87A-4616-B592-22391E5F62C2}" dt="2024-10-11T09:40:53.203" v="204" actId="20577"/>
          <ac:spMkLst>
            <pc:docMk/>
            <pc:sldMk cId="305793476" sldId="273"/>
            <ac:spMk id="3" creationId="{D17C9A97-7715-254B-D446-77D12731D414}"/>
          </ac:spMkLst>
        </pc:spChg>
      </pc:sldChg>
      <pc:sldChg chg="addSp delSp modSp new mod">
        <pc:chgData name="Miroslava Čechová Závadská" userId="acc6b33ca4c8e38a" providerId="LiveId" clId="{2082E052-D87A-4616-B592-22391E5F62C2}" dt="2024-10-11T09:41:26.214" v="209" actId="1076"/>
        <pc:sldMkLst>
          <pc:docMk/>
          <pc:sldMk cId="1523765926" sldId="274"/>
        </pc:sldMkLst>
        <pc:spChg chg="mod">
          <ac:chgData name="Miroslava Čechová Závadská" userId="acc6b33ca4c8e38a" providerId="LiveId" clId="{2082E052-D87A-4616-B592-22391E5F62C2}" dt="2024-10-11T09:37:56.161" v="183"/>
          <ac:spMkLst>
            <pc:docMk/>
            <pc:sldMk cId="1523765926" sldId="274"/>
            <ac:spMk id="2" creationId="{4AFCB690-1A65-C49D-415B-10E3CD3BD068}"/>
          </ac:spMkLst>
        </pc:spChg>
        <pc:spChg chg="del">
          <ac:chgData name="Miroslava Čechová Závadská" userId="acc6b33ca4c8e38a" providerId="LiveId" clId="{2082E052-D87A-4616-B592-22391E5F62C2}" dt="2024-10-11T09:41:19.436" v="205" actId="22"/>
          <ac:spMkLst>
            <pc:docMk/>
            <pc:sldMk cId="1523765926" sldId="274"/>
            <ac:spMk id="3" creationId="{A6D6CBC6-3D95-CEC9-865F-125B560CABD7}"/>
          </ac:spMkLst>
        </pc:spChg>
        <pc:picChg chg="add mod ord">
          <ac:chgData name="Miroslava Čechová Závadská" userId="acc6b33ca4c8e38a" providerId="LiveId" clId="{2082E052-D87A-4616-B592-22391E5F62C2}" dt="2024-10-11T09:41:26.214" v="209" actId="1076"/>
          <ac:picMkLst>
            <pc:docMk/>
            <pc:sldMk cId="1523765926" sldId="274"/>
            <ac:picMk id="5" creationId="{532E4A39-8597-6F47-38EE-CC68020C3E07}"/>
          </ac:picMkLst>
        </pc:picChg>
      </pc:sldChg>
      <pc:sldChg chg="modSp new mod">
        <pc:chgData name="Miroslava Čechová Závadská" userId="acc6b33ca4c8e38a" providerId="LiveId" clId="{2082E052-D87A-4616-B592-22391E5F62C2}" dt="2024-10-11T09:42:38.618" v="242" actId="113"/>
        <pc:sldMkLst>
          <pc:docMk/>
          <pc:sldMk cId="3720596380" sldId="275"/>
        </pc:sldMkLst>
        <pc:spChg chg="mod">
          <ac:chgData name="Miroslava Čechová Závadská" userId="acc6b33ca4c8e38a" providerId="LiveId" clId="{2082E052-D87A-4616-B592-22391E5F62C2}" dt="2024-10-11T09:37:58.738" v="184"/>
          <ac:spMkLst>
            <pc:docMk/>
            <pc:sldMk cId="3720596380" sldId="275"/>
            <ac:spMk id="2" creationId="{8A6F4DDA-92B8-BE85-EAC9-D4E2BC18B8CA}"/>
          </ac:spMkLst>
        </pc:spChg>
        <pc:spChg chg="mod">
          <ac:chgData name="Miroslava Čechová Závadská" userId="acc6b33ca4c8e38a" providerId="LiveId" clId="{2082E052-D87A-4616-B592-22391E5F62C2}" dt="2024-10-11T09:42:38.618" v="242" actId="113"/>
          <ac:spMkLst>
            <pc:docMk/>
            <pc:sldMk cId="3720596380" sldId="275"/>
            <ac:spMk id="3" creationId="{EA7C4810-0F7D-E8F5-BFAB-E133475721B8}"/>
          </ac:spMkLst>
        </pc:spChg>
      </pc:sldChg>
      <pc:sldChg chg="modSp new mod">
        <pc:chgData name="Miroslava Čechová Závadská" userId="acc6b33ca4c8e38a" providerId="LiveId" clId="{2082E052-D87A-4616-B592-22391E5F62C2}" dt="2024-10-11T09:46:57.857" v="283" actId="113"/>
        <pc:sldMkLst>
          <pc:docMk/>
          <pc:sldMk cId="3587019970" sldId="276"/>
        </pc:sldMkLst>
        <pc:spChg chg="mod">
          <ac:chgData name="Miroslava Čechová Závadská" userId="acc6b33ca4c8e38a" providerId="LiveId" clId="{2082E052-D87A-4616-B592-22391E5F62C2}" dt="2024-10-11T09:44:07.982" v="270" actId="20577"/>
          <ac:spMkLst>
            <pc:docMk/>
            <pc:sldMk cId="3587019970" sldId="276"/>
            <ac:spMk id="2" creationId="{0E738680-60A7-6F3D-F779-7A949F4050E2}"/>
          </ac:spMkLst>
        </pc:spChg>
        <pc:spChg chg="mod">
          <ac:chgData name="Miroslava Čechová Závadská" userId="acc6b33ca4c8e38a" providerId="LiveId" clId="{2082E052-D87A-4616-B592-22391E5F62C2}" dt="2024-10-11T09:46:57.857" v="283" actId="113"/>
          <ac:spMkLst>
            <pc:docMk/>
            <pc:sldMk cId="3587019970" sldId="276"/>
            <ac:spMk id="3" creationId="{143FE10B-BEF7-C50E-1F69-60B9B071539F}"/>
          </ac:spMkLst>
        </pc:spChg>
      </pc:sldChg>
      <pc:sldChg chg="modSp new mod">
        <pc:chgData name="Miroslava Čechová Závadská" userId="acc6b33ca4c8e38a" providerId="LiveId" clId="{2082E052-D87A-4616-B592-22391E5F62C2}" dt="2024-10-11T09:49:18.652" v="297" actId="113"/>
        <pc:sldMkLst>
          <pc:docMk/>
          <pc:sldMk cId="1425507008" sldId="277"/>
        </pc:sldMkLst>
        <pc:spChg chg="mod">
          <ac:chgData name="Miroslava Čechová Závadská" userId="acc6b33ca4c8e38a" providerId="LiveId" clId="{2082E052-D87A-4616-B592-22391E5F62C2}" dt="2024-10-11T09:44:14.208" v="271"/>
          <ac:spMkLst>
            <pc:docMk/>
            <pc:sldMk cId="1425507008" sldId="277"/>
            <ac:spMk id="2" creationId="{12F263D6-38B3-BA83-149C-BDB8BE02428D}"/>
          </ac:spMkLst>
        </pc:spChg>
        <pc:spChg chg="mod">
          <ac:chgData name="Miroslava Čechová Závadská" userId="acc6b33ca4c8e38a" providerId="LiveId" clId="{2082E052-D87A-4616-B592-22391E5F62C2}" dt="2024-10-11T09:49:18.652" v="297" actId="113"/>
          <ac:spMkLst>
            <pc:docMk/>
            <pc:sldMk cId="1425507008" sldId="277"/>
            <ac:spMk id="3" creationId="{11519A23-B4FE-A4D3-BC21-CF2D1604B982}"/>
          </ac:spMkLst>
        </pc:spChg>
      </pc:sldChg>
      <pc:sldChg chg="modSp new mod">
        <pc:chgData name="Miroslava Čechová Závadská" userId="acc6b33ca4c8e38a" providerId="LiveId" clId="{2082E052-D87A-4616-B592-22391E5F62C2}" dt="2024-10-11T09:50:50.305" v="320" actId="20577"/>
        <pc:sldMkLst>
          <pc:docMk/>
          <pc:sldMk cId="759682548" sldId="278"/>
        </pc:sldMkLst>
        <pc:spChg chg="mod">
          <ac:chgData name="Miroslava Čechová Závadská" userId="acc6b33ca4c8e38a" providerId="LiveId" clId="{2082E052-D87A-4616-B592-22391E5F62C2}" dt="2024-10-11T09:50:40.533" v="318" actId="20577"/>
          <ac:spMkLst>
            <pc:docMk/>
            <pc:sldMk cId="759682548" sldId="278"/>
            <ac:spMk id="2" creationId="{49844A84-759F-DFFF-08C0-5646DF406D62}"/>
          </ac:spMkLst>
        </pc:spChg>
        <pc:spChg chg="mod">
          <ac:chgData name="Miroslava Čechová Závadská" userId="acc6b33ca4c8e38a" providerId="LiveId" clId="{2082E052-D87A-4616-B592-22391E5F62C2}" dt="2024-10-11T09:50:50.305" v="320" actId="20577"/>
          <ac:spMkLst>
            <pc:docMk/>
            <pc:sldMk cId="759682548" sldId="278"/>
            <ac:spMk id="3" creationId="{1382DCCD-C15D-75D8-396C-B96C4CD63C80}"/>
          </ac:spMkLst>
        </pc:spChg>
      </pc:sldChg>
      <pc:sldChg chg="modSp new mod">
        <pc:chgData name="Miroslava Čechová Závadská" userId="acc6b33ca4c8e38a" providerId="LiveId" clId="{2082E052-D87A-4616-B592-22391E5F62C2}" dt="2024-10-11T09:52:01.263" v="354" actId="20577"/>
        <pc:sldMkLst>
          <pc:docMk/>
          <pc:sldMk cId="2261388927" sldId="279"/>
        </pc:sldMkLst>
        <pc:spChg chg="mod">
          <ac:chgData name="Miroslava Čechová Závadská" userId="acc6b33ca4c8e38a" providerId="LiveId" clId="{2082E052-D87A-4616-B592-22391E5F62C2}" dt="2024-10-11T09:51:12.573" v="336" actId="20577"/>
          <ac:spMkLst>
            <pc:docMk/>
            <pc:sldMk cId="2261388927" sldId="279"/>
            <ac:spMk id="2" creationId="{A9DE265A-185B-E534-495D-5672909273A4}"/>
          </ac:spMkLst>
        </pc:spChg>
        <pc:spChg chg="mod">
          <ac:chgData name="Miroslava Čechová Závadská" userId="acc6b33ca4c8e38a" providerId="LiveId" clId="{2082E052-D87A-4616-B592-22391E5F62C2}" dt="2024-10-11T09:52:01.263" v="354" actId="20577"/>
          <ac:spMkLst>
            <pc:docMk/>
            <pc:sldMk cId="2261388927" sldId="279"/>
            <ac:spMk id="3" creationId="{58219F07-C1E9-3666-485A-C4A974D4345F}"/>
          </ac:spMkLst>
        </pc:spChg>
      </pc:sldChg>
      <pc:sldChg chg="modSp new mod">
        <pc:chgData name="Miroslava Čechová Závadská" userId="acc6b33ca4c8e38a" providerId="LiveId" clId="{2082E052-D87A-4616-B592-22391E5F62C2}" dt="2024-10-11T09:52:42.339" v="384" actId="20577"/>
        <pc:sldMkLst>
          <pc:docMk/>
          <pc:sldMk cId="2717296225" sldId="280"/>
        </pc:sldMkLst>
        <pc:spChg chg="mod">
          <ac:chgData name="Miroslava Čechová Závadská" userId="acc6b33ca4c8e38a" providerId="LiveId" clId="{2082E052-D87A-4616-B592-22391E5F62C2}" dt="2024-10-11T09:52:20.708" v="378" actId="20577"/>
          <ac:spMkLst>
            <pc:docMk/>
            <pc:sldMk cId="2717296225" sldId="280"/>
            <ac:spMk id="2" creationId="{534F17B4-8367-4BAF-FD25-5DA8F1942FA0}"/>
          </ac:spMkLst>
        </pc:spChg>
        <pc:spChg chg="mod">
          <ac:chgData name="Miroslava Čechová Závadská" userId="acc6b33ca4c8e38a" providerId="LiveId" clId="{2082E052-D87A-4616-B592-22391E5F62C2}" dt="2024-10-11T09:52:42.339" v="384" actId="20577"/>
          <ac:spMkLst>
            <pc:docMk/>
            <pc:sldMk cId="2717296225" sldId="280"/>
            <ac:spMk id="3" creationId="{96D634DA-C4E6-5F44-ADE1-5F0A4ED08DB8}"/>
          </ac:spMkLst>
        </pc:spChg>
      </pc:sldChg>
      <pc:sldChg chg="addSp delSp modSp new mod">
        <pc:chgData name="Miroslava Čechová Závadská" userId="acc6b33ca4c8e38a" providerId="LiveId" clId="{2082E052-D87A-4616-B592-22391E5F62C2}" dt="2024-10-11T09:53:36.299" v="410" actId="14100"/>
        <pc:sldMkLst>
          <pc:docMk/>
          <pc:sldMk cId="1650232998" sldId="281"/>
        </pc:sldMkLst>
        <pc:spChg chg="mod">
          <ac:chgData name="Miroslava Čechová Závadská" userId="acc6b33ca4c8e38a" providerId="LiveId" clId="{2082E052-D87A-4616-B592-22391E5F62C2}" dt="2024-10-11T09:53:09.608" v="406" actId="20577"/>
          <ac:spMkLst>
            <pc:docMk/>
            <pc:sldMk cId="1650232998" sldId="281"/>
            <ac:spMk id="2" creationId="{18F67889-3B0F-0FC2-9F29-7ABDDBD28431}"/>
          </ac:spMkLst>
        </pc:spChg>
        <pc:spChg chg="del">
          <ac:chgData name="Miroslava Čechová Závadská" userId="acc6b33ca4c8e38a" providerId="LiveId" clId="{2082E052-D87A-4616-B592-22391E5F62C2}" dt="2024-10-11T09:53:31.210" v="407" actId="22"/>
          <ac:spMkLst>
            <pc:docMk/>
            <pc:sldMk cId="1650232998" sldId="281"/>
            <ac:spMk id="3" creationId="{709AF712-E35A-CF1E-9B04-319B09AE6B47}"/>
          </ac:spMkLst>
        </pc:spChg>
        <pc:picChg chg="add mod ord">
          <ac:chgData name="Miroslava Čechová Závadská" userId="acc6b33ca4c8e38a" providerId="LiveId" clId="{2082E052-D87A-4616-B592-22391E5F62C2}" dt="2024-10-11T09:53:36.299" v="410" actId="14100"/>
          <ac:picMkLst>
            <pc:docMk/>
            <pc:sldMk cId="1650232998" sldId="281"/>
            <ac:picMk id="5" creationId="{AE39BB33-2678-DBB5-1C3D-DF155C210893}"/>
          </ac:picMkLst>
        </pc:picChg>
      </pc:sldChg>
      <pc:sldChg chg="new">
        <pc:chgData name="Miroslava Čechová Závadská" userId="acc6b33ca4c8e38a" providerId="LiveId" clId="{2082E052-D87A-4616-B592-22391E5F62C2}" dt="2024-10-11T09:52:48.675" v="386" actId="680"/>
        <pc:sldMkLst>
          <pc:docMk/>
          <pc:sldMk cId="1711870289" sldId="28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Finanční účetnictví 1</a:t>
            </a:r>
            <a:br>
              <a:rPr lang="cs-CZ" dirty="0"/>
            </a:br>
            <a:r>
              <a:rPr lang="cs-CZ" dirty="0"/>
              <a:t>				</a:t>
            </a:r>
            <a:r>
              <a:rPr lang="cs-CZ" sz="2800" dirty="0" err="1"/>
              <a:t>prezEntace</a:t>
            </a:r>
            <a:r>
              <a:rPr lang="cs-CZ" sz="2800" dirty="0"/>
              <a:t> 9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			Dr. Miroslava Čechová Závadská, </a:t>
            </a:r>
            <a:r>
              <a:rPr lang="cs-CZ" dirty="0" err="1"/>
              <a:t>BSc</a:t>
            </a:r>
            <a:r>
              <a:rPr lang="cs-CZ" dirty="0"/>
              <a:t>. </a:t>
            </a:r>
            <a:r>
              <a:rPr lang="cs-CZ" dirty="0" err="1"/>
              <a:t>MSc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760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283814-DA68-5ACD-0B68-23B7A3432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Pokladna a ceniny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42207D-7333-E90D-F991-C4C408999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případě hotovostních plateb je důležité respektovat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 hotovostní platby.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Tato částka je stanovena na 270 000 Kč v rámci jednoho poskytovatele platby stejnému příjemci platby ve stejný kalendářní den. </a:t>
            </a:r>
          </a:p>
          <a:p>
            <a:pPr algn="just">
              <a:lnSpc>
                <a:spcPct val="125000"/>
              </a:lnSpc>
              <a:spcAft>
                <a:spcPts val="500"/>
              </a:spcAft>
              <a:tabLst>
                <a:tab pos="269875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Zákon č. 254/2004 Sb., o omezení hotovostních plateb.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8162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419063-ED64-E4B8-48F8-DC75F10DE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Pokladna a ceniny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F6BB05-5C7F-03FE-7494-F7596EEDA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Ceninami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rozumí šeky, stravenky, kolky a poštovní známky.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Nákup cenin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projeví </a:t>
            </a:r>
            <a:r>
              <a:rPr lang="cs-CZ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zvýšením stavu tohoto aktiva na účtu pro ceniny na straně MD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dochází-li k 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výdeji cenin do spotřeby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snižuje se zůstatek účtu pro ceniny na straně D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vzniká zpravidla náklad v 5. účtové třídě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Konkrétní nákladový druh závisí na typu vydávané ceniny.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Zaúčtování inventarizačních rozdílů u cenin je shodné jako u pokladny.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280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F12FDF-A26D-03FE-CF5A-0ED83E8E0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Bankovní účty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0499AD-F494-E259-5849-12825FEBB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Peněžní prostředky na účtech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účtují prostřednictvím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účtové skupiny 22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těchto účtech se účtuje na základě výpisu z bankovního účtu.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Zvýšení stavu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hotovosti u bankovního účtu se zaúčtuje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straně MD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tohoto účtu, </a:t>
            </a:r>
            <a:r>
              <a:rPr lang="cs-CZ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souvztažně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dochází zpravidla </a:t>
            </a:r>
            <a:r>
              <a:rPr lang="cs-CZ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 snížení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pohledávky na straně D.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Budou-li peníze na bankovním účtu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ubývat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zaúčtuje se tento výdaj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straně D bankovního účtu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Na straně MD dochází tímto krokem obvykle ke snížení stavu závazku. </a:t>
            </a:r>
          </a:p>
          <a:p>
            <a:pPr algn="just">
              <a:lnSpc>
                <a:spcPct val="125000"/>
              </a:lnSpc>
              <a:spcAft>
                <a:spcPts val="500"/>
              </a:spcAft>
              <a:tabLst>
                <a:tab pos="269875" algn="l"/>
              </a:tabLs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Nelze účtovat např. na základě příkazu k úhradě.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5787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BCC091-761C-9AA8-88A1-8EF1EAC55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Bankovní účty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0F7CECEE-4EA3-0B07-FC2C-3302D2774A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0000" y="2343521"/>
            <a:ext cx="7521319" cy="2170957"/>
          </a:xfrm>
        </p:spPr>
      </p:pic>
    </p:spTree>
    <p:extLst>
      <p:ext uri="{BB962C8B-B14F-4D97-AF65-F5344CB8AC3E}">
        <p14:creationId xmlns:p14="http://schemas.microsoft.com/office/powerpoint/2010/main" val="1089883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4BA447-42A9-74E6-ABB9-8BFA5CFD3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Bankovní účty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F84529-79CB-21EC-6D45-2F4B70BAD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Účetní jednotce v souvislosti s bankovními účty vznikají další náklady.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Jedná se např. o </a:t>
            </a:r>
            <a:r>
              <a:rPr lang="cs-CZ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poplatky za vedení účtu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které se zachytí jako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finanční náklad v účtové skupině 56. </a:t>
            </a:r>
          </a:p>
          <a:p>
            <a:pPr>
              <a:lnSpc>
                <a:spcPct val="150000"/>
              </a:lnSpc>
            </a:pPr>
            <a:r>
              <a:rPr lang="cs-CZ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Vyplácí-li banka účetní jednotce úroky z vkladu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bankovním účtu, je daná částka naopak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finančním výnosem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který se zachycuje pomocí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účtové skupiny 66 – Finanční výnosy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5582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1D2587-15E7-8065-C92C-C382D6AA1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Peníze na cestě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648A43-0F6E-083F-6DE4-A3D1164A5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Mezi okamžikem, kdy účetní jednotka vystaví pokladní doklad a obdrží bankovní výpis, nastává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časový nesoulad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Jelikož je podkladem pro účtování na účtu peněžních prostředků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bankovní výpis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na účtu pokladna pokladní doklad, je zapotřebí tento časový nesoulad vyrovnat. 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 tomuto účelu se používá účet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Peníze na cestě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69341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28C60E-8BC2-92DF-CB24-45EB886B5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Peníze na cestě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7C9A97-7715-254B-D446-77D12731D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okamžiku, kdy pověřená osoba z účetní jednotky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vybere peníze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které chce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dát do pokladny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nemá ihned k dispozici bankovní výpis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Proto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zaúčtuje zvýšení stavu finanční hotovosti v pokladně na straně MD na základě příjmového pokladního dokladu (PPD) oproti účtu pro peníze na cestě na straně D. 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Vyrovnání zůstatku účtu pro peníze na cestě bude provedeno až v okamžiku, když účetní jednotka obdrží výpis z účtu (VBÚ).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7934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FCB690-1A65-C49D-415B-10E3CD3BD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Peníze na cestě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532E4A39-8597-6F47-38EE-CC68020C3E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6797" y="2464343"/>
            <a:ext cx="6890406" cy="1929313"/>
          </a:xfrm>
        </p:spPr>
      </p:pic>
    </p:spTree>
    <p:extLst>
      <p:ext uri="{BB962C8B-B14F-4D97-AF65-F5344CB8AC3E}">
        <p14:creationId xmlns:p14="http://schemas.microsoft.com/office/powerpoint/2010/main" val="15237659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6F4DDA-92B8-BE85-EAC9-D4E2BC18B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Peníze na cestě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7C4810-0F7D-E8F5-BFAB-E13347572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Následující obrázek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zachycuje opačnou situaci –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dochází k výběru peněz z pokladny (na základě výdajového pokladního dokladu – VPD), které jsou uloženy u banky na účet.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okamžiku, než obdrží účetní jednotka výpis z účtu, nelze použít účet pro účtování peněžních prostředků na účtech. 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Aby byla zajištěna podvojnost účetních operací, použije se i v tomto případě účet pro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peníze na cestě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05963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144C7E-AAB5-9351-4861-4675993DA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Peníze na cestě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41F847-9751-ACCE-0878-5FADAE0FE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Účet pro peníze na cestě se používá také, dochází-li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 převodům mezi dvěma bankovními účty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nebo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 poskytnutí bankovního úvěru a jeho splátkách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33AA7A0-BA74-4AD4-B278-D6B0815BF1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214" y="2118049"/>
            <a:ext cx="6386916" cy="1776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979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3600" b="1" dirty="0"/>
          </a:p>
          <a:p>
            <a:r>
              <a:rPr lang="cs-CZ" sz="3600" b="1" dirty="0"/>
              <a:t>Finanční aktiva</a:t>
            </a:r>
          </a:p>
        </p:txBody>
      </p:sp>
    </p:spTree>
    <p:extLst>
      <p:ext uri="{BB962C8B-B14F-4D97-AF65-F5344CB8AC3E}">
        <p14:creationId xmlns:p14="http://schemas.microsoft.com/office/powerpoint/2010/main" val="40715296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738680-60A7-6F3D-F779-7A949F405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Krátkodobé úvěry a finanční výpomoci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3FE10B-BEF7-C50E-1F69-60B9B0715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cizích krátkodobých zdrojích financování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účtuje v účtových skupinách 23 a 24.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Krátkodobé úvěry </a:t>
            </a:r>
            <a:r>
              <a:rPr lang="cs-CZ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splatností do 1 roku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 úvěrovým institucím se zachycují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účtové skupině 23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Je-li </a:t>
            </a:r>
            <a:r>
              <a:rPr lang="cs-CZ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splatnost úvěru delší než 1 rok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použije se k zachycení tohoto úvěru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účet ze 4. účtové třídy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 čerpání úvěru vznikají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náklady spojené s úrokovou platbou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které se zachytí jako finanční náklad na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účtu 562 – Úroky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25000"/>
              </a:lnSpc>
              <a:spcAft>
                <a:spcPts val="500"/>
              </a:spcAft>
              <a:tabLst>
                <a:tab pos="269875" algn="l"/>
              </a:tabLst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Účtová skupina 46 – Dlouhodobé závazky k úvěrovým institucím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70199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F263D6-38B3-BA83-149C-BDB8BE024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Krátkodobé úvěry a finanční výpomoci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519A23-B4FE-A4D3-BC21-CF2D1604B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Obdrží-li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účetní jednotka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úvěr,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dochází ke </a:t>
            </a:r>
            <a:r>
              <a:rPr lang="cs-CZ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zvýšení závazku vůči instituci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která úvěr poskytla, na straně D.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Opačným způsobem se zaúčtuje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splátka tohoto závazku – na straně MD účtu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kde je závazek k titulu úvěru evidován.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Souvztažně se k tomuto zachycení používají účty pro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peníze na cestě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neboť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bankovní výpis dokládající přítok nebo odtok peněz nemusí být v okamžiku obdržení úvěrového výpisu ihned k dispozici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55070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844A84-759F-DFFF-08C0-5646DF406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k zopakování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2DCCD-C15D-75D8-396C-B96C4CD63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1.	Charakterizuje strukturu účtů ve 2. účtové třídě.</a:t>
            </a:r>
          </a:p>
          <a:p>
            <a:r>
              <a:rPr lang="cs-CZ" b="1" dirty="0"/>
              <a:t>2.	Vysvětlete význam pokladní knihy.</a:t>
            </a:r>
          </a:p>
          <a:p>
            <a:r>
              <a:rPr lang="cs-CZ" b="1" dirty="0"/>
              <a:t>3.	Jaké inventarizační rozdíly mohou vznikat v pokladně? </a:t>
            </a:r>
          </a:p>
          <a:p>
            <a:r>
              <a:rPr lang="cs-CZ" b="1" dirty="0"/>
              <a:t>4.	Vysvětlete význam účtu peníze na cestě.</a:t>
            </a:r>
          </a:p>
          <a:p>
            <a:r>
              <a:rPr lang="cs-CZ" b="1" dirty="0"/>
              <a:t>5.	Jaké náklady vznikají účetní jednotce v souvislosti s používáním 	bankovního účtu? Jak budou tyto náklady účetně zachyceny?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96825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DE265A-185B-E534-495D-567290927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Testové 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219F07-C1E9-3666-485A-C4A974D43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1.	Pokladem pro účtování na bankovním účtu je:</a:t>
            </a:r>
          </a:p>
          <a:p>
            <a:pPr marL="0" indent="0">
              <a:buNone/>
            </a:pPr>
            <a:r>
              <a:rPr lang="cs-CZ" dirty="0"/>
              <a:t>	a)	výpis z bankovního účtu</a:t>
            </a:r>
          </a:p>
          <a:p>
            <a:pPr marL="0" indent="0">
              <a:buNone/>
            </a:pPr>
            <a:r>
              <a:rPr lang="cs-CZ" dirty="0"/>
              <a:t>	b)	příjmový pokladní doklad</a:t>
            </a:r>
          </a:p>
          <a:p>
            <a:pPr marL="0" indent="0">
              <a:buNone/>
            </a:pPr>
            <a:r>
              <a:rPr lang="cs-CZ" dirty="0"/>
              <a:t>	c)	výdajový pokladní doklad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2.	Přebytek peněz v pokladně je pro účetní jednotku:</a:t>
            </a:r>
          </a:p>
          <a:p>
            <a:pPr marL="0" indent="0">
              <a:buNone/>
            </a:pPr>
            <a:r>
              <a:rPr lang="cs-CZ" dirty="0"/>
              <a:t>	a)	výnosem </a:t>
            </a:r>
          </a:p>
          <a:p>
            <a:pPr marL="0" indent="0">
              <a:buNone/>
            </a:pPr>
            <a:r>
              <a:rPr lang="cs-CZ" dirty="0"/>
              <a:t>	b)	nákladem </a:t>
            </a:r>
          </a:p>
          <a:p>
            <a:pPr marL="0" indent="0">
              <a:buNone/>
            </a:pPr>
            <a:r>
              <a:rPr lang="cs-CZ" dirty="0"/>
              <a:t>	c)	snížením aktiva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13889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4F17B4-8367-4BAF-FD25-5DA8F1942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Testové otázky - odpověď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D634DA-C4E6-5F44-ADE1-5F0A4ED08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25000"/>
              </a:lnSpc>
              <a:spcAft>
                <a:spcPts val="10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1) a</a:t>
            </a:r>
          </a:p>
          <a:p>
            <a:pPr marL="0" indent="0" algn="just">
              <a:lnSpc>
                <a:spcPct val="125000"/>
              </a:lnSpc>
              <a:spcAft>
                <a:spcPts val="1000"/>
              </a:spcAft>
              <a:buNone/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72962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F67889-3B0F-0FC2-9F29-7ABDDBD28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Případová studie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AE39BB33-2678-DBB5-1C3D-DF155C2108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1837" y="2127380"/>
            <a:ext cx="7792456" cy="2919546"/>
          </a:xfrm>
        </p:spPr>
      </p:pic>
    </p:spTree>
    <p:extLst>
      <p:ext uri="{BB962C8B-B14F-4D97-AF65-F5344CB8AC3E}">
        <p14:creationId xmlns:p14="http://schemas.microsoft.com/office/powerpoint/2010/main" val="16502329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CBD061-CA1F-264C-A593-ABA6870F7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22F120-4AC4-E44E-1BCF-C42F71F7F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1870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CBB1A7-8790-23E7-98E3-2AAE730DF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2. účtové třídy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050724-7FC3-5155-18F7-5558BEA9F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druhé účtové třídě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účtuje účetní jednotka o </a:t>
            </a:r>
            <a:r>
              <a:rPr lang="cs-CZ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krátkodobém finančním majetku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o </a:t>
            </a:r>
            <a:r>
              <a:rPr lang="cs-CZ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krátkodobých finančních zdrojích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Nachází se zde účty </a:t>
            </a:r>
            <a:r>
              <a:rPr lang="cs-CZ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aktivní i pasivní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18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Aktivní účty</a:t>
            </a:r>
            <a:r>
              <a:rPr lang="cs-CZ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nachází v účtových skupinách: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 – Peněžní prostředky v pokladně,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 – Peněžní prostředky na účtech,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 – Krátkodobé cenné papíry.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4724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261CE1-54A5-AEF2-579C-536AA8282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2. účtové třídy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73D6A7-DA0F-73DE-E05A-0930B7D8A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18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Pasivní účty</a:t>
            </a:r>
            <a:r>
              <a:rPr lang="cs-CZ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jsou v účtových skupinách: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 – Krátkodobé úvěry,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 – Krátkodobé finanční výpomoci,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5767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A771FC-E677-056A-4681-84E1F2EAB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2. účtové třídy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704814-8A66-C1A0-8D1B-4AC03A6DA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Specifické postavení má účtová skupina 26 –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Peníze na cestě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pro vyjádření dočasného snížení hodnoty aktiva slouží účty v účtové skupině 29 –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Opravné položky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ke krátkodobému finančnímu majetku.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 výkazu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rozvahy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konečný stavy aktivních účtů vykazují pod položkou C.III Krátkodobý finanční majetek a C.IV Peněžní prostředky. Zůstatky pasivních účtů pod označením C.II.2 Dluhy k úvěrovým institucím, příp. C.II.8.2. Krátkodobé finanční výpomoci.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5237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90D6B9-E513-753E-03FD-7843D3BF6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Pokladna a ceniny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F4114A-48C8-E9F0-913F-27F47E5FE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Souhrnná rozvahová položka peněžní prostředky v pokladně obsahuje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peníze v pokladně a ceniny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příp. také peníze na cestě, které se vztahují k této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pokladně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Aby bylo možné účtovat o pohybu pokladní hotovosti, je zapotřebí mít k dispozici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pokladní doklad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Budou-li peníze účetní jednotce </a:t>
            </a:r>
            <a:r>
              <a:rPr lang="cs-CZ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přibývat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použije se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příjmový pokladní doklad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 případě </a:t>
            </a:r>
            <a:r>
              <a:rPr lang="cs-CZ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výdeje peněz z pokladny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se vystaví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výdajový pokladní doklad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Celkový přehled o pohybech v pokladně poskytuje pokladní kniha.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86078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E44DC4-2F44-C375-30DE-2D44D5D74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Pokladna a ceniny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5D0B6C41-DE09-DDE4-557D-F51CC64F4C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8561" y="2388637"/>
            <a:ext cx="7013512" cy="1875407"/>
          </a:xfrm>
        </p:spPr>
      </p:pic>
    </p:spTree>
    <p:extLst>
      <p:ext uri="{BB962C8B-B14F-4D97-AF65-F5344CB8AC3E}">
        <p14:creationId xmlns:p14="http://schemas.microsoft.com/office/powerpoint/2010/main" val="1771462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99F97F-A381-5294-F051-4AE354D1E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Pokladna a ceniny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E5BC99-9D87-F200-2E11-371AC9FE9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Přírůstky peněz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 pokladně se účtují na stranu </a:t>
            </a:r>
            <a:r>
              <a:rPr lang="cs-CZ" sz="2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MD účtu 211 – Pokladna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na straně D může být např. výnosový účet </a:t>
            </a: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 účtové skupiny 60 – Tržby za vlastní výkony a zboží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příp. účet pohledávky, dochází-li k její úhradě.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Úbytky peněz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 pokladně se zachytí na straně </a:t>
            </a:r>
            <a:r>
              <a:rPr lang="cs-CZ" sz="2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 účtu 211 – Pokladna 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současným vznikem nákladu </a:t>
            </a: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účtové třídě 5, 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snížením závazků nebo účtu pro pořízení aktiva (jak dlouhodobého, tak oběžného).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9105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E40F2E-FEB3-42A3-17F7-A36732116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Pokladna a ceniny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CEDDAE-3B07-CD5F-6D36-4DFE54515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Účetní jednotka je povinna provést inventuru v pokladně a vypořádat případně vzniklý inventarizační rozdíl. 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Je-li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skutečný stav nižší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než stav účetní vzniká </a:t>
            </a:r>
            <a:r>
              <a:rPr lang="cs-CZ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schodek,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který se zachytí jako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finanční </a:t>
            </a:r>
            <a:r>
              <a:rPr lang="cs-CZ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náklad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(v účtové skupině 56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Bude-li naopak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skutečný stav převyšovat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konečný stav zjištěný z pokladní knihy, vzniká </a:t>
            </a:r>
            <a:r>
              <a:rPr lang="cs-CZ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přebytek,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který se zaúčtuje jako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finanční </a:t>
            </a:r>
            <a:r>
              <a:rPr lang="cs-CZ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výnos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(v účtové skupině 66). 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Kromě pokladny v české měně může mít účetní jednotka také valutovou pokladnu.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06920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MVŠO_sablona_ prezentace_4-3-CZ</Template>
  <TotalTime>38</TotalTime>
  <Words>1273</Words>
  <Application>Microsoft Office PowerPoint</Application>
  <PresentationFormat>Předvádění na obrazovce (4:3)</PresentationFormat>
  <Paragraphs>105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Symbol</vt:lpstr>
      <vt:lpstr>Motiv Office</vt:lpstr>
      <vt:lpstr>Finanční účetnictví 1     prezEntace 9 </vt:lpstr>
      <vt:lpstr>Téma</vt:lpstr>
      <vt:lpstr>Charakteristika 2. účtové třídy</vt:lpstr>
      <vt:lpstr>Charakteristika 2. účtové třídy</vt:lpstr>
      <vt:lpstr>Charakteristika 2. účtové třídy</vt:lpstr>
      <vt:lpstr>Pokladna a ceniny</vt:lpstr>
      <vt:lpstr>Pokladna a ceniny</vt:lpstr>
      <vt:lpstr>Pokladna a ceniny</vt:lpstr>
      <vt:lpstr>Pokladna a ceniny</vt:lpstr>
      <vt:lpstr>Pokladna a ceniny</vt:lpstr>
      <vt:lpstr>Pokladna a ceniny</vt:lpstr>
      <vt:lpstr>Bankovní účty</vt:lpstr>
      <vt:lpstr>Bankovní účty</vt:lpstr>
      <vt:lpstr>Bankovní účty</vt:lpstr>
      <vt:lpstr>Peníze na cestě</vt:lpstr>
      <vt:lpstr>Peníze na cestě</vt:lpstr>
      <vt:lpstr>Peníze na cestě</vt:lpstr>
      <vt:lpstr>Peníze na cestě</vt:lpstr>
      <vt:lpstr>Peníze na cestě</vt:lpstr>
      <vt:lpstr>Krátkodobé úvěry a finanční výpomoci</vt:lpstr>
      <vt:lpstr>Krátkodobé úvěry a finanční výpomoci</vt:lpstr>
      <vt:lpstr>Otázky k zopakování</vt:lpstr>
      <vt:lpstr>Testové otázky</vt:lpstr>
      <vt:lpstr>Testové otázky - odpověď</vt:lpstr>
      <vt:lpstr>Případová studie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Miroslava Čechová Závadská</dc:creator>
  <cp:lastModifiedBy>Miroslava Čechová Závadská</cp:lastModifiedBy>
  <cp:revision>1</cp:revision>
  <dcterms:created xsi:type="dcterms:W3CDTF">2024-10-11T09:14:49Z</dcterms:created>
  <dcterms:modified xsi:type="dcterms:W3CDTF">2024-10-11T09:53:38Z</dcterms:modified>
</cp:coreProperties>
</file>