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69" r:id="rId13"/>
    <p:sldId id="270" r:id="rId14"/>
    <p:sldId id="271" r:id="rId15"/>
    <p:sldId id="272" r:id="rId16"/>
    <p:sldId id="268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5" r:id="rId26"/>
    <p:sldId id="282" r:id="rId27"/>
    <p:sldId id="283" r:id="rId28"/>
    <p:sldId id="281" r:id="rId29"/>
    <p:sldId id="286" r:id="rId30"/>
    <p:sldId id="28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a Čechová Závadská" userId="acc6b33ca4c8e38a" providerId="LiveId" clId="{C6CC3D72-2254-46FF-B2BE-9DA94BAC8F3B}"/>
    <pc:docChg chg="undo custSel addSld delSld modSld">
      <pc:chgData name="Miroslava Čechová Závadská" userId="acc6b33ca4c8e38a" providerId="LiveId" clId="{C6CC3D72-2254-46FF-B2BE-9DA94BAC8F3B}" dt="2024-10-25T10:00:09.741" v="433"/>
      <pc:docMkLst>
        <pc:docMk/>
      </pc:docMkLst>
      <pc:sldChg chg="modSp mod">
        <pc:chgData name="Miroslava Čechová Závadská" userId="acc6b33ca4c8e38a" providerId="LiveId" clId="{C6CC3D72-2254-46FF-B2BE-9DA94BAC8F3B}" dt="2024-10-25T09:24:13.505" v="32"/>
        <pc:sldMkLst>
          <pc:docMk/>
          <pc:sldMk cId="4071529677" sldId="257"/>
        </pc:sldMkLst>
        <pc:spChg chg="mod">
          <ac:chgData name="Miroslava Čechová Závadská" userId="acc6b33ca4c8e38a" providerId="LiveId" clId="{C6CC3D72-2254-46FF-B2BE-9DA94BAC8F3B}" dt="2024-10-25T09:24:13.505" v="32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C6CC3D72-2254-46FF-B2BE-9DA94BAC8F3B}" dt="2024-10-25T09:23:41.079" v="1" actId="20577"/>
        <pc:sldMkLst>
          <pc:docMk/>
          <pc:sldMk cId="253760621" sldId="258"/>
        </pc:sldMkLst>
        <pc:spChg chg="mod">
          <ac:chgData name="Miroslava Čechová Závadská" userId="acc6b33ca4c8e38a" providerId="LiveId" clId="{C6CC3D72-2254-46FF-B2BE-9DA94BAC8F3B}" dt="2024-10-25T09:23:41.079" v="1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C6CC3D72-2254-46FF-B2BE-9DA94BAC8F3B}" dt="2024-10-25T09:27:37.394" v="53" actId="255"/>
        <pc:sldMkLst>
          <pc:docMk/>
          <pc:sldMk cId="3693262319" sldId="259"/>
        </pc:sldMkLst>
        <pc:spChg chg="mod">
          <ac:chgData name="Miroslava Čechová Závadská" userId="acc6b33ca4c8e38a" providerId="LiveId" clId="{C6CC3D72-2254-46FF-B2BE-9DA94BAC8F3B}" dt="2024-10-25T09:26:47.859" v="41" actId="20577"/>
          <ac:spMkLst>
            <pc:docMk/>
            <pc:sldMk cId="3693262319" sldId="259"/>
            <ac:spMk id="2" creationId="{B24D6D03-8207-569C-857D-EAB84CB9CE97}"/>
          </ac:spMkLst>
        </pc:spChg>
        <pc:spChg chg="mod">
          <ac:chgData name="Miroslava Čechová Závadská" userId="acc6b33ca4c8e38a" providerId="LiveId" clId="{C6CC3D72-2254-46FF-B2BE-9DA94BAC8F3B}" dt="2024-10-25T09:27:37.394" v="53" actId="255"/>
          <ac:spMkLst>
            <pc:docMk/>
            <pc:sldMk cId="3693262319" sldId="259"/>
            <ac:spMk id="3" creationId="{A7801E38-CEFD-F691-5288-B938803E0E57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4226234673" sldId="259"/>
        </pc:sldMkLst>
      </pc:sldChg>
      <pc:sldChg chg="modSp new mod">
        <pc:chgData name="Miroslava Čechová Závadská" userId="acc6b33ca4c8e38a" providerId="LiveId" clId="{C6CC3D72-2254-46FF-B2BE-9DA94BAC8F3B}" dt="2024-10-25T09:28:25.548" v="62" actId="27636"/>
        <pc:sldMkLst>
          <pc:docMk/>
          <pc:sldMk cId="3807450196" sldId="260"/>
        </pc:sldMkLst>
        <pc:spChg chg="mod">
          <ac:chgData name="Miroslava Čechová Závadská" userId="acc6b33ca4c8e38a" providerId="LiveId" clId="{C6CC3D72-2254-46FF-B2BE-9DA94BAC8F3B}" dt="2024-10-25T09:26:53.023" v="46" actId="20577"/>
          <ac:spMkLst>
            <pc:docMk/>
            <pc:sldMk cId="3807450196" sldId="260"/>
            <ac:spMk id="2" creationId="{24208F0A-399A-7C52-9ECE-1CF5347E63F3}"/>
          </ac:spMkLst>
        </pc:spChg>
        <pc:spChg chg="mod">
          <ac:chgData name="Miroslava Čechová Závadská" userId="acc6b33ca4c8e38a" providerId="LiveId" clId="{C6CC3D72-2254-46FF-B2BE-9DA94BAC8F3B}" dt="2024-10-25T09:28:25.548" v="62" actId="27636"/>
          <ac:spMkLst>
            <pc:docMk/>
            <pc:sldMk cId="3807450196" sldId="260"/>
            <ac:spMk id="3" creationId="{7ED697D1-D337-B2A7-BA8F-F86052084653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4050716611" sldId="260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941797390" sldId="261"/>
        </pc:sldMkLst>
      </pc:sldChg>
      <pc:sldChg chg="modSp new mod">
        <pc:chgData name="Miroslava Čechová Závadská" userId="acc6b33ca4c8e38a" providerId="LiveId" clId="{C6CC3D72-2254-46FF-B2BE-9DA94BAC8F3B}" dt="2024-10-25T09:31:02.574" v="84" actId="113"/>
        <pc:sldMkLst>
          <pc:docMk/>
          <pc:sldMk cId="3461847912" sldId="261"/>
        </pc:sldMkLst>
        <pc:spChg chg="mod">
          <ac:chgData name="Miroslava Čechová Závadská" userId="acc6b33ca4c8e38a" providerId="LiveId" clId="{C6CC3D72-2254-46FF-B2BE-9DA94BAC8F3B}" dt="2024-10-25T09:29:21.359" v="67" actId="20577"/>
          <ac:spMkLst>
            <pc:docMk/>
            <pc:sldMk cId="3461847912" sldId="261"/>
            <ac:spMk id="2" creationId="{41C4D457-05C9-B50F-2680-CD026B20ECA8}"/>
          </ac:spMkLst>
        </pc:spChg>
        <pc:spChg chg="mod">
          <ac:chgData name="Miroslava Čechová Závadská" userId="acc6b33ca4c8e38a" providerId="LiveId" clId="{C6CC3D72-2254-46FF-B2BE-9DA94BAC8F3B}" dt="2024-10-25T09:31:02.574" v="84" actId="113"/>
          <ac:spMkLst>
            <pc:docMk/>
            <pc:sldMk cId="3461847912" sldId="261"/>
            <ac:spMk id="3" creationId="{7C34A191-2321-159B-F07F-115EB16AD1FA}"/>
          </ac:spMkLst>
        </pc:spChg>
      </pc:sldChg>
      <pc:sldChg chg="modSp new mod">
        <pc:chgData name="Miroslava Čechová Závadská" userId="acc6b33ca4c8e38a" providerId="LiveId" clId="{C6CC3D72-2254-46FF-B2BE-9DA94BAC8F3B}" dt="2024-10-25T09:31:57.876" v="116" actId="20577"/>
        <pc:sldMkLst>
          <pc:docMk/>
          <pc:sldMk cId="594270508" sldId="262"/>
        </pc:sldMkLst>
        <pc:spChg chg="mod">
          <ac:chgData name="Miroslava Čechová Závadská" userId="acc6b33ca4c8e38a" providerId="LiveId" clId="{C6CC3D72-2254-46FF-B2BE-9DA94BAC8F3B}" dt="2024-10-25T09:29:29.140" v="68"/>
          <ac:spMkLst>
            <pc:docMk/>
            <pc:sldMk cId="594270508" sldId="262"/>
            <ac:spMk id="2" creationId="{5D4D9D8B-FA1A-465B-A134-FF862E423303}"/>
          </ac:spMkLst>
        </pc:spChg>
        <pc:spChg chg="mod">
          <ac:chgData name="Miroslava Čechová Závadská" userId="acc6b33ca4c8e38a" providerId="LiveId" clId="{C6CC3D72-2254-46FF-B2BE-9DA94BAC8F3B}" dt="2024-10-25T09:31:57.876" v="116" actId="20577"/>
          <ac:spMkLst>
            <pc:docMk/>
            <pc:sldMk cId="594270508" sldId="262"/>
            <ac:spMk id="3" creationId="{1CEE518A-ABEC-B490-3D47-2FF7834CCD02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1323171507" sldId="262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173272100" sldId="263"/>
        </pc:sldMkLst>
      </pc:sldChg>
      <pc:sldChg chg="addSp delSp modSp new mod">
        <pc:chgData name="Miroslava Čechová Závadská" userId="acc6b33ca4c8e38a" providerId="LiveId" clId="{C6CC3D72-2254-46FF-B2BE-9DA94BAC8F3B}" dt="2024-10-25T09:33:21.159" v="119" actId="14100"/>
        <pc:sldMkLst>
          <pc:docMk/>
          <pc:sldMk cId="3384178888" sldId="263"/>
        </pc:sldMkLst>
        <pc:spChg chg="mod">
          <ac:chgData name="Miroslava Čechová Závadská" userId="acc6b33ca4c8e38a" providerId="LiveId" clId="{C6CC3D72-2254-46FF-B2BE-9DA94BAC8F3B}" dt="2024-10-25T09:29:33.838" v="71"/>
          <ac:spMkLst>
            <pc:docMk/>
            <pc:sldMk cId="3384178888" sldId="263"/>
            <ac:spMk id="2" creationId="{076AC440-7645-1A29-3EE9-0F16B1C10116}"/>
          </ac:spMkLst>
        </pc:spChg>
        <pc:spChg chg="del">
          <ac:chgData name="Miroslava Čechová Závadská" userId="acc6b33ca4c8e38a" providerId="LiveId" clId="{C6CC3D72-2254-46FF-B2BE-9DA94BAC8F3B}" dt="2024-10-25T09:33:14.597" v="117" actId="22"/>
          <ac:spMkLst>
            <pc:docMk/>
            <pc:sldMk cId="3384178888" sldId="263"/>
            <ac:spMk id="3" creationId="{FD2CD6B0-A082-F39E-6FF7-990CBDB6020D}"/>
          </ac:spMkLst>
        </pc:spChg>
        <pc:picChg chg="add mod ord">
          <ac:chgData name="Miroslava Čechová Závadská" userId="acc6b33ca4c8e38a" providerId="LiveId" clId="{C6CC3D72-2254-46FF-B2BE-9DA94BAC8F3B}" dt="2024-10-25T09:33:21.159" v="119" actId="14100"/>
          <ac:picMkLst>
            <pc:docMk/>
            <pc:sldMk cId="3384178888" sldId="263"/>
            <ac:picMk id="5" creationId="{3664A515-C507-AF4D-341C-16C3E96944AB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573091866" sldId="264"/>
        </pc:sldMkLst>
      </pc:sldChg>
      <pc:sldChg chg="modSp new mod">
        <pc:chgData name="Miroslava Čechová Závadská" userId="acc6b33ca4c8e38a" providerId="LiveId" clId="{C6CC3D72-2254-46FF-B2BE-9DA94BAC8F3B}" dt="2024-10-25T09:35:10.478" v="126" actId="20577"/>
        <pc:sldMkLst>
          <pc:docMk/>
          <pc:sldMk cId="2676585306" sldId="264"/>
        </pc:sldMkLst>
        <pc:spChg chg="mod">
          <ac:chgData name="Miroslava Čechová Závadská" userId="acc6b33ca4c8e38a" providerId="LiveId" clId="{C6CC3D72-2254-46FF-B2BE-9DA94BAC8F3B}" dt="2024-10-25T09:29:36.966" v="72"/>
          <ac:spMkLst>
            <pc:docMk/>
            <pc:sldMk cId="2676585306" sldId="264"/>
            <ac:spMk id="2" creationId="{7B93EAAF-BC18-3753-89B4-4FBE0EF8813B}"/>
          </ac:spMkLst>
        </pc:spChg>
        <pc:spChg chg="mod">
          <ac:chgData name="Miroslava Čechová Závadská" userId="acc6b33ca4c8e38a" providerId="LiveId" clId="{C6CC3D72-2254-46FF-B2BE-9DA94BAC8F3B}" dt="2024-10-25T09:35:10.478" v="126" actId="20577"/>
          <ac:spMkLst>
            <pc:docMk/>
            <pc:sldMk cId="2676585306" sldId="264"/>
            <ac:spMk id="3" creationId="{0027A3EF-8BED-8EA1-9F4E-02335E851A61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985248061" sldId="265"/>
        </pc:sldMkLst>
      </pc:sldChg>
      <pc:sldChg chg="modSp new mod">
        <pc:chgData name="Miroslava Čechová Závadská" userId="acc6b33ca4c8e38a" providerId="LiveId" clId="{C6CC3D72-2254-46FF-B2BE-9DA94BAC8F3B}" dt="2024-10-25T09:37:43.320" v="143" actId="20577"/>
        <pc:sldMkLst>
          <pc:docMk/>
          <pc:sldMk cId="2327459784" sldId="265"/>
        </pc:sldMkLst>
        <pc:spChg chg="mod">
          <ac:chgData name="Miroslava Čechová Závadská" userId="acc6b33ca4c8e38a" providerId="LiveId" clId="{C6CC3D72-2254-46FF-B2BE-9DA94BAC8F3B}" dt="2024-10-25T09:36:07.347" v="137" actId="20577"/>
          <ac:spMkLst>
            <pc:docMk/>
            <pc:sldMk cId="2327459784" sldId="265"/>
            <ac:spMk id="2" creationId="{B9A182B4-C55B-5290-6AED-1661A847AC25}"/>
          </ac:spMkLst>
        </pc:spChg>
        <pc:spChg chg="mod">
          <ac:chgData name="Miroslava Čechová Závadská" userId="acc6b33ca4c8e38a" providerId="LiveId" clId="{C6CC3D72-2254-46FF-B2BE-9DA94BAC8F3B}" dt="2024-10-25T09:37:43.320" v="143" actId="20577"/>
          <ac:spMkLst>
            <pc:docMk/>
            <pc:sldMk cId="2327459784" sldId="265"/>
            <ac:spMk id="3" creationId="{4BD9A4F2-7766-905E-3650-7D85277AC80C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749462119" sldId="266"/>
        </pc:sldMkLst>
      </pc:sldChg>
      <pc:sldChg chg="addSp modSp new mod">
        <pc:chgData name="Miroslava Čechová Závadská" userId="acc6b33ca4c8e38a" providerId="LiveId" clId="{C6CC3D72-2254-46FF-B2BE-9DA94BAC8F3B}" dt="2024-10-25T09:40:05.058" v="152" actId="1076"/>
        <pc:sldMkLst>
          <pc:docMk/>
          <pc:sldMk cId="2031144401" sldId="266"/>
        </pc:sldMkLst>
        <pc:spChg chg="mod">
          <ac:chgData name="Miroslava Čechová Závadská" userId="acc6b33ca4c8e38a" providerId="LiveId" clId="{C6CC3D72-2254-46FF-B2BE-9DA94BAC8F3B}" dt="2024-10-25T09:36:14.809" v="138"/>
          <ac:spMkLst>
            <pc:docMk/>
            <pc:sldMk cId="2031144401" sldId="266"/>
            <ac:spMk id="2" creationId="{AB50596F-3573-C74D-0AA2-80C96444E316}"/>
          </ac:spMkLst>
        </pc:spChg>
        <pc:spChg chg="mod">
          <ac:chgData name="Miroslava Čechová Závadská" userId="acc6b33ca4c8e38a" providerId="LiveId" clId="{C6CC3D72-2254-46FF-B2BE-9DA94BAC8F3B}" dt="2024-10-25T09:39:35.813" v="146" actId="255"/>
          <ac:spMkLst>
            <pc:docMk/>
            <pc:sldMk cId="2031144401" sldId="266"/>
            <ac:spMk id="3" creationId="{EF380278-5DB3-9F50-45D8-E823437EF716}"/>
          </ac:spMkLst>
        </pc:spChg>
        <pc:picChg chg="add mod">
          <ac:chgData name="Miroslava Čechová Závadská" userId="acc6b33ca4c8e38a" providerId="LiveId" clId="{C6CC3D72-2254-46FF-B2BE-9DA94BAC8F3B}" dt="2024-10-25T09:40:05.058" v="152" actId="1076"/>
          <ac:picMkLst>
            <pc:docMk/>
            <pc:sldMk cId="2031144401" sldId="266"/>
            <ac:picMk id="5" creationId="{F495EB75-288B-0B6D-0F21-10C886B88BF8}"/>
          </ac:picMkLst>
        </pc:picChg>
      </pc:sldChg>
      <pc:sldChg chg="modSp new mod">
        <pc:chgData name="Miroslava Čechová Závadská" userId="acc6b33ca4c8e38a" providerId="LiveId" clId="{C6CC3D72-2254-46FF-B2BE-9DA94BAC8F3B}" dt="2024-10-25T09:41:38.676" v="161" actId="113"/>
        <pc:sldMkLst>
          <pc:docMk/>
          <pc:sldMk cId="1360941500" sldId="267"/>
        </pc:sldMkLst>
        <pc:spChg chg="mod">
          <ac:chgData name="Miroslava Čechová Závadská" userId="acc6b33ca4c8e38a" providerId="LiveId" clId="{C6CC3D72-2254-46FF-B2BE-9DA94BAC8F3B}" dt="2024-10-25T09:36:17.910" v="139"/>
          <ac:spMkLst>
            <pc:docMk/>
            <pc:sldMk cId="1360941500" sldId="267"/>
            <ac:spMk id="2" creationId="{573ABB08-92DB-CECA-6FEC-3622446F9AD6}"/>
          </ac:spMkLst>
        </pc:spChg>
        <pc:spChg chg="mod">
          <ac:chgData name="Miroslava Čechová Závadská" userId="acc6b33ca4c8e38a" providerId="LiveId" clId="{C6CC3D72-2254-46FF-B2BE-9DA94BAC8F3B}" dt="2024-10-25T09:41:38.676" v="161" actId="113"/>
          <ac:spMkLst>
            <pc:docMk/>
            <pc:sldMk cId="1360941500" sldId="267"/>
            <ac:spMk id="3" creationId="{C9C491F0-8EAD-9B8D-887F-FC649CEAD2FB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02116417" sldId="267"/>
        </pc:sldMkLst>
      </pc:sldChg>
      <pc:sldChg chg="modSp new mod">
        <pc:chgData name="Miroslava Čechová Závadská" userId="acc6b33ca4c8e38a" providerId="LiveId" clId="{C6CC3D72-2254-46FF-B2BE-9DA94BAC8F3B}" dt="2024-10-25T09:42:30.704" v="167" actId="20577"/>
        <pc:sldMkLst>
          <pc:docMk/>
          <pc:sldMk cId="2055568048" sldId="268"/>
        </pc:sldMkLst>
        <pc:spChg chg="mod">
          <ac:chgData name="Miroslava Čechová Závadská" userId="acc6b33ca4c8e38a" providerId="LiveId" clId="{C6CC3D72-2254-46FF-B2BE-9DA94BAC8F3B}" dt="2024-10-25T09:36:21.005" v="140"/>
          <ac:spMkLst>
            <pc:docMk/>
            <pc:sldMk cId="2055568048" sldId="268"/>
            <ac:spMk id="2" creationId="{2CF109CF-FC8E-3F06-8248-3AC48C5417B8}"/>
          </ac:spMkLst>
        </pc:spChg>
        <pc:spChg chg="mod">
          <ac:chgData name="Miroslava Čechová Závadská" userId="acc6b33ca4c8e38a" providerId="LiveId" clId="{C6CC3D72-2254-46FF-B2BE-9DA94BAC8F3B}" dt="2024-10-25T09:42:30.704" v="167" actId="20577"/>
          <ac:spMkLst>
            <pc:docMk/>
            <pc:sldMk cId="2055568048" sldId="268"/>
            <ac:spMk id="3" creationId="{F86CE81A-58C1-47CD-860A-7EC1E15DA424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31246146" sldId="268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1395773" sldId="269"/>
        </pc:sldMkLst>
      </pc:sldChg>
      <pc:sldChg chg="modSp new mod">
        <pc:chgData name="Miroslava Čechová Závadská" userId="acc6b33ca4c8e38a" providerId="LiveId" clId="{C6CC3D72-2254-46FF-B2BE-9DA94BAC8F3B}" dt="2024-10-25T09:46:37.940" v="186" actId="255"/>
        <pc:sldMkLst>
          <pc:docMk/>
          <pc:sldMk cId="3034169051" sldId="269"/>
        </pc:sldMkLst>
        <pc:spChg chg="mod">
          <ac:chgData name="Miroslava Čechová Závadská" userId="acc6b33ca4c8e38a" providerId="LiveId" clId="{C6CC3D72-2254-46FF-B2BE-9DA94BAC8F3B}" dt="2024-10-25T09:43:23.326" v="180" actId="20577"/>
          <ac:spMkLst>
            <pc:docMk/>
            <pc:sldMk cId="3034169051" sldId="269"/>
            <ac:spMk id="2" creationId="{9F5EABB4-B356-418D-A23B-A0D973C248B0}"/>
          </ac:spMkLst>
        </pc:spChg>
        <pc:spChg chg="mod">
          <ac:chgData name="Miroslava Čechová Závadská" userId="acc6b33ca4c8e38a" providerId="LiveId" clId="{C6CC3D72-2254-46FF-B2BE-9DA94BAC8F3B}" dt="2024-10-25T09:46:37.940" v="186" actId="255"/>
          <ac:spMkLst>
            <pc:docMk/>
            <pc:sldMk cId="3034169051" sldId="269"/>
            <ac:spMk id="3" creationId="{B2F084D0-B3B6-7437-1DB3-1CAFC7D2031F}"/>
          </ac:spMkLst>
        </pc:spChg>
      </pc:sldChg>
      <pc:sldChg chg="modSp new mod">
        <pc:chgData name="Miroslava Čechová Závadská" userId="acc6b33ca4c8e38a" providerId="LiveId" clId="{C6CC3D72-2254-46FF-B2BE-9DA94BAC8F3B}" dt="2024-10-25T09:48:22.185" v="191" actId="20577"/>
        <pc:sldMkLst>
          <pc:docMk/>
          <pc:sldMk cId="164085128" sldId="270"/>
        </pc:sldMkLst>
        <pc:spChg chg="mod">
          <ac:chgData name="Miroslava Čechová Závadská" userId="acc6b33ca4c8e38a" providerId="LiveId" clId="{C6CC3D72-2254-46FF-B2BE-9DA94BAC8F3B}" dt="2024-10-25T09:43:28.981" v="181"/>
          <ac:spMkLst>
            <pc:docMk/>
            <pc:sldMk cId="164085128" sldId="270"/>
            <ac:spMk id="2" creationId="{A2760810-F75B-0933-8973-D0A8631D5CE2}"/>
          </ac:spMkLst>
        </pc:spChg>
        <pc:spChg chg="mod">
          <ac:chgData name="Miroslava Čechová Závadská" userId="acc6b33ca4c8e38a" providerId="LiveId" clId="{C6CC3D72-2254-46FF-B2BE-9DA94BAC8F3B}" dt="2024-10-25T09:48:22.185" v="191" actId="20577"/>
          <ac:spMkLst>
            <pc:docMk/>
            <pc:sldMk cId="164085128" sldId="270"/>
            <ac:spMk id="3" creationId="{40EE772B-CD53-B92D-271D-973E71F05A95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18094758" sldId="270"/>
        </pc:sldMkLst>
      </pc:sldChg>
      <pc:sldChg chg="modSp new mod">
        <pc:chgData name="Miroslava Čechová Závadská" userId="acc6b33ca4c8e38a" providerId="LiveId" clId="{C6CC3D72-2254-46FF-B2BE-9DA94BAC8F3B}" dt="2024-10-25T09:48:54.582" v="195" actId="20577"/>
        <pc:sldMkLst>
          <pc:docMk/>
          <pc:sldMk cId="486830427" sldId="271"/>
        </pc:sldMkLst>
        <pc:spChg chg="mod">
          <ac:chgData name="Miroslava Čechová Závadská" userId="acc6b33ca4c8e38a" providerId="LiveId" clId="{C6CC3D72-2254-46FF-B2BE-9DA94BAC8F3B}" dt="2024-10-25T09:43:31.831" v="182"/>
          <ac:spMkLst>
            <pc:docMk/>
            <pc:sldMk cId="486830427" sldId="271"/>
            <ac:spMk id="2" creationId="{A2652B39-EAE9-54D0-18F5-CD4ABF072FFD}"/>
          </ac:spMkLst>
        </pc:spChg>
        <pc:spChg chg="mod">
          <ac:chgData name="Miroslava Čechová Závadská" userId="acc6b33ca4c8e38a" providerId="LiveId" clId="{C6CC3D72-2254-46FF-B2BE-9DA94BAC8F3B}" dt="2024-10-25T09:48:54.582" v="195" actId="20577"/>
          <ac:spMkLst>
            <pc:docMk/>
            <pc:sldMk cId="486830427" sldId="271"/>
            <ac:spMk id="3" creationId="{31579AE5-73B5-5BD5-D78A-599417F7FC54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388401227" sldId="271"/>
        </pc:sldMkLst>
      </pc:sldChg>
      <pc:sldChg chg="modSp new mod">
        <pc:chgData name="Miroslava Čechová Závadská" userId="acc6b33ca4c8e38a" providerId="LiveId" clId="{C6CC3D72-2254-46FF-B2BE-9DA94BAC8F3B}" dt="2024-10-25T09:49:56.530" v="227" actId="20577"/>
        <pc:sldMkLst>
          <pc:docMk/>
          <pc:sldMk cId="3682900150" sldId="272"/>
        </pc:sldMkLst>
        <pc:spChg chg="mod">
          <ac:chgData name="Miroslava Čechová Závadská" userId="acc6b33ca4c8e38a" providerId="LiveId" clId="{C6CC3D72-2254-46FF-B2BE-9DA94BAC8F3B}" dt="2024-10-25T09:43:34.718" v="183"/>
          <ac:spMkLst>
            <pc:docMk/>
            <pc:sldMk cId="3682900150" sldId="272"/>
            <ac:spMk id="2" creationId="{D2518521-4FE8-3DA8-005E-B0FE593E7AE0}"/>
          </ac:spMkLst>
        </pc:spChg>
        <pc:spChg chg="mod">
          <ac:chgData name="Miroslava Čechová Závadská" userId="acc6b33ca4c8e38a" providerId="LiveId" clId="{C6CC3D72-2254-46FF-B2BE-9DA94BAC8F3B}" dt="2024-10-25T09:49:56.530" v="227" actId="20577"/>
          <ac:spMkLst>
            <pc:docMk/>
            <pc:sldMk cId="3682900150" sldId="272"/>
            <ac:spMk id="3" creationId="{F24BA4F2-E98A-558B-A59C-2A6A5325A1BE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58516924" sldId="272"/>
        </pc:sldMkLst>
      </pc:sldChg>
      <pc:sldChg chg="addSp modSp new mod">
        <pc:chgData name="Miroslava Čechová Závadská" userId="acc6b33ca4c8e38a" providerId="LiveId" clId="{C6CC3D72-2254-46FF-B2BE-9DA94BAC8F3B}" dt="2024-10-25T09:50:58.394" v="240" actId="14100"/>
        <pc:sldMkLst>
          <pc:docMk/>
          <pc:sldMk cId="186051066" sldId="273"/>
        </pc:sldMkLst>
        <pc:spChg chg="mod">
          <ac:chgData name="Miroslava Čechová Závadská" userId="acc6b33ca4c8e38a" providerId="LiveId" clId="{C6CC3D72-2254-46FF-B2BE-9DA94BAC8F3B}" dt="2024-10-25T09:43:38.491" v="184"/>
          <ac:spMkLst>
            <pc:docMk/>
            <pc:sldMk cId="186051066" sldId="273"/>
            <ac:spMk id="2" creationId="{3DBA8632-1C80-DD29-92B8-AD3BCD04E900}"/>
          </ac:spMkLst>
        </pc:spChg>
        <pc:spChg chg="mod">
          <ac:chgData name="Miroslava Čechová Závadská" userId="acc6b33ca4c8e38a" providerId="LiveId" clId="{C6CC3D72-2254-46FF-B2BE-9DA94BAC8F3B}" dt="2024-10-25T09:50:54.771" v="239" actId="20577"/>
          <ac:spMkLst>
            <pc:docMk/>
            <pc:sldMk cId="186051066" sldId="273"/>
            <ac:spMk id="3" creationId="{A58F95AC-70DE-0DEE-082A-7A233AFB4607}"/>
          </ac:spMkLst>
        </pc:spChg>
        <pc:picChg chg="add mod">
          <ac:chgData name="Miroslava Čechová Závadská" userId="acc6b33ca4c8e38a" providerId="LiveId" clId="{C6CC3D72-2254-46FF-B2BE-9DA94BAC8F3B}" dt="2024-10-25T09:50:58.394" v="240" actId="14100"/>
          <ac:picMkLst>
            <pc:docMk/>
            <pc:sldMk cId="186051066" sldId="273"/>
            <ac:picMk id="5" creationId="{D9C8768C-CF4B-B34A-2620-9F6FEA613366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4063752585" sldId="273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1289594806" sldId="274"/>
        </pc:sldMkLst>
      </pc:sldChg>
      <pc:sldChg chg="modSp new mod">
        <pc:chgData name="Miroslava Čechová Závadská" userId="acc6b33ca4c8e38a" providerId="LiveId" clId="{C6CC3D72-2254-46FF-B2BE-9DA94BAC8F3B}" dt="2024-10-25T09:53:06.588" v="264" actId="27636"/>
        <pc:sldMkLst>
          <pc:docMk/>
          <pc:sldMk cId="2528296443" sldId="274"/>
        </pc:sldMkLst>
        <pc:spChg chg="mod">
          <ac:chgData name="Miroslava Čechová Závadská" userId="acc6b33ca4c8e38a" providerId="LiveId" clId="{C6CC3D72-2254-46FF-B2BE-9DA94BAC8F3B}" dt="2024-10-25T09:52:00.817" v="247" actId="20577"/>
          <ac:spMkLst>
            <pc:docMk/>
            <pc:sldMk cId="2528296443" sldId="274"/>
            <ac:spMk id="2" creationId="{21AD64B1-A8EE-5B4F-9A5C-B40A83065914}"/>
          </ac:spMkLst>
        </pc:spChg>
        <pc:spChg chg="mod">
          <ac:chgData name="Miroslava Čechová Závadská" userId="acc6b33ca4c8e38a" providerId="LiveId" clId="{C6CC3D72-2254-46FF-B2BE-9DA94BAC8F3B}" dt="2024-10-25T09:53:06.588" v="264" actId="27636"/>
          <ac:spMkLst>
            <pc:docMk/>
            <pc:sldMk cId="2528296443" sldId="274"/>
            <ac:spMk id="3" creationId="{669D7601-4449-81E4-3D2F-76DCB3284725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1382222185" sldId="275"/>
        </pc:sldMkLst>
      </pc:sldChg>
      <pc:sldChg chg="addSp modSp new mod">
        <pc:chgData name="Miroslava Čechová Závadská" userId="acc6b33ca4c8e38a" providerId="LiveId" clId="{C6CC3D72-2254-46FF-B2BE-9DA94BAC8F3B}" dt="2024-10-25T09:55:17.358" v="288" actId="14100"/>
        <pc:sldMkLst>
          <pc:docMk/>
          <pc:sldMk cId="3720212334" sldId="275"/>
        </pc:sldMkLst>
        <pc:spChg chg="mod">
          <ac:chgData name="Miroslava Čechová Závadská" userId="acc6b33ca4c8e38a" providerId="LiveId" clId="{C6CC3D72-2254-46FF-B2BE-9DA94BAC8F3B}" dt="2024-10-25T09:52:11.172" v="248"/>
          <ac:spMkLst>
            <pc:docMk/>
            <pc:sldMk cId="3720212334" sldId="275"/>
            <ac:spMk id="2" creationId="{8947A96D-F891-D016-37B6-A929A503D362}"/>
          </ac:spMkLst>
        </pc:spChg>
        <pc:spChg chg="mod">
          <ac:chgData name="Miroslava Čechová Závadská" userId="acc6b33ca4c8e38a" providerId="LiveId" clId="{C6CC3D72-2254-46FF-B2BE-9DA94BAC8F3B}" dt="2024-10-25T09:53:52.828" v="272"/>
          <ac:spMkLst>
            <pc:docMk/>
            <pc:sldMk cId="3720212334" sldId="275"/>
            <ac:spMk id="3" creationId="{9DE9DB25-B7E4-88EE-92EB-ED78FE787D21}"/>
          </ac:spMkLst>
        </pc:spChg>
        <pc:picChg chg="add mod">
          <ac:chgData name="Miroslava Čechová Závadská" userId="acc6b33ca4c8e38a" providerId="LiveId" clId="{C6CC3D72-2254-46FF-B2BE-9DA94BAC8F3B}" dt="2024-10-25T09:55:17.358" v="288" actId="14100"/>
          <ac:picMkLst>
            <pc:docMk/>
            <pc:sldMk cId="3720212334" sldId="275"/>
            <ac:picMk id="5" creationId="{849DF0DC-6411-A4E6-F4B9-AE0119BDF5C1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516292598" sldId="276"/>
        </pc:sldMkLst>
      </pc:sldChg>
      <pc:sldChg chg="addSp modSp new mod">
        <pc:chgData name="Miroslava Čechová Závadská" userId="acc6b33ca4c8e38a" providerId="LiveId" clId="{C6CC3D72-2254-46FF-B2BE-9DA94BAC8F3B}" dt="2024-10-25T09:55:08.452" v="287" actId="1076"/>
        <pc:sldMkLst>
          <pc:docMk/>
          <pc:sldMk cId="3888238938" sldId="276"/>
        </pc:sldMkLst>
        <pc:spChg chg="mod">
          <ac:chgData name="Miroslava Čechová Závadská" userId="acc6b33ca4c8e38a" providerId="LiveId" clId="{C6CC3D72-2254-46FF-B2BE-9DA94BAC8F3B}" dt="2024-10-25T09:52:13.894" v="249"/>
          <ac:spMkLst>
            <pc:docMk/>
            <pc:sldMk cId="3888238938" sldId="276"/>
            <ac:spMk id="2" creationId="{0998F3E2-5BAF-64CA-7729-060D8C0FFDCC}"/>
          </ac:spMkLst>
        </pc:spChg>
        <pc:spChg chg="mod">
          <ac:chgData name="Miroslava Čechová Závadská" userId="acc6b33ca4c8e38a" providerId="LiveId" clId="{C6CC3D72-2254-46FF-B2BE-9DA94BAC8F3B}" dt="2024-10-25T09:54:46.459" v="284"/>
          <ac:spMkLst>
            <pc:docMk/>
            <pc:sldMk cId="3888238938" sldId="276"/>
            <ac:spMk id="3" creationId="{C81E3B40-1063-0529-9843-DE376742D9EC}"/>
          </ac:spMkLst>
        </pc:spChg>
        <pc:picChg chg="add mod">
          <ac:chgData name="Miroslava Čechová Závadská" userId="acc6b33ca4c8e38a" providerId="LiveId" clId="{C6CC3D72-2254-46FF-B2BE-9DA94BAC8F3B}" dt="2024-10-25T09:55:08.452" v="287" actId="1076"/>
          <ac:picMkLst>
            <pc:docMk/>
            <pc:sldMk cId="3888238938" sldId="276"/>
            <ac:picMk id="5" creationId="{2F7502A0-472A-6136-464B-3E8E4F3665B1}"/>
          </ac:picMkLst>
        </pc:picChg>
      </pc:sldChg>
      <pc:sldChg chg="addSp delSp modSp new mod">
        <pc:chgData name="Miroslava Čechová Závadská" userId="acc6b33ca4c8e38a" providerId="LiveId" clId="{C6CC3D72-2254-46FF-B2BE-9DA94BAC8F3B}" dt="2024-10-25T09:56:56.305" v="364" actId="1076"/>
        <pc:sldMkLst>
          <pc:docMk/>
          <pc:sldMk cId="798541796" sldId="277"/>
        </pc:sldMkLst>
        <pc:spChg chg="mod">
          <ac:chgData name="Miroslava Čechová Závadská" userId="acc6b33ca4c8e38a" providerId="LiveId" clId="{C6CC3D72-2254-46FF-B2BE-9DA94BAC8F3B}" dt="2024-10-25T09:55:39.989" v="343" actId="20577"/>
          <ac:spMkLst>
            <pc:docMk/>
            <pc:sldMk cId="798541796" sldId="277"/>
            <ac:spMk id="2" creationId="{E1FD1E69-8B6B-EDE4-6B66-966E8C2DEA69}"/>
          </ac:spMkLst>
        </pc:spChg>
        <pc:spChg chg="del">
          <ac:chgData name="Miroslava Čechová Závadská" userId="acc6b33ca4c8e38a" providerId="LiveId" clId="{C6CC3D72-2254-46FF-B2BE-9DA94BAC8F3B}" dt="2024-10-25T09:56:27.425" v="356" actId="22"/>
          <ac:spMkLst>
            <pc:docMk/>
            <pc:sldMk cId="798541796" sldId="277"/>
            <ac:spMk id="3" creationId="{693BDA84-D50D-3CA6-D1BF-49F4E38C74DF}"/>
          </ac:spMkLst>
        </pc:spChg>
        <pc:picChg chg="add mod ord">
          <ac:chgData name="Miroslava Čechová Závadská" userId="acc6b33ca4c8e38a" providerId="LiveId" clId="{C6CC3D72-2254-46FF-B2BE-9DA94BAC8F3B}" dt="2024-10-25T09:56:51.692" v="362" actId="1076"/>
          <ac:picMkLst>
            <pc:docMk/>
            <pc:sldMk cId="798541796" sldId="277"/>
            <ac:picMk id="5" creationId="{D9266A4E-C027-166E-AD0C-2A58EE5D5ABA}"/>
          </ac:picMkLst>
        </pc:picChg>
        <pc:picChg chg="add mod">
          <ac:chgData name="Miroslava Čechová Závadská" userId="acc6b33ca4c8e38a" providerId="LiveId" clId="{C6CC3D72-2254-46FF-B2BE-9DA94BAC8F3B}" dt="2024-10-25T09:56:56.305" v="364" actId="1076"/>
          <ac:picMkLst>
            <pc:docMk/>
            <pc:sldMk cId="798541796" sldId="277"/>
            <ac:picMk id="7" creationId="{A7D8D127-D3F7-4D41-60BE-C620D081E1A3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098429230" sldId="277"/>
        </pc:sldMkLst>
      </pc:sldChg>
      <pc:sldChg chg="modSp new mod">
        <pc:chgData name="Miroslava Čechová Závadská" userId="acc6b33ca4c8e38a" providerId="LiveId" clId="{C6CC3D72-2254-46FF-B2BE-9DA94BAC8F3B}" dt="2024-10-25T09:57:21.730" v="365"/>
        <pc:sldMkLst>
          <pc:docMk/>
          <pc:sldMk cId="3115945014" sldId="278"/>
        </pc:sldMkLst>
        <pc:spChg chg="mod">
          <ac:chgData name="Miroslava Čechová Závadská" userId="acc6b33ca4c8e38a" providerId="LiveId" clId="{C6CC3D72-2254-46FF-B2BE-9DA94BAC8F3B}" dt="2024-10-25T09:55:50.345" v="355" actId="20577"/>
          <ac:spMkLst>
            <pc:docMk/>
            <pc:sldMk cId="3115945014" sldId="278"/>
            <ac:spMk id="2" creationId="{DA43C4A7-0AD3-6661-952E-74006828179C}"/>
          </ac:spMkLst>
        </pc:spChg>
        <pc:spChg chg="mod">
          <ac:chgData name="Miroslava Čechová Závadská" userId="acc6b33ca4c8e38a" providerId="LiveId" clId="{C6CC3D72-2254-46FF-B2BE-9DA94BAC8F3B}" dt="2024-10-25T09:57:21.730" v="365"/>
          <ac:spMkLst>
            <pc:docMk/>
            <pc:sldMk cId="3115945014" sldId="278"/>
            <ac:spMk id="3" creationId="{39B657DE-3B12-558F-D52D-D60027B7BB95}"/>
          </ac:spMkLst>
        </pc:spChg>
      </pc:sldChg>
      <pc:sldChg chg="new del">
        <pc:chgData name="Miroslava Čechová Závadská" userId="acc6b33ca4c8e38a" providerId="LiveId" clId="{C6CC3D72-2254-46FF-B2BE-9DA94BAC8F3B}" dt="2024-10-25T09:57:36.737" v="367" actId="680"/>
        <pc:sldMkLst>
          <pc:docMk/>
          <pc:sldMk cId="1896470543" sldId="279"/>
        </pc:sldMkLst>
      </pc:sldChg>
      <pc:sldChg chg="modSp new mod">
        <pc:chgData name="Miroslava Čechová Závadská" userId="acc6b33ca4c8e38a" providerId="LiveId" clId="{C6CC3D72-2254-46FF-B2BE-9DA94BAC8F3B}" dt="2024-10-25T09:59:38.412" v="432" actId="20577"/>
        <pc:sldMkLst>
          <pc:docMk/>
          <pc:sldMk cId="2384426830" sldId="279"/>
        </pc:sldMkLst>
        <pc:spChg chg="mod">
          <ac:chgData name="Miroslava Čechová Závadská" userId="acc6b33ca4c8e38a" providerId="LiveId" clId="{C6CC3D72-2254-46FF-B2BE-9DA94BAC8F3B}" dt="2024-10-25T09:58:58.908" v="415" actId="20577"/>
          <ac:spMkLst>
            <pc:docMk/>
            <pc:sldMk cId="2384426830" sldId="279"/>
            <ac:spMk id="2" creationId="{001D1145-145C-A90B-7415-8393DA7CEF36}"/>
          </ac:spMkLst>
        </pc:spChg>
        <pc:spChg chg="mod">
          <ac:chgData name="Miroslava Čechová Závadská" userId="acc6b33ca4c8e38a" providerId="LiveId" clId="{C6CC3D72-2254-46FF-B2BE-9DA94BAC8F3B}" dt="2024-10-25T09:59:38.412" v="432" actId="20577"/>
          <ac:spMkLst>
            <pc:docMk/>
            <pc:sldMk cId="2384426830" sldId="279"/>
            <ac:spMk id="3" creationId="{1013FB18-89EA-676A-2127-D26207F02B5C}"/>
          </ac:spMkLst>
        </pc:spChg>
      </pc:sldChg>
      <pc:sldChg chg="modSp new mod">
        <pc:chgData name="Miroslava Čechová Závadská" userId="acc6b33ca4c8e38a" providerId="LiveId" clId="{C6CC3D72-2254-46FF-B2BE-9DA94BAC8F3B}" dt="2024-10-25T09:58:31.498" v="399" actId="20577"/>
        <pc:sldMkLst>
          <pc:docMk/>
          <pc:sldMk cId="2778703993" sldId="280"/>
        </pc:sldMkLst>
        <pc:spChg chg="mod">
          <ac:chgData name="Miroslava Čechová Závadská" userId="acc6b33ca4c8e38a" providerId="LiveId" clId="{C6CC3D72-2254-46FF-B2BE-9DA94BAC8F3B}" dt="2024-10-25T09:58:23.687" v="398" actId="20577"/>
          <ac:spMkLst>
            <pc:docMk/>
            <pc:sldMk cId="2778703993" sldId="280"/>
            <ac:spMk id="2" creationId="{F485ADFB-993D-8CD1-ECB6-E971E959269B}"/>
          </ac:spMkLst>
        </pc:spChg>
        <pc:spChg chg="mod">
          <ac:chgData name="Miroslava Čechová Závadská" userId="acc6b33ca4c8e38a" providerId="LiveId" clId="{C6CC3D72-2254-46FF-B2BE-9DA94BAC8F3B}" dt="2024-10-25T09:58:31.498" v="399" actId="20577"/>
          <ac:spMkLst>
            <pc:docMk/>
            <pc:sldMk cId="2778703993" sldId="280"/>
            <ac:spMk id="3" creationId="{429DEA2A-1777-27D9-D0E9-075433A445BD}"/>
          </ac:spMkLst>
        </pc:spChg>
      </pc:sldChg>
      <pc:sldChg chg="modSp new mod">
        <pc:chgData name="Miroslava Čechová Závadská" userId="acc6b33ca4c8e38a" providerId="LiveId" clId="{C6CC3D72-2254-46FF-B2BE-9DA94BAC8F3B}" dt="2024-10-25T10:00:09.741" v="433"/>
        <pc:sldMkLst>
          <pc:docMk/>
          <pc:sldMk cId="2352205725" sldId="281"/>
        </pc:sldMkLst>
        <pc:spChg chg="mod">
          <ac:chgData name="Miroslava Čechová Závadská" userId="acc6b33ca4c8e38a" providerId="LiveId" clId="{C6CC3D72-2254-46FF-B2BE-9DA94BAC8F3B}" dt="2024-10-25T09:59:15.153" v="427" actId="20577"/>
          <ac:spMkLst>
            <pc:docMk/>
            <pc:sldMk cId="2352205725" sldId="281"/>
            <ac:spMk id="2" creationId="{D544BF99-4C92-09E9-E913-EF5F76F656C7}"/>
          </ac:spMkLst>
        </pc:spChg>
        <pc:spChg chg="mod">
          <ac:chgData name="Miroslava Čechová Závadská" userId="acc6b33ca4c8e38a" providerId="LiveId" clId="{C6CC3D72-2254-46FF-B2BE-9DA94BAC8F3B}" dt="2024-10-25T10:00:09.741" v="433"/>
          <ac:spMkLst>
            <pc:docMk/>
            <pc:sldMk cId="2352205725" sldId="281"/>
            <ac:spMk id="3" creationId="{0F105619-8C9B-1175-CD8D-2F0B88C3C2C6}"/>
          </ac:spMkLst>
        </pc:spChg>
      </pc:sldChg>
    </pc:docChg>
  </pc:docChgLst>
  <pc:docChgLst>
    <pc:chgData name="Miroslava Čechová Závadská" userId="acc6b33ca4c8e38a" providerId="LiveId" clId="{2B31D70D-7007-4839-A9F0-E8A2E537FE39}"/>
    <pc:docChg chg="undo custSel addSld delSld modSld">
      <pc:chgData name="Miroslava Čechová Závadská" userId="acc6b33ca4c8e38a" providerId="LiveId" clId="{2B31D70D-7007-4839-A9F0-E8A2E537FE39}" dt="2024-10-17T10:16:57.789" v="458" actId="20577"/>
      <pc:docMkLst>
        <pc:docMk/>
      </pc:docMkLst>
      <pc:sldChg chg="modSp mod">
        <pc:chgData name="Miroslava Čechová Závadská" userId="acc6b33ca4c8e38a" providerId="LiveId" clId="{2B31D70D-7007-4839-A9F0-E8A2E537FE39}" dt="2024-10-17T09:34:51.526" v="43" actId="20577"/>
        <pc:sldMkLst>
          <pc:docMk/>
          <pc:sldMk cId="4071529677" sldId="257"/>
        </pc:sldMkLst>
        <pc:spChg chg="mod">
          <ac:chgData name="Miroslava Čechová Závadská" userId="acc6b33ca4c8e38a" providerId="LiveId" clId="{2B31D70D-7007-4839-A9F0-E8A2E537FE39}" dt="2024-10-17T09:34:51.526" v="43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B31D70D-7007-4839-A9F0-E8A2E537FE39}" dt="2024-10-17T10:16:57.789" v="458" actId="20577"/>
        <pc:sldMkLst>
          <pc:docMk/>
          <pc:sldMk cId="253760621" sldId="258"/>
        </pc:sldMkLst>
        <pc:spChg chg="mod">
          <ac:chgData name="Miroslava Čechová Závadská" userId="acc6b33ca4c8e38a" providerId="LiveId" clId="{2B31D70D-7007-4839-A9F0-E8A2E537FE39}" dt="2024-10-17T10:16:57.789" v="458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304724852" sldId="259"/>
        </pc:sldMkLst>
      </pc:sldChg>
      <pc:sldChg chg="modSp new mod">
        <pc:chgData name="Miroslava Čechová Závadská" userId="acc6b33ca4c8e38a" providerId="LiveId" clId="{2B31D70D-7007-4839-A9F0-E8A2E537FE39}" dt="2024-10-17T09:40:06.891" v="75" actId="113"/>
        <pc:sldMkLst>
          <pc:docMk/>
          <pc:sldMk cId="4226234673" sldId="259"/>
        </pc:sldMkLst>
        <pc:spChg chg="mod">
          <ac:chgData name="Miroslava Čechová Závadská" userId="acc6b33ca4c8e38a" providerId="LiveId" clId="{2B31D70D-7007-4839-A9F0-E8A2E537FE39}" dt="2024-10-17T09:37:52.358" v="55" actId="20577"/>
          <ac:spMkLst>
            <pc:docMk/>
            <pc:sldMk cId="4226234673" sldId="259"/>
            <ac:spMk id="2" creationId="{FD1B2866-6851-631F-670E-23036403B0D1}"/>
          </ac:spMkLst>
        </pc:spChg>
        <pc:spChg chg="mod">
          <ac:chgData name="Miroslava Čechová Závadská" userId="acc6b33ca4c8e38a" providerId="LiveId" clId="{2B31D70D-7007-4839-A9F0-E8A2E537FE39}" dt="2024-10-17T09:40:06.891" v="75" actId="113"/>
          <ac:spMkLst>
            <pc:docMk/>
            <pc:sldMk cId="4226234673" sldId="259"/>
            <ac:spMk id="3" creationId="{C17452DC-8050-5A1C-E7C6-85C480DC25E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835767290" sldId="260"/>
        </pc:sldMkLst>
      </pc:sldChg>
      <pc:sldChg chg="modSp new mod">
        <pc:chgData name="Miroslava Čechová Závadská" userId="acc6b33ca4c8e38a" providerId="LiveId" clId="{2B31D70D-7007-4839-A9F0-E8A2E537FE39}" dt="2024-10-17T09:41:35.011" v="97" actId="255"/>
        <pc:sldMkLst>
          <pc:docMk/>
          <pc:sldMk cId="4050716611" sldId="260"/>
        </pc:sldMkLst>
        <pc:spChg chg="mod">
          <ac:chgData name="Miroslava Čechová Závadská" userId="acc6b33ca4c8e38a" providerId="LiveId" clId="{2B31D70D-7007-4839-A9F0-E8A2E537FE39}" dt="2024-10-17T09:37:58.825" v="56"/>
          <ac:spMkLst>
            <pc:docMk/>
            <pc:sldMk cId="4050716611" sldId="260"/>
            <ac:spMk id="2" creationId="{72E2CAF9-A3D8-BA98-FB77-B94DF8881935}"/>
          </ac:spMkLst>
        </pc:spChg>
        <pc:spChg chg="mod">
          <ac:chgData name="Miroslava Čechová Závadská" userId="acc6b33ca4c8e38a" providerId="LiveId" clId="{2B31D70D-7007-4839-A9F0-E8A2E537FE39}" dt="2024-10-17T09:41:35.011" v="97" actId="255"/>
          <ac:spMkLst>
            <pc:docMk/>
            <pc:sldMk cId="4050716611" sldId="260"/>
            <ac:spMk id="3" creationId="{8075E3C2-3EE4-988B-7CE1-8CAFD3D86731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625237875" sldId="261"/>
        </pc:sldMkLst>
      </pc:sldChg>
      <pc:sldChg chg="modSp new mod">
        <pc:chgData name="Miroslava Čechová Závadská" userId="acc6b33ca4c8e38a" providerId="LiveId" clId="{2B31D70D-7007-4839-A9F0-E8A2E537FE39}" dt="2024-10-17T09:43:30.843" v="122" actId="27636"/>
        <pc:sldMkLst>
          <pc:docMk/>
          <pc:sldMk cId="2941797390" sldId="261"/>
        </pc:sldMkLst>
        <pc:spChg chg="mod">
          <ac:chgData name="Miroslava Čechová Závadská" userId="acc6b33ca4c8e38a" providerId="LiveId" clId="{2B31D70D-7007-4839-A9F0-E8A2E537FE39}" dt="2024-10-17T09:38:01.887" v="57"/>
          <ac:spMkLst>
            <pc:docMk/>
            <pc:sldMk cId="2941797390" sldId="261"/>
            <ac:spMk id="2" creationId="{BFDF6632-C954-1FFB-BE19-5251F7138046}"/>
          </ac:spMkLst>
        </pc:spChg>
        <pc:spChg chg="mod">
          <ac:chgData name="Miroslava Čechová Závadská" userId="acc6b33ca4c8e38a" providerId="LiveId" clId="{2B31D70D-7007-4839-A9F0-E8A2E537FE39}" dt="2024-10-17T09:43:30.843" v="122" actId="27636"/>
          <ac:spMkLst>
            <pc:docMk/>
            <pc:sldMk cId="2941797390" sldId="261"/>
            <ac:spMk id="3" creationId="{88E58565-DC5E-9916-E27A-B9C40A64798A}"/>
          </ac:spMkLst>
        </pc:spChg>
      </pc:sldChg>
      <pc:sldChg chg="modSp new mod">
        <pc:chgData name="Miroslava Čechová Závadská" userId="acc6b33ca4c8e38a" providerId="LiveId" clId="{2B31D70D-7007-4839-A9F0-E8A2E537FE39}" dt="2024-10-17T09:45:16.828" v="139" actId="113"/>
        <pc:sldMkLst>
          <pc:docMk/>
          <pc:sldMk cId="1323171507" sldId="262"/>
        </pc:sldMkLst>
        <pc:spChg chg="mod">
          <ac:chgData name="Miroslava Čechová Závadská" userId="acc6b33ca4c8e38a" providerId="LiveId" clId="{2B31D70D-7007-4839-A9F0-E8A2E537FE39}" dt="2024-10-17T09:38:09.006" v="65"/>
          <ac:spMkLst>
            <pc:docMk/>
            <pc:sldMk cId="1323171507" sldId="262"/>
            <ac:spMk id="2" creationId="{251DA371-F7A0-4B01-2BAF-575B2808997F}"/>
          </ac:spMkLst>
        </pc:spChg>
        <pc:spChg chg="mod">
          <ac:chgData name="Miroslava Čechová Závadská" userId="acc6b33ca4c8e38a" providerId="LiveId" clId="{2B31D70D-7007-4839-A9F0-E8A2E537FE39}" dt="2024-10-17T09:45:16.828" v="139" actId="113"/>
          <ac:spMkLst>
            <pc:docMk/>
            <pc:sldMk cId="1323171507" sldId="262"/>
            <ac:spMk id="3" creationId="{B684FE92-E85E-8CFB-D2AF-A7E20C151BD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086078463" sldId="262"/>
        </pc:sldMkLst>
      </pc:sldChg>
      <pc:sldChg chg="addSp modSp new mod">
        <pc:chgData name="Miroslava Čechová Závadská" userId="acc6b33ca4c8e38a" providerId="LiveId" clId="{2B31D70D-7007-4839-A9F0-E8A2E537FE39}" dt="2024-10-17T09:46:54.741" v="146" actId="207"/>
        <pc:sldMkLst>
          <pc:docMk/>
          <pc:sldMk cId="2173272100" sldId="263"/>
        </pc:sldMkLst>
        <pc:spChg chg="mod">
          <ac:chgData name="Miroslava Čechová Závadská" userId="acc6b33ca4c8e38a" providerId="LiveId" clId="{2B31D70D-7007-4839-A9F0-E8A2E537FE39}" dt="2024-10-17T09:38:13.443" v="66"/>
          <ac:spMkLst>
            <pc:docMk/>
            <pc:sldMk cId="2173272100" sldId="263"/>
            <ac:spMk id="2" creationId="{4ABF94C9-5A0C-8941-A243-BEAB3B09379C}"/>
          </ac:spMkLst>
        </pc:spChg>
        <pc:spChg chg="mod">
          <ac:chgData name="Miroslava Čechová Závadská" userId="acc6b33ca4c8e38a" providerId="LiveId" clId="{2B31D70D-7007-4839-A9F0-E8A2E537FE39}" dt="2024-10-17T09:46:54.741" v="146" actId="207"/>
          <ac:spMkLst>
            <pc:docMk/>
            <pc:sldMk cId="2173272100" sldId="263"/>
            <ac:spMk id="3" creationId="{E04E5F60-34EF-A684-D553-0B2457577DD6}"/>
          </ac:spMkLst>
        </pc:spChg>
        <pc:picChg chg="add mod">
          <ac:chgData name="Miroslava Čechová Závadská" userId="acc6b33ca4c8e38a" providerId="LiveId" clId="{2B31D70D-7007-4839-A9F0-E8A2E537FE39}" dt="2024-10-17T09:46:32.272" v="143" actId="1076"/>
          <ac:picMkLst>
            <pc:docMk/>
            <pc:sldMk cId="2173272100" sldId="263"/>
            <ac:picMk id="5" creationId="{1ABF7DC1-7B32-C2D6-7A75-ECEFC13BE24F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935787361" sldId="263"/>
        </pc:sldMkLst>
      </pc:sldChg>
      <pc:sldChg chg="modSp new mod">
        <pc:chgData name="Miroslava Čechová Závadská" userId="acc6b33ca4c8e38a" providerId="LiveId" clId="{2B31D70D-7007-4839-A9F0-E8A2E537FE39}" dt="2024-10-17T09:49:27.157" v="164" actId="20577"/>
        <pc:sldMkLst>
          <pc:docMk/>
          <pc:sldMk cId="573091866" sldId="264"/>
        </pc:sldMkLst>
        <pc:spChg chg="mod">
          <ac:chgData name="Miroslava Čechová Závadská" userId="acc6b33ca4c8e38a" providerId="LiveId" clId="{2B31D70D-7007-4839-A9F0-E8A2E537FE39}" dt="2024-10-17T09:38:25.189" v="67"/>
          <ac:spMkLst>
            <pc:docMk/>
            <pc:sldMk cId="573091866" sldId="264"/>
            <ac:spMk id="2" creationId="{3943A9DA-03B6-8407-65F4-076B384FDAA2}"/>
          </ac:spMkLst>
        </pc:spChg>
        <pc:spChg chg="mod">
          <ac:chgData name="Miroslava Čechová Závadská" userId="acc6b33ca4c8e38a" providerId="LiveId" clId="{2B31D70D-7007-4839-A9F0-E8A2E537FE39}" dt="2024-10-17T09:49:27.157" v="164" actId="20577"/>
          <ac:spMkLst>
            <pc:docMk/>
            <pc:sldMk cId="573091866" sldId="264"/>
            <ac:spMk id="3" creationId="{A458184A-39FF-18AB-AC46-84EAC69BE605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771462252" sldId="264"/>
        </pc:sldMkLst>
      </pc:sldChg>
      <pc:sldChg chg="addSp modSp new mod">
        <pc:chgData name="Miroslava Čechová Závadská" userId="acc6b33ca4c8e38a" providerId="LiveId" clId="{2B31D70D-7007-4839-A9F0-E8A2E537FE39}" dt="2024-10-17T09:51:20.152" v="188" actId="14100"/>
        <pc:sldMkLst>
          <pc:docMk/>
          <pc:sldMk cId="985248061" sldId="265"/>
        </pc:sldMkLst>
        <pc:spChg chg="mod">
          <ac:chgData name="Miroslava Čechová Závadská" userId="acc6b33ca4c8e38a" providerId="LiveId" clId="{2B31D70D-7007-4839-A9F0-E8A2E537FE39}" dt="2024-10-17T09:38:27.311" v="68"/>
          <ac:spMkLst>
            <pc:docMk/>
            <pc:sldMk cId="985248061" sldId="265"/>
            <ac:spMk id="2" creationId="{7FAC17AF-E731-9072-C250-127CE3B3CCC8}"/>
          </ac:spMkLst>
        </pc:spChg>
        <pc:spChg chg="mod">
          <ac:chgData name="Miroslava Čechová Závadská" userId="acc6b33ca4c8e38a" providerId="LiveId" clId="{2B31D70D-7007-4839-A9F0-E8A2E537FE39}" dt="2024-10-17T09:50:54.177" v="184" actId="20577"/>
          <ac:spMkLst>
            <pc:docMk/>
            <pc:sldMk cId="985248061" sldId="265"/>
            <ac:spMk id="3" creationId="{54C33F89-81FE-015F-1DD2-4C3A6A175CEC}"/>
          </ac:spMkLst>
        </pc:spChg>
        <pc:picChg chg="add mod">
          <ac:chgData name="Miroslava Čechová Závadská" userId="acc6b33ca4c8e38a" providerId="LiveId" clId="{2B31D70D-7007-4839-A9F0-E8A2E537FE39}" dt="2024-10-17T09:51:20.152" v="188" actId="14100"/>
          <ac:picMkLst>
            <pc:docMk/>
            <pc:sldMk cId="985248061" sldId="265"/>
            <ac:picMk id="5" creationId="{6AAC8F35-1FF9-3855-96E7-C51CA309C90A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169105725" sldId="265"/>
        </pc:sldMkLst>
      </pc:sldChg>
      <pc:sldChg chg="modSp new mod">
        <pc:chgData name="Miroslava Čechová Závadská" userId="acc6b33ca4c8e38a" providerId="LiveId" clId="{2B31D70D-7007-4839-A9F0-E8A2E537FE39}" dt="2024-10-17T09:55:57.116" v="211" actId="6549"/>
        <pc:sldMkLst>
          <pc:docMk/>
          <pc:sldMk cId="749462119" sldId="266"/>
        </pc:sldMkLst>
        <pc:spChg chg="mod">
          <ac:chgData name="Miroslava Čechová Závadská" userId="acc6b33ca4c8e38a" providerId="LiveId" clId="{2B31D70D-7007-4839-A9F0-E8A2E537FE39}" dt="2024-10-17T09:53:19.997" v="195" actId="20577"/>
          <ac:spMkLst>
            <pc:docMk/>
            <pc:sldMk cId="749462119" sldId="266"/>
            <ac:spMk id="2" creationId="{0DA702CD-66FA-5DF6-EBD3-4DC793DB5192}"/>
          </ac:spMkLst>
        </pc:spChg>
        <pc:spChg chg="mod">
          <ac:chgData name="Miroslava Čechová Závadská" userId="acc6b33ca4c8e38a" providerId="LiveId" clId="{2B31D70D-7007-4839-A9F0-E8A2E537FE39}" dt="2024-10-17T09:55:57.116" v="211" actId="6549"/>
          <ac:spMkLst>
            <pc:docMk/>
            <pc:sldMk cId="749462119" sldId="266"/>
            <ac:spMk id="3" creationId="{6244E966-F26B-81ED-0B6C-49DF2BB18F8A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160692070" sldId="266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578162021" sldId="267"/>
        </pc:sldMkLst>
      </pc:sldChg>
      <pc:sldChg chg="addSp delSp modSp new mod">
        <pc:chgData name="Miroslava Čechová Závadská" userId="acc6b33ca4c8e38a" providerId="LiveId" clId="{2B31D70D-7007-4839-A9F0-E8A2E537FE39}" dt="2024-10-17T09:57:14.159" v="222" actId="255"/>
        <pc:sldMkLst>
          <pc:docMk/>
          <pc:sldMk cId="3802116417" sldId="267"/>
        </pc:sldMkLst>
        <pc:spChg chg="mod">
          <ac:chgData name="Miroslava Čechová Závadská" userId="acc6b33ca4c8e38a" providerId="LiveId" clId="{2B31D70D-7007-4839-A9F0-E8A2E537FE39}" dt="2024-10-17T09:53:26.766" v="196"/>
          <ac:spMkLst>
            <pc:docMk/>
            <pc:sldMk cId="3802116417" sldId="267"/>
            <ac:spMk id="2" creationId="{C755DEC3-5047-D473-3788-FD1FD495C09E}"/>
          </ac:spMkLst>
        </pc:spChg>
        <pc:spChg chg="mod">
          <ac:chgData name="Miroslava Čechová Závadská" userId="acc6b33ca4c8e38a" providerId="LiveId" clId="{2B31D70D-7007-4839-A9F0-E8A2E537FE39}" dt="2024-10-17T09:57:14.159" v="222" actId="255"/>
          <ac:spMkLst>
            <pc:docMk/>
            <pc:sldMk cId="3802116417" sldId="267"/>
            <ac:spMk id="3" creationId="{7BD7BD5C-1895-A25C-5A95-DCC00E929200}"/>
          </ac:spMkLst>
        </pc:spChg>
        <pc:spChg chg="add del">
          <ac:chgData name="Miroslava Čechová Závadská" userId="acc6b33ca4c8e38a" providerId="LiveId" clId="{2B31D70D-7007-4839-A9F0-E8A2E537FE39}" dt="2024-10-17T09:56:18.236" v="213" actId="22"/>
          <ac:spMkLst>
            <pc:docMk/>
            <pc:sldMk cId="3802116417" sldId="267"/>
            <ac:spMk id="5" creationId="{1354B151-8CFD-09AB-FB55-AACD265CB9D0}"/>
          </ac:spMkLst>
        </pc:spChg>
      </pc:sldChg>
      <pc:sldChg chg="modSp new mod">
        <pc:chgData name="Miroslava Čechová Závadská" userId="acc6b33ca4c8e38a" providerId="LiveId" clId="{2B31D70D-7007-4839-A9F0-E8A2E537FE39}" dt="2024-10-17T09:58:58.557" v="236" actId="207"/>
        <pc:sldMkLst>
          <pc:docMk/>
          <pc:sldMk cId="3831246146" sldId="268"/>
        </pc:sldMkLst>
        <pc:spChg chg="mod">
          <ac:chgData name="Miroslava Čechová Závadská" userId="acc6b33ca4c8e38a" providerId="LiveId" clId="{2B31D70D-7007-4839-A9F0-E8A2E537FE39}" dt="2024-10-17T09:53:29.361" v="197"/>
          <ac:spMkLst>
            <pc:docMk/>
            <pc:sldMk cId="3831246146" sldId="268"/>
            <ac:spMk id="2" creationId="{374E5219-70DB-57EC-5EF7-E98565B06BC8}"/>
          </ac:spMkLst>
        </pc:spChg>
        <pc:spChg chg="mod">
          <ac:chgData name="Miroslava Čechová Závadská" userId="acc6b33ca4c8e38a" providerId="LiveId" clId="{2B31D70D-7007-4839-A9F0-E8A2E537FE39}" dt="2024-10-17T09:58:58.557" v="236" actId="207"/>
          <ac:spMkLst>
            <pc:docMk/>
            <pc:sldMk cId="3831246146" sldId="268"/>
            <ac:spMk id="3" creationId="{521EEA05-594A-BC5A-B4B5-51FD4A2ADD1E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123280032" sldId="268"/>
        </pc:sldMkLst>
      </pc:sldChg>
      <pc:sldChg chg="modSp new mod">
        <pc:chgData name="Miroslava Čechová Závadská" userId="acc6b33ca4c8e38a" providerId="LiveId" clId="{2B31D70D-7007-4839-A9F0-E8A2E537FE39}" dt="2024-10-17T10:01:15.497" v="255" actId="255"/>
        <pc:sldMkLst>
          <pc:docMk/>
          <pc:sldMk cId="381395773" sldId="269"/>
        </pc:sldMkLst>
        <pc:spChg chg="mod">
          <ac:chgData name="Miroslava Čechová Závadská" userId="acc6b33ca4c8e38a" providerId="LiveId" clId="{2B31D70D-7007-4839-A9F0-E8A2E537FE39}" dt="2024-10-17T09:53:33.654" v="200"/>
          <ac:spMkLst>
            <pc:docMk/>
            <pc:sldMk cId="381395773" sldId="269"/>
            <ac:spMk id="2" creationId="{82701B90-8C8E-5356-4582-08F5C6F29970}"/>
          </ac:spMkLst>
        </pc:spChg>
        <pc:spChg chg="mod">
          <ac:chgData name="Miroslava Čechová Závadská" userId="acc6b33ca4c8e38a" providerId="LiveId" clId="{2B31D70D-7007-4839-A9F0-E8A2E537FE39}" dt="2024-10-17T10:01:15.497" v="255" actId="255"/>
          <ac:spMkLst>
            <pc:docMk/>
            <pc:sldMk cId="381395773" sldId="269"/>
            <ac:spMk id="3" creationId="{11ED033B-EF4E-4F65-63C4-1D2A8AACD89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089883087" sldId="269"/>
        </pc:sldMkLst>
      </pc:sldChg>
      <pc:sldChg chg="modSp new mod">
        <pc:chgData name="Miroslava Čechová Závadská" userId="acc6b33ca4c8e38a" providerId="LiveId" clId="{2B31D70D-7007-4839-A9F0-E8A2E537FE39}" dt="2024-10-17T10:04:09.995" v="279" actId="255"/>
        <pc:sldMkLst>
          <pc:docMk/>
          <pc:sldMk cId="318094758" sldId="270"/>
        </pc:sldMkLst>
        <pc:spChg chg="mod">
          <ac:chgData name="Miroslava Čechová Závadská" userId="acc6b33ca4c8e38a" providerId="LiveId" clId="{2B31D70D-7007-4839-A9F0-E8A2E537FE39}" dt="2024-10-17T09:53:36.653" v="201"/>
          <ac:spMkLst>
            <pc:docMk/>
            <pc:sldMk cId="318094758" sldId="270"/>
            <ac:spMk id="2" creationId="{B9D0FAEE-959F-B5CC-66CC-579F1E6DE32E}"/>
          </ac:spMkLst>
        </pc:spChg>
        <pc:spChg chg="mod">
          <ac:chgData name="Miroslava Čechová Závadská" userId="acc6b33ca4c8e38a" providerId="LiveId" clId="{2B31D70D-7007-4839-A9F0-E8A2E537FE39}" dt="2024-10-17T10:04:09.995" v="279" actId="255"/>
          <ac:spMkLst>
            <pc:docMk/>
            <pc:sldMk cId="318094758" sldId="270"/>
            <ac:spMk id="3" creationId="{4D0BFE16-946C-EC41-8E1D-05301178DD4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905582677" sldId="270"/>
        </pc:sldMkLst>
      </pc:sldChg>
      <pc:sldChg chg="modSp new mod">
        <pc:chgData name="Miroslava Čechová Závadská" userId="acc6b33ca4c8e38a" providerId="LiveId" clId="{2B31D70D-7007-4839-A9F0-E8A2E537FE39}" dt="2024-10-17T10:06:40.019" v="324" actId="255"/>
        <pc:sldMkLst>
          <pc:docMk/>
          <pc:sldMk cId="2388401227" sldId="271"/>
        </pc:sldMkLst>
        <pc:spChg chg="mod">
          <ac:chgData name="Miroslava Čechová Závadská" userId="acc6b33ca4c8e38a" providerId="LiveId" clId="{2B31D70D-7007-4839-A9F0-E8A2E537FE39}" dt="2024-10-17T10:04:32.501" v="305" actId="20577"/>
          <ac:spMkLst>
            <pc:docMk/>
            <pc:sldMk cId="2388401227" sldId="271"/>
            <ac:spMk id="2" creationId="{5EFC855C-9ED8-AB7C-C263-3590A7AFA004}"/>
          </ac:spMkLst>
        </pc:spChg>
        <pc:spChg chg="mod">
          <ac:chgData name="Miroslava Čechová Závadská" userId="acc6b33ca4c8e38a" providerId="LiveId" clId="{2B31D70D-7007-4839-A9F0-E8A2E537FE39}" dt="2024-10-17T10:06:40.019" v="324" actId="255"/>
          <ac:spMkLst>
            <pc:docMk/>
            <pc:sldMk cId="2388401227" sldId="271"/>
            <ac:spMk id="3" creationId="{5313387E-BDC6-449F-19F2-E27DD387F715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756934173" sldId="271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446979898" sldId="272"/>
        </pc:sldMkLst>
      </pc:sldChg>
      <pc:sldChg chg="modSp new mod">
        <pc:chgData name="Miroslava Čechová Závadská" userId="acc6b33ca4c8e38a" providerId="LiveId" clId="{2B31D70D-7007-4839-A9F0-E8A2E537FE39}" dt="2024-10-17T10:08:17.727" v="343" actId="255"/>
        <pc:sldMkLst>
          <pc:docMk/>
          <pc:sldMk cId="3858516924" sldId="272"/>
        </pc:sldMkLst>
        <pc:spChg chg="mod">
          <ac:chgData name="Miroslava Čechová Závadská" userId="acc6b33ca4c8e38a" providerId="LiveId" clId="{2B31D70D-7007-4839-A9F0-E8A2E537FE39}" dt="2024-10-17T10:05:18.927" v="311"/>
          <ac:spMkLst>
            <pc:docMk/>
            <pc:sldMk cId="3858516924" sldId="272"/>
            <ac:spMk id="2" creationId="{3FC5B569-9842-125A-DCED-8BEE66DF4976}"/>
          </ac:spMkLst>
        </pc:spChg>
        <pc:spChg chg="mod">
          <ac:chgData name="Miroslava Čechová Závadská" userId="acc6b33ca4c8e38a" providerId="LiveId" clId="{2B31D70D-7007-4839-A9F0-E8A2E537FE39}" dt="2024-10-17T10:08:17.727" v="343" actId="255"/>
          <ac:spMkLst>
            <pc:docMk/>
            <pc:sldMk cId="3858516924" sldId="272"/>
            <ac:spMk id="3" creationId="{55FA60F1-2C6C-BA99-82A4-4A413A6DE0E2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05793476" sldId="273"/>
        </pc:sldMkLst>
      </pc:sldChg>
      <pc:sldChg chg="addSp modSp new mod">
        <pc:chgData name="Miroslava Čechová Závadská" userId="acc6b33ca4c8e38a" providerId="LiveId" clId="{2B31D70D-7007-4839-A9F0-E8A2E537FE39}" dt="2024-10-17T10:09:17.467" v="363" actId="1076"/>
        <pc:sldMkLst>
          <pc:docMk/>
          <pc:sldMk cId="4063752585" sldId="273"/>
        </pc:sldMkLst>
        <pc:spChg chg="mod">
          <ac:chgData name="Miroslava Čechová Závadská" userId="acc6b33ca4c8e38a" providerId="LiveId" clId="{2B31D70D-7007-4839-A9F0-E8A2E537FE39}" dt="2024-10-17T10:05:22.503" v="312"/>
          <ac:spMkLst>
            <pc:docMk/>
            <pc:sldMk cId="4063752585" sldId="273"/>
            <ac:spMk id="2" creationId="{C2A7CB43-4613-CD58-7379-CBEA98642632}"/>
          </ac:spMkLst>
        </pc:spChg>
        <pc:spChg chg="mod">
          <ac:chgData name="Miroslava Čechová Závadská" userId="acc6b33ca4c8e38a" providerId="LiveId" clId="{2B31D70D-7007-4839-A9F0-E8A2E537FE39}" dt="2024-10-17T10:08:40.652" v="359" actId="20577"/>
          <ac:spMkLst>
            <pc:docMk/>
            <pc:sldMk cId="4063752585" sldId="273"/>
            <ac:spMk id="3" creationId="{448478DA-7593-B78D-11CD-2498830422EB}"/>
          </ac:spMkLst>
        </pc:spChg>
        <pc:picChg chg="add mod">
          <ac:chgData name="Miroslava Čechová Závadská" userId="acc6b33ca4c8e38a" providerId="LiveId" clId="{2B31D70D-7007-4839-A9F0-E8A2E537FE39}" dt="2024-10-17T10:09:17.467" v="363" actId="1076"/>
          <ac:picMkLst>
            <pc:docMk/>
            <pc:sldMk cId="4063752585" sldId="273"/>
            <ac:picMk id="5" creationId="{D0EE1777-4DAD-615D-7327-557B4201ED14}"/>
          </ac:picMkLst>
        </pc:picChg>
      </pc:sldChg>
      <pc:sldChg chg="modSp new mod">
        <pc:chgData name="Miroslava Čechová Závadská" userId="acc6b33ca4c8e38a" providerId="LiveId" clId="{2B31D70D-7007-4839-A9F0-E8A2E537FE39}" dt="2024-10-17T10:11:16.716" v="369" actId="255"/>
        <pc:sldMkLst>
          <pc:docMk/>
          <pc:sldMk cId="1289594806" sldId="274"/>
        </pc:sldMkLst>
        <pc:spChg chg="mod">
          <ac:chgData name="Miroslava Čechová Závadská" userId="acc6b33ca4c8e38a" providerId="LiveId" clId="{2B31D70D-7007-4839-A9F0-E8A2E537FE39}" dt="2024-10-17T10:05:25.597" v="313"/>
          <ac:spMkLst>
            <pc:docMk/>
            <pc:sldMk cId="1289594806" sldId="274"/>
            <ac:spMk id="2" creationId="{A1DC3D12-A9E4-9E27-C986-6DA0FF6E0862}"/>
          </ac:spMkLst>
        </pc:spChg>
        <pc:spChg chg="mod">
          <ac:chgData name="Miroslava Čechová Závadská" userId="acc6b33ca4c8e38a" providerId="LiveId" clId="{2B31D70D-7007-4839-A9F0-E8A2E537FE39}" dt="2024-10-17T10:11:16.716" v="369" actId="255"/>
          <ac:spMkLst>
            <pc:docMk/>
            <pc:sldMk cId="1289594806" sldId="274"/>
            <ac:spMk id="3" creationId="{67F1ADD6-B16E-8AB9-28E8-4613E1D73894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523765926" sldId="274"/>
        </pc:sldMkLst>
      </pc:sldChg>
      <pc:sldChg chg="addSp delSp modSp new mod">
        <pc:chgData name="Miroslava Čechová Závadská" userId="acc6b33ca4c8e38a" providerId="LiveId" clId="{2B31D70D-7007-4839-A9F0-E8A2E537FE39}" dt="2024-10-17T10:12:56.075" v="413" actId="1076"/>
        <pc:sldMkLst>
          <pc:docMk/>
          <pc:sldMk cId="1382222185" sldId="275"/>
        </pc:sldMkLst>
        <pc:spChg chg="mod">
          <ac:chgData name="Miroslava Čechová Závadská" userId="acc6b33ca4c8e38a" providerId="LiveId" clId="{2B31D70D-7007-4839-A9F0-E8A2E537FE39}" dt="2024-10-17T10:11:41.906" v="388" actId="20577"/>
          <ac:spMkLst>
            <pc:docMk/>
            <pc:sldMk cId="1382222185" sldId="275"/>
            <ac:spMk id="2" creationId="{01407475-913C-D591-A20B-9B98A6C7F88C}"/>
          </ac:spMkLst>
        </pc:spChg>
        <pc:spChg chg="del">
          <ac:chgData name="Miroslava Čechová Závadská" userId="acc6b33ca4c8e38a" providerId="LiveId" clId="{2B31D70D-7007-4839-A9F0-E8A2E537FE39}" dt="2024-10-17T10:12:51.404" v="411" actId="22"/>
          <ac:spMkLst>
            <pc:docMk/>
            <pc:sldMk cId="1382222185" sldId="275"/>
            <ac:spMk id="3" creationId="{CB0479E4-BDFD-5909-ECA8-4C08B90D82EE}"/>
          </ac:spMkLst>
        </pc:spChg>
        <pc:picChg chg="add mod ord">
          <ac:chgData name="Miroslava Čechová Závadská" userId="acc6b33ca4c8e38a" providerId="LiveId" clId="{2B31D70D-7007-4839-A9F0-E8A2E537FE39}" dt="2024-10-17T10:12:56.075" v="413" actId="1076"/>
          <ac:picMkLst>
            <pc:docMk/>
            <pc:sldMk cId="1382222185" sldId="275"/>
            <ac:picMk id="5" creationId="{4ED541C3-E113-8FB7-3863-FBAEBECE0849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720596380" sldId="275"/>
        </pc:sldMkLst>
      </pc:sldChg>
      <pc:sldChg chg="modSp new mod">
        <pc:chgData name="Miroslava Čechová Závadská" userId="acc6b33ca4c8e38a" providerId="LiveId" clId="{2B31D70D-7007-4839-A9F0-E8A2E537FE39}" dt="2024-10-17T10:15:03.540" v="455" actId="20577"/>
        <pc:sldMkLst>
          <pc:docMk/>
          <pc:sldMk cId="2516292598" sldId="276"/>
        </pc:sldMkLst>
        <pc:spChg chg="mod">
          <ac:chgData name="Miroslava Čechová Závadská" userId="acc6b33ca4c8e38a" providerId="LiveId" clId="{2B31D70D-7007-4839-A9F0-E8A2E537FE39}" dt="2024-10-17T10:13:42.093" v="440" actId="20577"/>
          <ac:spMkLst>
            <pc:docMk/>
            <pc:sldMk cId="2516292598" sldId="276"/>
            <ac:spMk id="2" creationId="{432106DD-946A-3453-2743-DB3F63FFBE73}"/>
          </ac:spMkLst>
        </pc:spChg>
        <pc:spChg chg="mod">
          <ac:chgData name="Miroslava Čechová Závadská" userId="acc6b33ca4c8e38a" providerId="LiveId" clId="{2B31D70D-7007-4839-A9F0-E8A2E537FE39}" dt="2024-10-17T10:15:03.540" v="455" actId="20577"/>
          <ac:spMkLst>
            <pc:docMk/>
            <pc:sldMk cId="2516292598" sldId="276"/>
            <ac:spMk id="3" creationId="{E8DE1B9F-E698-D392-5D7E-C90B7C76C87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587019970" sldId="276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425507008" sldId="277"/>
        </pc:sldMkLst>
      </pc:sldChg>
      <pc:sldChg chg="addSp delSp modSp new mod">
        <pc:chgData name="Miroslava Čechová Závadská" userId="acc6b33ca4c8e38a" providerId="LiveId" clId="{2B31D70D-7007-4839-A9F0-E8A2E537FE39}" dt="2024-10-17T10:12:24.135" v="410" actId="20577"/>
        <pc:sldMkLst>
          <pc:docMk/>
          <pc:sldMk cId="3098429230" sldId="277"/>
        </pc:sldMkLst>
        <pc:spChg chg="mod">
          <ac:chgData name="Miroslava Čechová Závadská" userId="acc6b33ca4c8e38a" providerId="LiveId" clId="{2B31D70D-7007-4839-A9F0-E8A2E537FE39}" dt="2024-10-17T10:12:24.135" v="410" actId="20577"/>
          <ac:spMkLst>
            <pc:docMk/>
            <pc:sldMk cId="3098429230" sldId="277"/>
            <ac:spMk id="2" creationId="{A93336BD-784C-2E81-52D8-C1C3F6F44B03}"/>
          </ac:spMkLst>
        </pc:spChg>
        <pc:spChg chg="del">
          <ac:chgData name="Miroslava Čechová Závadská" userId="acc6b33ca4c8e38a" providerId="LiveId" clId="{2B31D70D-7007-4839-A9F0-E8A2E537FE39}" dt="2024-10-17T10:12:11.873" v="389" actId="22"/>
          <ac:spMkLst>
            <pc:docMk/>
            <pc:sldMk cId="3098429230" sldId="277"/>
            <ac:spMk id="3" creationId="{651CA689-94C1-B415-6E8C-CBAC3CA85427}"/>
          </ac:spMkLst>
        </pc:spChg>
        <pc:picChg chg="add mod ord">
          <ac:chgData name="Miroslava Čechová Závadská" userId="acc6b33ca4c8e38a" providerId="LiveId" clId="{2B31D70D-7007-4839-A9F0-E8A2E537FE39}" dt="2024-10-17T10:12:17.761" v="391" actId="14100"/>
          <ac:picMkLst>
            <pc:docMk/>
            <pc:sldMk cId="3098429230" sldId="277"/>
            <ac:picMk id="5" creationId="{76C51D8A-FD8A-C3C6-0C8F-5C9A6D62ADEC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759682548" sldId="278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261388927" sldId="279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717296225" sldId="280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650232998" sldId="281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711870289" sldId="282"/>
        </pc:sldMkLst>
      </pc:sldChg>
    </pc:docChg>
  </pc:docChgLst>
  <pc:docChgLst>
    <pc:chgData name="Miroslava Čechová Závadská" userId="acc6b33ca4c8e38a" providerId="LiveId" clId="{2082E052-D87A-4616-B592-22391E5F62C2}"/>
    <pc:docChg chg="undo custSel addSld modSld">
      <pc:chgData name="Miroslava Čechová Závadská" userId="acc6b33ca4c8e38a" providerId="LiveId" clId="{2082E052-D87A-4616-B592-22391E5F62C2}" dt="2024-10-11T09:53:36.299" v="410" actId="14100"/>
      <pc:docMkLst>
        <pc:docMk/>
      </pc:docMkLst>
      <pc:sldChg chg="modSp mod">
        <pc:chgData name="Miroslava Čechová Závadská" userId="acc6b33ca4c8e38a" providerId="LiveId" clId="{2082E052-D87A-4616-B592-22391E5F62C2}" dt="2024-10-11T09:19:50.829" v="23" actId="20577"/>
        <pc:sldMkLst>
          <pc:docMk/>
          <pc:sldMk cId="4071529677" sldId="257"/>
        </pc:sldMkLst>
        <pc:spChg chg="mod">
          <ac:chgData name="Miroslava Čechová Závadská" userId="acc6b33ca4c8e38a" providerId="LiveId" clId="{2082E052-D87A-4616-B592-22391E5F62C2}" dt="2024-10-11T09:18:00.948" v="5" actId="20577"/>
          <ac:spMkLst>
            <pc:docMk/>
            <pc:sldMk cId="4071529677" sldId="257"/>
            <ac:spMk id="2" creationId="{00000000-0000-0000-0000-000000000000}"/>
          </ac:spMkLst>
        </pc:spChg>
        <pc:spChg chg="mod">
          <ac:chgData name="Miroslava Čechová Závadská" userId="acc6b33ca4c8e38a" providerId="LiveId" clId="{2082E052-D87A-4616-B592-22391E5F62C2}" dt="2024-10-11T09:19:50.829" v="23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082E052-D87A-4616-B592-22391E5F62C2}" dt="2024-10-11T09:15:43.658" v="1" actId="20577"/>
        <pc:sldMkLst>
          <pc:docMk/>
          <pc:sldMk cId="253760621" sldId="258"/>
        </pc:sldMkLst>
        <pc:spChg chg="mod">
          <ac:chgData name="Miroslava Čechová Závadská" userId="acc6b33ca4c8e38a" providerId="LiveId" clId="{2082E052-D87A-4616-B592-22391E5F62C2}" dt="2024-10-11T09:15:43.658" v="1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2082E052-D87A-4616-B592-22391E5F62C2}" dt="2024-10-11T09:21:51.113" v="42" actId="115"/>
        <pc:sldMkLst>
          <pc:docMk/>
          <pc:sldMk cId="3304724852" sldId="259"/>
        </pc:sldMkLst>
        <pc:spChg chg="mod">
          <ac:chgData name="Miroslava Čechová Závadská" userId="acc6b33ca4c8e38a" providerId="LiveId" clId="{2082E052-D87A-4616-B592-22391E5F62C2}" dt="2024-10-11T09:20:50.144" v="33" actId="20577"/>
          <ac:spMkLst>
            <pc:docMk/>
            <pc:sldMk cId="3304724852" sldId="259"/>
            <ac:spMk id="2" creationId="{04CBB1A7-8790-23E7-98E3-2AAE730DFC69}"/>
          </ac:spMkLst>
        </pc:spChg>
        <pc:spChg chg="mod">
          <ac:chgData name="Miroslava Čechová Závadská" userId="acc6b33ca4c8e38a" providerId="LiveId" clId="{2082E052-D87A-4616-B592-22391E5F62C2}" dt="2024-10-11T09:21:51.113" v="42" actId="115"/>
          <ac:spMkLst>
            <pc:docMk/>
            <pc:sldMk cId="3304724852" sldId="259"/>
            <ac:spMk id="3" creationId="{B4050724-7FC3-5155-18F7-5558BEA9FDC2}"/>
          </ac:spMkLst>
        </pc:spChg>
      </pc:sldChg>
      <pc:sldChg chg="modSp new mod">
        <pc:chgData name="Miroslava Čechová Závadská" userId="acc6b33ca4c8e38a" providerId="LiveId" clId="{2082E052-D87A-4616-B592-22391E5F62C2}" dt="2024-10-11T09:22:34.927" v="46"/>
        <pc:sldMkLst>
          <pc:docMk/>
          <pc:sldMk cId="3835767290" sldId="260"/>
        </pc:sldMkLst>
        <pc:spChg chg="mod">
          <ac:chgData name="Miroslava Čechová Závadská" userId="acc6b33ca4c8e38a" providerId="LiveId" clId="{2082E052-D87A-4616-B592-22391E5F62C2}" dt="2024-10-11T09:22:34.927" v="46"/>
          <ac:spMkLst>
            <pc:docMk/>
            <pc:sldMk cId="3835767290" sldId="260"/>
            <ac:spMk id="2" creationId="{F6261CE1-54A5-AEF2-579C-536AA82821D1}"/>
          </ac:spMkLst>
        </pc:spChg>
        <pc:spChg chg="mod">
          <ac:chgData name="Miroslava Čechová Závadská" userId="acc6b33ca4c8e38a" providerId="LiveId" clId="{2082E052-D87A-4616-B592-22391E5F62C2}" dt="2024-10-11T09:22:27.984" v="45" actId="207"/>
          <ac:spMkLst>
            <pc:docMk/>
            <pc:sldMk cId="3835767290" sldId="260"/>
            <ac:spMk id="3" creationId="{8973D6A7-DA0F-73DE-E05A-0930B7D8A59B}"/>
          </ac:spMkLst>
        </pc:spChg>
      </pc:sldChg>
      <pc:sldChg chg="modSp new mod">
        <pc:chgData name="Miroslava Čechová Závadská" userId="acc6b33ca4c8e38a" providerId="LiveId" clId="{2082E052-D87A-4616-B592-22391E5F62C2}" dt="2024-10-11T09:23:07.558" v="48"/>
        <pc:sldMkLst>
          <pc:docMk/>
          <pc:sldMk cId="2625237875" sldId="261"/>
        </pc:sldMkLst>
        <pc:spChg chg="mod">
          <ac:chgData name="Miroslava Čechová Závadská" userId="acc6b33ca4c8e38a" providerId="LiveId" clId="{2082E052-D87A-4616-B592-22391E5F62C2}" dt="2024-10-11T09:23:07.558" v="48"/>
          <ac:spMkLst>
            <pc:docMk/>
            <pc:sldMk cId="2625237875" sldId="261"/>
            <ac:spMk id="2" creationId="{80A771FC-E677-056A-4681-84E1F2EAB2E5}"/>
          </ac:spMkLst>
        </pc:spChg>
        <pc:spChg chg="mod">
          <ac:chgData name="Miroslava Čechová Závadská" userId="acc6b33ca4c8e38a" providerId="LiveId" clId="{2082E052-D87A-4616-B592-22391E5F62C2}" dt="2024-10-11T09:23:00.376" v="47"/>
          <ac:spMkLst>
            <pc:docMk/>
            <pc:sldMk cId="2625237875" sldId="261"/>
            <ac:spMk id="3" creationId="{8B704814-8A66-C1A0-8D1B-4AC03A6DA3E9}"/>
          </ac:spMkLst>
        </pc:spChg>
      </pc:sldChg>
      <pc:sldChg chg="modSp new mod">
        <pc:chgData name="Miroslava Čechová Závadská" userId="acc6b33ca4c8e38a" providerId="LiveId" clId="{2082E052-D87A-4616-B592-22391E5F62C2}" dt="2024-10-11T09:26:39.799" v="82" actId="27636"/>
        <pc:sldMkLst>
          <pc:docMk/>
          <pc:sldMk cId="4086078463" sldId="262"/>
        </pc:sldMkLst>
        <pc:spChg chg="mod">
          <ac:chgData name="Miroslava Čechová Závadská" userId="acc6b33ca4c8e38a" providerId="LiveId" clId="{2082E052-D87A-4616-B592-22391E5F62C2}" dt="2024-10-11T09:24:20.637" v="53" actId="20577"/>
          <ac:spMkLst>
            <pc:docMk/>
            <pc:sldMk cId="4086078463" sldId="262"/>
            <ac:spMk id="2" creationId="{3B90D6B9-E513-753E-03FD-7843D3BF688A}"/>
          </ac:spMkLst>
        </pc:spChg>
        <pc:spChg chg="mod">
          <ac:chgData name="Miroslava Čechová Závadská" userId="acc6b33ca4c8e38a" providerId="LiveId" clId="{2082E052-D87A-4616-B592-22391E5F62C2}" dt="2024-10-11T09:26:39.799" v="82" actId="27636"/>
          <ac:spMkLst>
            <pc:docMk/>
            <pc:sldMk cId="4086078463" sldId="262"/>
            <ac:spMk id="3" creationId="{1FF4114A-48C8-E9F0-913F-27F47E5FEC81}"/>
          </ac:spMkLst>
        </pc:spChg>
      </pc:sldChg>
      <pc:sldChg chg="modSp new mod">
        <pc:chgData name="Miroslava Čechová Závadská" userId="acc6b33ca4c8e38a" providerId="LiveId" clId="{2082E052-D87A-4616-B592-22391E5F62C2}" dt="2024-10-11T09:35:17.173" v="157" actId="113"/>
        <pc:sldMkLst>
          <pc:docMk/>
          <pc:sldMk cId="3935787361" sldId="263"/>
        </pc:sldMkLst>
        <pc:spChg chg="mod">
          <ac:chgData name="Miroslava Čechová Závadská" userId="acc6b33ca4c8e38a" providerId="LiveId" clId="{2082E052-D87A-4616-B592-22391E5F62C2}" dt="2024-10-11T09:33:40.097" v="135" actId="20577"/>
          <ac:spMkLst>
            <pc:docMk/>
            <pc:sldMk cId="3935787361" sldId="263"/>
            <ac:spMk id="2" creationId="{45F12FDF-A26D-03FE-CF5A-0ED83E8E0B48}"/>
          </ac:spMkLst>
        </pc:spChg>
        <pc:spChg chg="mod">
          <ac:chgData name="Miroslava Čechová Závadská" userId="acc6b33ca4c8e38a" providerId="LiveId" clId="{2082E052-D87A-4616-B592-22391E5F62C2}" dt="2024-10-11T09:35:17.173" v="157" actId="113"/>
          <ac:spMkLst>
            <pc:docMk/>
            <pc:sldMk cId="3935787361" sldId="263"/>
            <ac:spMk id="3" creationId="{850499AD-F494-E259-5849-12825FEBBBF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27:14.032" v="85" actId="1076"/>
        <pc:sldMkLst>
          <pc:docMk/>
          <pc:sldMk cId="1771462252" sldId="264"/>
        </pc:sldMkLst>
        <pc:spChg chg="mod">
          <ac:chgData name="Miroslava Čechová Závadská" userId="acc6b33ca4c8e38a" providerId="LiveId" clId="{2082E052-D87A-4616-B592-22391E5F62C2}" dt="2024-10-11T09:24:34.441" v="59"/>
          <ac:spMkLst>
            <pc:docMk/>
            <pc:sldMk cId="1771462252" sldId="264"/>
            <ac:spMk id="2" creationId="{24E44DC4-2F44-C375-30DE-2D44D5D7467C}"/>
          </ac:spMkLst>
        </pc:spChg>
        <pc:spChg chg="del">
          <ac:chgData name="Miroslava Čechová Závadská" userId="acc6b33ca4c8e38a" providerId="LiveId" clId="{2082E052-D87A-4616-B592-22391E5F62C2}" dt="2024-10-11T09:27:09.801" v="83" actId="22"/>
          <ac:spMkLst>
            <pc:docMk/>
            <pc:sldMk cId="1771462252" sldId="264"/>
            <ac:spMk id="3" creationId="{0779586B-0193-9417-B473-332B88D8D347}"/>
          </ac:spMkLst>
        </pc:spChg>
        <pc:picChg chg="add mod ord">
          <ac:chgData name="Miroslava Čechová Závadská" userId="acc6b33ca4c8e38a" providerId="LiveId" clId="{2082E052-D87A-4616-B592-22391E5F62C2}" dt="2024-10-11T09:27:14.032" v="85" actId="1076"/>
          <ac:picMkLst>
            <pc:docMk/>
            <pc:sldMk cId="1771462252" sldId="264"/>
            <ac:picMk id="5" creationId="{5D0B6C41-DE09-DDE4-557D-F51CC64F4C47}"/>
          </ac:picMkLst>
        </pc:picChg>
      </pc:sldChg>
      <pc:sldChg chg="modSp new mod">
        <pc:chgData name="Miroslava Čechová Závadská" userId="acc6b33ca4c8e38a" providerId="LiveId" clId="{2082E052-D87A-4616-B592-22391E5F62C2}" dt="2024-10-11T09:29:02.174" v="93" actId="113"/>
        <pc:sldMkLst>
          <pc:docMk/>
          <pc:sldMk cId="3169105725" sldId="265"/>
        </pc:sldMkLst>
        <pc:spChg chg="mod">
          <ac:chgData name="Miroslava Čechová Závadská" userId="acc6b33ca4c8e38a" providerId="LiveId" clId="{2082E052-D87A-4616-B592-22391E5F62C2}" dt="2024-10-11T09:24:37.883" v="60"/>
          <ac:spMkLst>
            <pc:docMk/>
            <pc:sldMk cId="3169105725" sldId="265"/>
            <ac:spMk id="2" creationId="{4C99F97F-A381-5294-F051-4AE354D1E139}"/>
          </ac:spMkLst>
        </pc:spChg>
        <pc:spChg chg="mod">
          <ac:chgData name="Miroslava Čechová Závadská" userId="acc6b33ca4c8e38a" providerId="LiveId" clId="{2082E052-D87A-4616-B592-22391E5F62C2}" dt="2024-10-11T09:29:02.174" v="93" actId="113"/>
          <ac:spMkLst>
            <pc:docMk/>
            <pc:sldMk cId="3169105725" sldId="265"/>
            <ac:spMk id="3" creationId="{D0E5BC99-9D87-F200-2E11-371AC9FE9982}"/>
          </ac:spMkLst>
        </pc:spChg>
      </pc:sldChg>
      <pc:sldChg chg="modSp new mod">
        <pc:chgData name="Miroslava Čechová Závadská" userId="acc6b33ca4c8e38a" providerId="LiveId" clId="{2082E052-D87A-4616-B592-22391E5F62C2}" dt="2024-10-11T09:30:47.961" v="113" actId="27636"/>
        <pc:sldMkLst>
          <pc:docMk/>
          <pc:sldMk cId="4160692070" sldId="266"/>
        </pc:sldMkLst>
        <pc:spChg chg="mod">
          <ac:chgData name="Miroslava Čechová Závadská" userId="acc6b33ca4c8e38a" providerId="LiveId" clId="{2082E052-D87A-4616-B592-22391E5F62C2}" dt="2024-10-11T09:24:40.952" v="61"/>
          <ac:spMkLst>
            <pc:docMk/>
            <pc:sldMk cId="4160692070" sldId="266"/>
            <ac:spMk id="2" creationId="{B1E40F2E-FEB3-42A3-17F7-A36732116E06}"/>
          </ac:spMkLst>
        </pc:spChg>
        <pc:spChg chg="mod">
          <ac:chgData name="Miroslava Čechová Závadská" userId="acc6b33ca4c8e38a" providerId="LiveId" clId="{2082E052-D87A-4616-B592-22391E5F62C2}" dt="2024-10-11T09:30:47.961" v="113" actId="27636"/>
          <ac:spMkLst>
            <pc:docMk/>
            <pc:sldMk cId="4160692070" sldId="266"/>
            <ac:spMk id="3" creationId="{59CEDDAE-3B07-CD5F-6D36-4DFE545150F2}"/>
          </ac:spMkLst>
        </pc:spChg>
      </pc:sldChg>
      <pc:sldChg chg="modSp new mod">
        <pc:chgData name="Miroslava Čechová Závadská" userId="acc6b33ca4c8e38a" providerId="LiveId" clId="{2082E052-D87A-4616-B592-22391E5F62C2}" dt="2024-10-11T09:31:35.172" v="117" actId="20577"/>
        <pc:sldMkLst>
          <pc:docMk/>
          <pc:sldMk cId="2578162021" sldId="267"/>
        </pc:sldMkLst>
        <pc:spChg chg="mod">
          <ac:chgData name="Miroslava Čechová Závadská" userId="acc6b33ca4c8e38a" providerId="LiveId" clId="{2082E052-D87A-4616-B592-22391E5F62C2}" dt="2024-10-11T09:24:43.786" v="62"/>
          <ac:spMkLst>
            <pc:docMk/>
            <pc:sldMk cId="2578162021" sldId="267"/>
            <ac:spMk id="2" creationId="{F8283814-DA68-5ACD-0B68-23B7A3432F66}"/>
          </ac:spMkLst>
        </pc:spChg>
        <pc:spChg chg="mod">
          <ac:chgData name="Miroslava Čechová Závadská" userId="acc6b33ca4c8e38a" providerId="LiveId" clId="{2082E052-D87A-4616-B592-22391E5F62C2}" dt="2024-10-11T09:31:35.172" v="117" actId="20577"/>
          <ac:spMkLst>
            <pc:docMk/>
            <pc:sldMk cId="2578162021" sldId="267"/>
            <ac:spMk id="3" creationId="{6442207D-7333-E90D-F991-C4C4089996F2}"/>
          </ac:spMkLst>
        </pc:spChg>
      </pc:sldChg>
      <pc:sldChg chg="modSp new mod">
        <pc:chgData name="Miroslava Čechová Závadská" userId="acc6b33ca4c8e38a" providerId="LiveId" clId="{2082E052-D87A-4616-B592-22391E5F62C2}" dt="2024-10-11T09:33:07.955" v="130" actId="6549"/>
        <pc:sldMkLst>
          <pc:docMk/>
          <pc:sldMk cId="4123280032" sldId="268"/>
        </pc:sldMkLst>
        <pc:spChg chg="mod">
          <ac:chgData name="Miroslava Čechová Závadská" userId="acc6b33ca4c8e38a" providerId="LiveId" clId="{2082E052-D87A-4616-B592-22391E5F62C2}" dt="2024-10-11T09:32:25.388" v="121"/>
          <ac:spMkLst>
            <pc:docMk/>
            <pc:sldMk cId="4123280032" sldId="268"/>
            <ac:spMk id="2" creationId="{A7419063-ED64-E4B8-48F8-DC75F10DE11B}"/>
          </ac:spMkLst>
        </pc:spChg>
        <pc:spChg chg="mod">
          <ac:chgData name="Miroslava Čechová Závadská" userId="acc6b33ca4c8e38a" providerId="LiveId" clId="{2082E052-D87A-4616-B592-22391E5F62C2}" dt="2024-10-11T09:33:07.955" v="130" actId="6549"/>
          <ac:spMkLst>
            <pc:docMk/>
            <pc:sldMk cId="4123280032" sldId="268"/>
            <ac:spMk id="3" creationId="{2AF6BB05-5C7F-03FE-7494-F7596EEDAE4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35:49.570" v="160" actId="1076"/>
        <pc:sldMkLst>
          <pc:docMk/>
          <pc:sldMk cId="1089883087" sldId="269"/>
        </pc:sldMkLst>
        <pc:spChg chg="mod">
          <ac:chgData name="Miroslava Čechová Závadská" userId="acc6b33ca4c8e38a" providerId="LiveId" clId="{2082E052-D87A-4616-B592-22391E5F62C2}" dt="2024-10-11T09:33:49.486" v="140"/>
          <ac:spMkLst>
            <pc:docMk/>
            <pc:sldMk cId="1089883087" sldId="269"/>
            <ac:spMk id="2" creationId="{49BCC091-761C-9AA8-88A1-8EF1EAC55C56}"/>
          </ac:spMkLst>
        </pc:spChg>
        <pc:spChg chg="del">
          <ac:chgData name="Miroslava Čechová Závadská" userId="acc6b33ca4c8e38a" providerId="LiveId" clId="{2082E052-D87A-4616-B592-22391E5F62C2}" dt="2024-10-11T09:35:45.947" v="158" actId="22"/>
          <ac:spMkLst>
            <pc:docMk/>
            <pc:sldMk cId="1089883087" sldId="269"/>
            <ac:spMk id="3" creationId="{B49B506C-C27F-873F-3A7B-585367479FE0}"/>
          </ac:spMkLst>
        </pc:spChg>
        <pc:picChg chg="add mod ord">
          <ac:chgData name="Miroslava Čechová Závadská" userId="acc6b33ca4c8e38a" providerId="LiveId" clId="{2082E052-D87A-4616-B592-22391E5F62C2}" dt="2024-10-11T09:35:49.570" v="160" actId="1076"/>
          <ac:picMkLst>
            <pc:docMk/>
            <pc:sldMk cId="1089883087" sldId="269"/>
            <ac:picMk id="5" creationId="{0F7CECEE-4EA3-0B07-FC2C-3302D2774A65}"/>
          </ac:picMkLst>
        </pc:picChg>
      </pc:sldChg>
      <pc:sldChg chg="modSp new mod">
        <pc:chgData name="Miroslava Čechová Závadská" userId="acc6b33ca4c8e38a" providerId="LiveId" clId="{2082E052-D87A-4616-B592-22391E5F62C2}" dt="2024-10-11T09:37:19.911" v="173" actId="207"/>
        <pc:sldMkLst>
          <pc:docMk/>
          <pc:sldMk cId="2905582677" sldId="270"/>
        </pc:sldMkLst>
        <pc:spChg chg="mod">
          <ac:chgData name="Miroslava Čechová Závadská" userId="acc6b33ca4c8e38a" providerId="LiveId" clId="{2082E052-D87A-4616-B592-22391E5F62C2}" dt="2024-10-11T09:33:52.726" v="141"/>
          <ac:spMkLst>
            <pc:docMk/>
            <pc:sldMk cId="2905582677" sldId="270"/>
            <ac:spMk id="2" creationId="{674BA447-42A9-74E6-ABB9-8BFA5CFD3C56}"/>
          </ac:spMkLst>
        </pc:spChg>
        <pc:spChg chg="mod">
          <ac:chgData name="Miroslava Čechová Závadská" userId="acc6b33ca4c8e38a" providerId="LiveId" clId="{2082E052-D87A-4616-B592-22391E5F62C2}" dt="2024-10-11T09:37:19.911" v="173" actId="207"/>
          <ac:spMkLst>
            <pc:docMk/>
            <pc:sldMk cId="2905582677" sldId="270"/>
            <ac:spMk id="3" creationId="{C8F84529-79CB-21EC-6D45-2F4B70BAD977}"/>
          </ac:spMkLst>
        </pc:spChg>
      </pc:sldChg>
      <pc:sldChg chg="modSp new mod">
        <pc:chgData name="Miroslava Čechová Závadská" userId="acc6b33ca4c8e38a" providerId="LiveId" clId="{2082E052-D87A-4616-B592-22391E5F62C2}" dt="2024-10-11T09:39:31.683" v="192" actId="113"/>
        <pc:sldMkLst>
          <pc:docMk/>
          <pc:sldMk cId="3756934173" sldId="271"/>
        </pc:sldMkLst>
        <pc:spChg chg="mod">
          <ac:chgData name="Miroslava Čechová Závadská" userId="acc6b33ca4c8e38a" providerId="LiveId" clId="{2082E052-D87A-4616-B592-22391E5F62C2}" dt="2024-10-11T09:37:41.453" v="178" actId="20577"/>
          <ac:spMkLst>
            <pc:docMk/>
            <pc:sldMk cId="3756934173" sldId="271"/>
            <ac:spMk id="2" creationId="{D81D2587-15E7-8065-C92C-C382D6AA17BF}"/>
          </ac:spMkLst>
        </pc:spChg>
        <pc:spChg chg="mod">
          <ac:chgData name="Miroslava Čechová Závadská" userId="acc6b33ca4c8e38a" providerId="LiveId" clId="{2082E052-D87A-4616-B592-22391E5F62C2}" dt="2024-10-11T09:39:31.683" v="192" actId="113"/>
          <ac:spMkLst>
            <pc:docMk/>
            <pc:sldMk cId="3756934173" sldId="271"/>
            <ac:spMk id="3" creationId="{8E648A43-0F6E-083F-6DE4-A3D1164A5215}"/>
          </ac:spMkLst>
        </pc:spChg>
      </pc:sldChg>
      <pc:sldChg chg="addSp modSp new mod">
        <pc:chgData name="Miroslava Čechová Závadská" userId="acc6b33ca4c8e38a" providerId="LiveId" clId="{2082E052-D87A-4616-B592-22391E5F62C2}" dt="2024-10-11T09:43:43.380" v="262" actId="1076"/>
        <pc:sldMkLst>
          <pc:docMk/>
          <pc:sldMk cId="1446979898" sldId="272"/>
        </pc:sldMkLst>
        <pc:spChg chg="mod">
          <ac:chgData name="Miroslava Čechová Závadská" userId="acc6b33ca4c8e38a" providerId="LiveId" clId="{2082E052-D87A-4616-B592-22391E5F62C2}" dt="2024-10-11T09:38:01.612" v="185"/>
          <ac:spMkLst>
            <pc:docMk/>
            <pc:sldMk cId="1446979898" sldId="272"/>
            <ac:spMk id="2" creationId="{38144C7E-AAB5-9351-4861-4675993DA085}"/>
          </ac:spMkLst>
        </pc:spChg>
        <pc:spChg chg="mod">
          <ac:chgData name="Miroslava Čechová Závadská" userId="acc6b33ca4c8e38a" providerId="LiveId" clId="{2082E052-D87A-4616-B592-22391E5F62C2}" dt="2024-10-11T09:43:19.803" v="257" actId="113"/>
          <ac:spMkLst>
            <pc:docMk/>
            <pc:sldMk cId="1446979898" sldId="272"/>
            <ac:spMk id="3" creationId="{E641F847-9751-ACCE-0878-5FADAE0FE3BA}"/>
          </ac:spMkLst>
        </pc:spChg>
        <pc:picChg chg="add mod">
          <ac:chgData name="Miroslava Čechová Závadská" userId="acc6b33ca4c8e38a" providerId="LiveId" clId="{2082E052-D87A-4616-B592-22391E5F62C2}" dt="2024-10-11T09:43:43.380" v="262" actId="1076"/>
          <ac:picMkLst>
            <pc:docMk/>
            <pc:sldMk cId="1446979898" sldId="272"/>
            <ac:picMk id="5" creationId="{533AA7A0-BA74-4AD4-B278-D6B0815BF144}"/>
          </ac:picMkLst>
        </pc:picChg>
      </pc:sldChg>
      <pc:sldChg chg="modSp new mod">
        <pc:chgData name="Miroslava Čechová Závadská" userId="acc6b33ca4c8e38a" providerId="LiveId" clId="{2082E052-D87A-4616-B592-22391E5F62C2}" dt="2024-10-11T09:40:53.203" v="204" actId="20577"/>
        <pc:sldMkLst>
          <pc:docMk/>
          <pc:sldMk cId="305793476" sldId="273"/>
        </pc:sldMkLst>
        <pc:spChg chg="mod">
          <ac:chgData name="Miroslava Čechová Závadská" userId="acc6b33ca4c8e38a" providerId="LiveId" clId="{2082E052-D87A-4616-B592-22391E5F62C2}" dt="2024-10-11T09:37:52.923" v="182"/>
          <ac:spMkLst>
            <pc:docMk/>
            <pc:sldMk cId="305793476" sldId="273"/>
            <ac:spMk id="2" creationId="{1728C60E-8BC2-92DF-CB24-45EB886B5D10}"/>
          </ac:spMkLst>
        </pc:spChg>
        <pc:spChg chg="mod">
          <ac:chgData name="Miroslava Čechová Závadská" userId="acc6b33ca4c8e38a" providerId="LiveId" clId="{2082E052-D87A-4616-B592-22391E5F62C2}" dt="2024-10-11T09:40:53.203" v="204" actId="20577"/>
          <ac:spMkLst>
            <pc:docMk/>
            <pc:sldMk cId="305793476" sldId="273"/>
            <ac:spMk id="3" creationId="{D17C9A97-7715-254B-D446-77D12731D414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41:26.214" v="209" actId="1076"/>
        <pc:sldMkLst>
          <pc:docMk/>
          <pc:sldMk cId="1523765926" sldId="274"/>
        </pc:sldMkLst>
        <pc:spChg chg="mod">
          <ac:chgData name="Miroslava Čechová Závadská" userId="acc6b33ca4c8e38a" providerId="LiveId" clId="{2082E052-D87A-4616-B592-22391E5F62C2}" dt="2024-10-11T09:37:56.161" v="183"/>
          <ac:spMkLst>
            <pc:docMk/>
            <pc:sldMk cId="1523765926" sldId="274"/>
            <ac:spMk id="2" creationId="{4AFCB690-1A65-C49D-415B-10E3CD3BD068}"/>
          </ac:spMkLst>
        </pc:spChg>
        <pc:spChg chg="del">
          <ac:chgData name="Miroslava Čechová Závadská" userId="acc6b33ca4c8e38a" providerId="LiveId" clId="{2082E052-D87A-4616-B592-22391E5F62C2}" dt="2024-10-11T09:41:19.436" v="205" actId="22"/>
          <ac:spMkLst>
            <pc:docMk/>
            <pc:sldMk cId="1523765926" sldId="274"/>
            <ac:spMk id="3" creationId="{A6D6CBC6-3D95-CEC9-865F-125B560CABD7}"/>
          </ac:spMkLst>
        </pc:spChg>
        <pc:picChg chg="add mod ord">
          <ac:chgData name="Miroslava Čechová Závadská" userId="acc6b33ca4c8e38a" providerId="LiveId" clId="{2082E052-D87A-4616-B592-22391E5F62C2}" dt="2024-10-11T09:41:26.214" v="209" actId="1076"/>
          <ac:picMkLst>
            <pc:docMk/>
            <pc:sldMk cId="1523765926" sldId="274"/>
            <ac:picMk id="5" creationId="{532E4A39-8597-6F47-38EE-CC68020C3E07}"/>
          </ac:picMkLst>
        </pc:picChg>
      </pc:sldChg>
      <pc:sldChg chg="modSp new mod">
        <pc:chgData name="Miroslava Čechová Závadská" userId="acc6b33ca4c8e38a" providerId="LiveId" clId="{2082E052-D87A-4616-B592-22391E5F62C2}" dt="2024-10-11T09:42:38.618" v="242" actId="113"/>
        <pc:sldMkLst>
          <pc:docMk/>
          <pc:sldMk cId="3720596380" sldId="275"/>
        </pc:sldMkLst>
        <pc:spChg chg="mod">
          <ac:chgData name="Miroslava Čechová Závadská" userId="acc6b33ca4c8e38a" providerId="LiveId" clId="{2082E052-D87A-4616-B592-22391E5F62C2}" dt="2024-10-11T09:37:58.738" v="184"/>
          <ac:spMkLst>
            <pc:docMk/>
            <pc:sldMk cId="3720596380" sldId="275"/>
            <ac:spMk id="2" creationId="{8A6F4DDA-92B8-BE85-EAC9-D4E2BC18B8CA}"/>
          </ac:spMkLst>
        </pc:spChg>
        <pc:spChg chg="mod">
          <ac:chgData name="Miroslava Čechová Závadská" userId="acc6b33ca4c8e38a" providerId="LiveId" clId="{2082E052-D87A-4616-B592-22391E5F62C2}" dt="2024-10-11T09:42:38.618" v="242" actId="113"/>
          <ac:spMkLst>
            <pc:docMk/>
            <pc:sldMk cId="3720596380" sldId="275"/>
            <ac:spMk id="3" creationId="{EA7C4810-0F7D-E8F5-BFAB-E133475721B8}"/>
          </ac:spMkLst>
        </pc:spChg>
      </pc:sldChg>
      <pc:sldChg chg="modSp new mod">
        <pc:chgData name="Miroslava Čechová Závadská" userId="acc6b33ca4c8e38a" providerId="LiveId" clId="{2082E052-D87A-4616-B592-22391E5F62C2}" dt="2024-10-11T09:46:57.857" v="283" actId="113"/>
        <pc:sldMkLst>
          <pc:docMk/>
          <pc:sldMk cId="3587019970" sldId="276"/>
        </pc:sldMkLst>
        <pc:spChg chg="mod">
          <ac:chgData name="Miroslava Čechová Závadská" userId="acc6b33ca4c8e38a" providerId="LiveId" clId="{2082E052-D87A-4616-B592-22391E5F62C2}" dt="2024-10-11T09:44:07.982" v="270" actId="20577"/>
          <ac:spMkLst>
            <pc:docMk/>
            <pc:sldMk cId="3587019970" sldId="276"/>
            <ac:spMk id="2" creationId="{0E738680-60A7-6F3D-F779-7A949F4050E2}"/>
          </ac:spMkLst>
        </pc:spChg>
        <pc:spChg chg="mod">
          <ac:chgData name="Miroslava Čechová Závadská" userId="acc6b33ca4c8e38a" providerId="LiveId" clId="{2082E052-D87A-4616-B592-22391E5F62C2}" dt="2024-10-11T09:46:57.857" v="283" actId="113"/>
          <ac:spMkLst>
            <pc:docMk/>
            <pc:sldMk cId="3587019970" sldId="276"/>
            <ac:spMk id="3" creationId="{143FE10B-BEF7-C50E-1F69-60B9B071539F}"/>
          </ac:spMkLst>
        </pc:spChg>
      </pc:sldChg>
      <pc:sldChg chg="modSp new mod">
        <pc:chgData name="Miroslava Čechová Závadská" userId="acc6b33ca4c8e38a" providerId="LiveId" clId="{2082E052-D87A-4616-B592-22391E5F62C2}" dt="2024-10-11T09:49:18.652" v="297" actId="113"/>
        <pc:sldMkLst>
          <pc:docMk/>
          <pc:sldMk cId="1425507008" sldId="277"/>
        </pc:sldMkLst>
        <pc:spChg chg="mod">
          <ac:chgData name="Miroslava Čechová Závadská" userId="acc6b33ca4c8e38a" providerId="LiveId" clId="{2082E052-D87A-4616-B592-22391E5F62C2}" dt="2024-10-11T09:44:14.208" v="271"/>
          <ac:spMkLst>
            <pc:docMk/>
            <pc:sldMk cId="1425507008" sldId="277"/>
            <ac:spMk id="2" creationId="{12F263D6-38B3-BA83-149C-BDB8BE02428D}"/>
          </ac:spMkLst>
        </pc:spChg>
        <pc:spChg chg="mod">
          <ac:chgData name="Miroslava Čechová Závadská" userId="acc6b33ca4c8e38a" providerId="LiveId" clId="{2082E052-D87A-4616-B592-22391E5F62C2}" dt="2024-10-11T09:49:18.652" v="297" actId="113"/>
          <ac:spMkLst>
            <pc:docMk/>
            <pc:sldMk cId="1425507008" sldId="277"/>
            <ac:spMk id="3" creationId="{11519A23-B4FE-A4D3-BC21-CF2D1604B982}"/>
          </ac:spMkLst>
        </pc:spChg>
      </pc:sldChg>
      <pc:sldChg chg="modSp new mod">
        <pc:chgData name="Miroslava Čechová Závadská" userId="acc6b33ca4c8e38a" providerId="LiveId" clId="{2082E052-D87A-4616-B592-22391E5F62C2}" dt="2024-10-11T09:50:50.305" v="320" actId="20577"/>
        <pc:sldMkLst>
          <pc:docMk/>
          <pc:sldMk cId="759682548" sldId="278"/>
        </pc:sldMkLst>
        <pc:spChg chg="mod">
          <ac:chgData name="Miroslava Čechová Závadská" userId="acc6b33ca4c8e38a" providerId="LiveId" clId="{2082E052-D87A-4616-B592-22391E5F62C2}" dt="2024-10-11T09:50:40.533" v="318" actId="20577"/>
          <ac:spMkLst>
            <pc:docMk/>
            <pc:sldMk cId="759682548" sldId="278"/>
            <ac:spMk id="2" creationId="{49844A84-759F-DFFF-08C0-5646DF406D62}"/>
          </ac:spMkLst>
        </pc:spChg>
        <pc:spChg chg="mod">
          <ac:chgData name="Miroslava Čechová Závadská" userId="acc6b33ca4c8e38a" providerId="LiveId" clId="{2082E052-D87A-4616-B592-22391E5F62C2}" dt="2024-10-11T09:50:50.305" v="320" actId="20577"/>
          <ac:spMkLst>
            <pc:docMk/>
            <pc:sldMk cId="759682548" sldId="278"/>
            <ac:spMk id="3" creationId="{1382DCCD-C15D-75D8-396C-B96C4CD63C80}"/>
          </ac:spMkLst>
        </pc:spChg>
      </pc:sldChg>
      <pc:sldChg chg="modSp new mod">
        <pc:chgData name="Miroslava Čechová Závadská" userId="acc6b33ca4c8e38a" providerId="LiveId" clId="{2082E052-D87A-4616-B592-22391E5F62C2}" dt="2024-10-11T09:52:01.263" v="354" actId="20577"/>
        <pc:sldMkLst>
          <pc:docMk/>
          <pc:sldMk cId="2261388927" sldId="279"/>
        </pc:sldMkLst>
        <pc:spChg chg="mod">
          <ac:chgData name="Miroslava Čechová Závadská" userId="acc6b33ca4c8e38a" providerId="LiveId" clId="{2082E052-D87A-4616-B592-22391E5F62C2}" dt="2024-10-11T09:51:12.573" v="336" actId="20577"/>
          <ac:spMkLst>
            <pc:docMk/>
            <pc:sldMk cId="2261388927" sldId="279"/>
            <ac:spMk id="2" creationId="{A9DE265A-185B-E534-495D-5672909273A4}"/>
          </ac:spMkLst>
        </pc:spChg>
        <pc:spChg chg="mod">
          <ac:chgData name="Miroslava Čechová Závadská" userId="acc6b33ca4c8e38a" providerId="LiveId" clId="{2082E052-D87A-4616-B592-22391E5F62C2}" dt="2024-10-11T09:52:01.263" v="354" actId="20577"/>
          <ac:spMkLst>
            <pc:docMk/>
            <pc:sldMk cId="2261388927" sldId="279"/>
            <ac:spMk id="3" creationId="{58219F07-C1E9-3666-485A-C4A974D4345F}"/>
          </ac:spMkLst>
        </pc:spChg>
      </pc:sldChg>
      <pc:sldChg chg="modSp new mod">
        <pc:chgData name="Miroslava Čechová Závadská" userId="acc6b33ca4c8e38a" providerId="LiveId" clId="{2082E052-D87A-4616-B592-22391E5F62C2}" dt="2024-10-11T09:52:42.339" v="384" actId="20577"/>
        <pc:sldMkLst>
          <pc:docMk/>
          <pc:sldMk cId="2717296225" sldId="280"/>
        </pc:sldMkLst>
        <pc:spChg chg="mod">
          <ac:chgData name="Miroslava Čechová Závadská" userId="acc6b33ca4c8e38a" providerId="LiveId" clId="{2082E052-D87A-4616-B592-22391E5F62C2}" dt="2024-10-11T09:52:20.708" v="378" actId="20577"/>
          <ac:spMkLst>
            <pc:docMk/>
            <pc:sldMk cId="2717296225" sldId="280"/>
            <ac:spMk id="2" creationId="{534F17B4-8367-4BAF-FD25-5DA8F1942FA0}"/>
          </ac:spMkLst>
        </pc:spChg>
        <pc:spChg chg="mod">
          <ac:chgData name="Miroslava Čechová Závadská" userId="acc6b33ca4c8e38a" providerId="LiveId" clId="{2082E052-D87A-4616-B592-22391E5F62C2}" dt="2024-10-11T09:52:42.339" v="384" actId="20577"/>
          <ac:spMkLst>
            <pc:docMk/>
            <pc:sldMk cId="2717296225" sldId="280"/>
            <ac:spMk id="3" creationId="{96D634DA-C4E6-5F44-ADE1-5F0A4ED08DB8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53:36.299" v="410" actId="14100"/>
        <pc:sldMkLst>
          <pc:docMk/>
          <pc:sldMk cId="1650232998" sldId="281"/>
        </pc:sldMkLst>
        <pc:spChg chg="mod">
          <ac:chgData name="Miroslava Čechová Závadská" userId="acc6b33ca4c8e38a" providerId="LiveId" clId="{2082E052-D87A-4616-B592-22391E5F62C2}" dt="2024-10-11T09:53:09.608" v="406" actId="20577"/>
          <ac:spMkLst>
            <pc:docMk/>
            <pc:sldMk cId="1650232998" sldId="281"/>
            <ac:spMk id="2" creationId="{18F67889-3B0F-0FC2-9F29-7ABDDBD28431}"/>
          </ac:spMkLst>
        </pc:spChg>
        <pc:spChg chg="del">
          <ac:chgData name="Miroslava Čechová Závadská" userId="acc6b33ca4c8e38a" providerId="LiveId" clId="{2082E052-D87A-4616-B592-22391E5F62C2}" dt="2024-10-11T09:53:31.210" v="407" actId="22"/>
          <ac:spMkLst>
            <pc:docMk/>
            <pc:sldMk cId="1650232998" sldId="281"/>
            <ac:spMk id="3" creationId="{709AF712-E35A-CF1E-9B04-319B09AE6B47}"/>
          </ac:spMkLst>
        </pc:spChg>
        <pc:picChg chg="add mod ord">
          <ac:chgData name="Miroslava Čechová Závadská" userId="acc6b33ca4c8e38a" providerId="LiveId" clId="{2082E052-D87A-4616-B592-22391E5F62C2}" dt="2024-10-11T09:53:36.299" v="410" actId="14100"/>
          <ac:picMkLst>
            <pc:docMk/>
            <pc:sldMk cId="1650232998" sldId="281"/>
            <ac:picMk id="5" creationId="{AE39BB33-2678-DBB5-1C3D-DF155C210893}"/>
          </ac:picMkLst>
        </pc:picChg>
      </pc:sldChg>
      <pc:sldChg chg="new">
        <pc:chgData name="Miroslava Čechová Závadská" userId="acc6b33ca4c8e38a" providerId="LiveId" clId="{2082E052-D87A-4616-B592-22391E5F62C2}" dt="2024-10-11T09:52:48.675" v="386" actId="680"/>
        <pc:sldMkLst>
          <pc:docMk/>
          <pc:sldMk cId="1711870289" sldId="282"/>
        </pc:sldMkLst>
      </pc:sldChg>
    </pc:docChg>
  </pc:docChgLst>
  <pc:docChgLst>
    <pc:chgData name="Miroslava Čechová Závadská" userId="acc6b33ca4c8e38a" providerId="LiveId" clId="{0682B136-DE16-43B5-9577-03F7DE7298ED}"/>
    <pc:docChg chg="modSld">
      <pc:chgData name="Miroslava Čechová Závadská" userId="acc6b33ca4c8e38a" providerId="LiveId" clId="{0682B136-DE16-43B5-9577-03F7DE7298ED}" dt="2024-10-25T08:43:57.265" v="3" actId="20577"/>
      <pc:docMkLst>
        <pc:docMk/>
      </pc:docMkLst>
      <pc:sldChg chg="modSp mod">
        <pc:chgData name="Miroslava Čechová Závadská" userId="acc6b33ca4c8e38a" providerId="LiveId" clId="{0682B136-DE16-43B5-9577-03F7DE7298ED}" dt="2024-10-25T08:43:57.265" v="3" actId="20577"/>
        <pc:sldMkLst>
          <pc:docMk/>
          <pc:sldMk cId="253760621" sldId="258"/>
        </pc:sldMkLst>
        <pc:spChg chg="mod">
          <ac:chgData name="Miroslava Čechová Závadská" userId="acc6b33ca4c8e38a" providerId="LiveId" clId="{0682B136-DE16-43B5-9577-03F7DE7298ED}" dt="2024-10-25T08:43:57.265" v="3" actId="20577"/>
          <ac:spMkLst>
            <pc:docMk/>
            <pc:sldMk cId="253760621" sldId="258"/>
            <ac:spMk id="2" creationId="{00000000-0000-0000-0000-000000000000}"/>
          </ac:spMkLst>
        </pc:spChg>
      </pc:sldChg>
    </pc:docChg>
  </pc:docChgLst>
  <pc:docChgLst>
    <pc:chgData name="Miroslava Čechová Závadská" userId="acc6b33ca4c8e38a" providerId="LiveId" clId="{81B4A030-66E1-4B31-9128-5AE6804BFE22}"/>
    <pc:docChg chg="undo custSel addSld delSld modSld">
      <pc:chgData name="Miroslava Čechová Závadská" userId="acc6b33ca4c8e38a" providerId="LiveId" clId="{81B4A030-66E1-4B31-9128-5AE6804BFE22}" dt="2024-11-11T12:52:03.033" v="739" actId="20577"/>
      <pc:docMkLst>
        <pc:docMk/>
      </pc:docMkLst>
      <pc:sldChg chg="modSp add del mod">
        <pc:chgData name="Miroslava Čechová Závadská" userId="acc6b33ca4c8e38a" providerId="LiveId" clId="{81B4A030-66E1-4B31-9128-5AE6804BFE22}" dt="2024-11-11T07:54:42.396" v="118" actId="2696"/>
        <pc:sldMkLst>
          <pc:docMk/>
          <pc:sldMk cId="4071529677" sldId="257"/>
        </pc:sldMkLst>
        <pc:spChg chg="mod">
          <ac:chgData name="Miroslava Čechová Závadská" userId="acc6b33ca4c8e38a" providerId="LiveId" clId="{81B4A030-66E1-4B31-9128-5AE6804BFE22}" dt="2024-11-11T07:53:59.593" v="116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81B4A030-66E1-4B31-9128-5AE6804BFE22}" dt="2024-11-11T12:52:03.033" v="739" actId="20577"/>
        <pc:sldMkLst>
          <pc:docMk/>
          <pc:sldMk cId="253760621" sldId="258"/>
        </pc:sldMkLst>
        <pc:spChg chg="mod">
          <ac:chgData name="Miroslava Čechová Závadská" userId="acc6b33ca4c8e38a" providerId="LiveId" clId="{81B4A030-66E1-4B31-9128-5AE6804BFE22}" dt="2024-11-11T12:52:03.033" v="739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81B4A030-66E1-4B31-9128-5AE6804BFE22}" dt="2024-11-11T08:06:57.602" v="156" actId="27636"/>
        <pc:sldMkLst>
          <pc:docMk/>
          <pc:sldMk cId="682735515" sldId="259"/>
        </pc:sldMkLst>
        <pc:spChg chg="mod">
          <ac:chgData name="Miroslava Čechová Závadská" userId="acc6b33ca4c8e38a" providerId="LiveId" clId="{81B4A030-66E1-4B31-9128-5AE6804BFE22}" dt="2024-11-11T08:04:32.151" v="122"/>
          <ac:spMkLst>
            <pc:docMk/>
            <pc:sldMk cId="682735515" sldId="259"/>
            <ac:spMk id="2" creationId="{105EC687-A394-6E78-2EE6-5635D5F5EBB6}"/>
          </ac:spMkLst>
        </pc:spChg>
        <pc:spChg chg="mod">
          <ac:chgData name="Miroslava Čechová Závadská" userId="acc6b33ca4c8e38a" providerId="LiveId" clId="{81B4A030-66E1-4B31-9128-5AE6804BFE22}" dt="2024-11-11T08:06:57.602" v="156" actId="27636"/>
          <ac:spMkLst>
            <pc:docMk/>
            <pc:sldMk cId="682735515" sldId="259"/>
            <ac:spMk id="3" creationId="{50E3F0CF-970B-A391-1585-6B2C51908274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230661533" sldId="259"/>
        </pc:sldMkLst>
      </pc:sldChg>
      <pc:sldChg chg="modSp new mod">
        <pc:chgData name="Miroslava Čechová Závadská" userId="acc6b33ca4c8e38a" providerId="LiveId" clId="{81B4A030-66E1-4B31-9128-5AE6804BFE22}" dt="2024-11-11T08:08:55.839" v="169" actId="255"/>
        <pc:sldMkLst>
          <pc:docMk/>
          <pc:sldMk cId="1691992282" sldId="260"/>
        </pc:sldMkLst>
        <pc:spChg chg="mod">
          <ac:chgData name="Miroslava Čechová Závadská" userId="acc6b33ca4c8e38a" providerId="LiveId" clId="{81B4A030-66E1-4B31-9128-5AE6804BFE22}" dt="2024-11-11T08:04:35.083" v="123"/>
          <ac:spMkLst>
            <pc:docMk/>
            <pc:sldMk cId="1691992282" sldId="260"/>
            <ac:spMk id="2" creationId="{911BBEBF-F7BF-2A4F-26BF-05CA2586E947}"/>
          </ac:spMkLst>
        </pc:spChg>
        <pc:spChg chg="mod">
          <ac:chgData name="Miroslava Čechová Závadská" userId="acc6b33ca4c8e38a" providerId="LiveId" clId="{81B4A030-66E1-4B31-9128-5AE6804BFE22}" dt="2024-11-11T08:08:55.839" v="169" actId="255"/>
          <ac:spMkLst>
            <pc:docMk/>
            <pc:sldMk cId="1691992282" sldId="260"/>
            <ac:spMk id="3" creationId="{160505A7-FAAA-A770-267E-358367E192F6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699719907" sldId="260"/>
        </pc:sldMkLst>
      </pc:sldChg>
      <pc:sldChg chg="modSp new mod">
        <pc:chgData name="Miroslava Čechová Závadská" userId="acc6b33ca4c8e38a" providerId="LiveId" clId="{81B4A030-66E1-4B31-9128-5AE6804BFE22}" dt="2024-11-11T08:10:24.050" v="190" actId="20577"/>
        <pc:sldMkLst>
          <pc:docMk/>
          <pc:sldMk cId="48091083" sldId="261"/>
        </pc:sldMkLst>
        <pc:spChg chg="mod">
          <ac:chgData name="Miroslava Čechová Závadská" userId="acc6b33ca4c8e38a" providerId="LiveId" clId="{81B4A030-66E1-4B31-9128-5AE6804BFE22}" dt="2024-11-11T08:05:16.688" v="126"/>
          <ac:spMkLst>
            <pc:docMk/>
            <pc:sldMk cId="48091083" sldId="261"/>
            <ac:spMk id="2" creationId="{918806FF-76A9-62E4-D56C-2CC471A640C3}"/>
          </ac:spMkLst>
        </pc:spChg>
        <pc:spChg chg="mod">
          <ac:chgData name="Miroslava Čechová Závadská" userId="acc6b33ca4c8e38a" providerId="LiveId" clId="{81B4A030-66E1-4B31-9128-5AE6804BFE22}" dt="2024-11-11T08:10:24.050" v="190" actId="20577"/>
          <ac:spMkLst>
            <pc:docMk/>
            <pc:sldMk cId="48091083" sldId="261"/>
            <ac:spMk id="3" creationId="{822EED29-7C26-8DF4-185F-F128802156E3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712442389" sldId="261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04277008" sldId="262"/>
        </pc:sldMkLst>
      </pc:sldChg>
      <pc:sldChg chg="modSp new mod">
        <pc:chgData name="Miroslava Čechová Závadská" userId="acc6b33ca4c8e38a" providerId="LiveId" clId="{81B4A030-66E1-4B31-9128-5AE6804BFE22}" dt="2024-11-11T08:12:45.386" v="208" actId="255"/>
        <pc:sldMkLst>
          <pc:docMk/>
          <pc:sldMk cId="1840020975" sldId="262"/>
        </pc:sldMkLst>
        <pc:spChg chg="mod">
          <ac:chgData name="Miroslava Čechová Závadská" userId="acc6b33ca4c8e38a" providerId="LiveId" clId="{81B4A030-66E1-4B31-9128-5AE6804BFE22}" dt="2024-11-11T08:11:19.967" v="194"/>
          <ac:spMkLst>
            <pc:docMk/>
            <pc:sldMk cId="1840020975" sldId="262"/>
            <ac:spMk id="2" creationId="{EE6646A6-3D04-33A5-86BE-766B022A08BB}"/>
          </ac:spMkLst>
        </pc:spChg>
        <pc:spChg chg="mod">
          <ac:chgData name="Miroslava Čechová Závadská" userId="acc6b33ca4c8e38a" providerId="LiveId" clId="{81B4A030-66E1-4B31-9128-5AE6804BFE22}" dt="2024-11-11T08:12:45.386" v="208" actId="255"/>
          <ac:spMkLst>
            <pc:docMk/>
            <pc:sldMk cId="1840020975" sldId="262"/>
            <ac:spMk id="3" creationId="{C3B02FBC-B042-A05C-52BD-C2FAA5DC23B2}"/>
          </ac:spMkLst>
        </pc:spChg>
      </pc:sldChg>
      <pc:sldChg chg="modSp new mod">
        <pc:chgData name="Miroslava Čechová Závadská" userId="acc6b33ca4c8e38a" providerId="LiveId" clId="{81B4A030-66E1-4B31-9128-5AE6804BFE22}" dt="2024-11-11T08:18:35.426" v="232" actId="115"/>
        <pc:sldMkLst>
          <pc:docMk/>
          <pc:sldMk cId="2743916265" sldId="263"/>
        </pc:sldMkLst>
        <pc:spChg chg="mod">
          <ac:chgData name="Miroslava Čechová Závadská" userId="acc6b33ca4c8e38a" providerId="LiveId" clId="{81B4A030-66E1-4B31-9128-5AE6804BFE22}" dt="2024-11-11T08:11:22.724" v="195"/>
          <ac:spMkLst>
            <pc:docMk/>
            <pc:sldMk cId="2743916265" sldId="263"/>
            <ac:spMk id="2" creationId="{5540044F-23CE-3F7A-4106-040FC79C3FB4}"/>
          </ac:spMkLst>
        </pc:spChg>
        <pc:spChg chg="mod">
          <ac:chgData name="Miroslava Čechová Závadská" userId="acc6b33ca4c8e38a" providerId="LiveId" clId="{81B4A030-66E1-4B31-9128-5AE6804BFE22}" dt="2024-11-11T08:18:35.426" v="232" actId="115"/>
          <ac:spMkLst>
            <pc:docMk/>
            <pc:sldMk cId="2743916265" sldId="263"/>
            <ac:spMk id="3" creationId="{F9328BC8-4169-48B5-3315-43A07BA03E42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767052507" sldId="263"/>
        </pc:sldMkLst>
      </pc:sldChg>
      <pc:sldChg chg="addSp delSp modSp new mod">
        <pc:chgData name="Miroslava Čechová Závadská" userId="acc6b33ca4c8e38a" providerId="LiveId" clId="{81B4A030-66E1-4B31-9128-5AE6804BFE22}" dt="2024-11-11T08:19:22.290" v="235" actId="14100"/>
        <pc:sldMkLst>
          <pc:docMk/>
          <pc:sldMk cId="3866173608" sldId="264"/>
        </pc:sldMkLst>
        <pc:spChg chg="mod">
          <ac:chgData name="Miroslava Čechová Závadská" userId="acc6b33ca4c8e38a" providerId="LiveId" clId="{81B4A030-66E1-4B31-9128-5AE6804BFE22}" dt="2024-11-11T08:11:25.092" v="196"/>
          <ac:spMkLst>
            <pc:docMk/>
            <pc:sldMk cId="3866173608" sldId="264"/>
            <ac:spMk id="2" creationId="{A5381074-4652-65C4-D775-9C12B281E182}"/>
          </ac:spMkLst>
        </pc:spChg>
        <pc:spChg chg="del">
          <ac:chgData name="Miroslava Čechová Závadská" userId="acc6b33ca4c8e38a" providerId="LiveId" clId="{81B4A030-66E1-4B31-9128-5AE6804BFE22}" dt="2024-11-11T08:19:13.513" v="233" actId="22"/>
          <ac:spMkLst>
            <pc:docMk/>
            <pc:sldMk cId="3866173608" sldId="264"/>
            <ac:spMk id="3" creationId="{48040A76-5DE0-6CD4-3F66-815E6580FDBF}"/>
          </ac:spMkLst>
        </pc:spChg>
        <pc:picChg chg="add mod ord">
          <ac:chgData name="Miroslava Čechová Závadská" userId="acc6b33ca4c8e38a" providerId="LiveId" clId="{81B4A030-66E1-4B31-9128-5AE6804BFE22}" dt="2024-11-11T08:19:22.290" v="235" actId="14100"/>
          <ac:picMkLst>
            <pc:docMk/>
            <pc:sldMk cId="3866173608" sldId="264"/>
            <ac:picMk id="5" creationId="{6AA4C115-708F-D0F2-4B7E-B4D2E6F98E06}"/>
          </ac:picMkLst>
        </pc:pic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258981011" sldId="264"/>
        </pc:sldMkLst>
      </pc:sldChg>
      <pc:sldChg chg="modSp new mod">
        <pc:chgData name="Miroslava Čechová Závadská" userId="acc6b33ca4c8e38a" providerId="LiveId" clId="{81B4A030-66E1-4B31-9128-5AE6804BFE22}" dt="2024-11-11T08:30:50.865" v="299" actId="20577"/>
        <pc:sldMkLst>
          <pc:docMk/>
          <pc:sldMk cId="2349030705" sldId="265"/>
        </pc:sldMkLst>
        <pc:spChg chg="mod">
          <ac:chgData name="Miroslava Čechová Závadská" userId="acc6b33ca4c8e38a" providerId="LiveId" clId="{81B4A030-66E1-4B31-9128-5AE6804BFE22}" dt="2024-11-11T08:20:49.238" v="240"/>
          <ac:spMkLst>
            <pc:docMk/>
            <pc:sldMk cId="2349030705" sldId="265"/>
            <ac:spMk id="2" creationId="{8F7087E1-E220-9753-BEBB-74CED0A8F975}"/>
          </ac:spMkLst>
        </pc:spChg>
        <pc:spChg chg="mod">
          <ac:chgData name="Miroslava Čechová Závadská" userId="acc6b33ca4c8e38a" providerId="LiveId" clId="{81B4A030-66E1-4B31-9128-5AE6804BFE22}" dt="2024-11-11T08:30:50.865" v="299" actId="20577"/>
          <ac:spMkLst>
            <pc:docMk/>
            <pc:sldMk cId="2349030705" sldId="265"/>
            <ac:spMk id="3" creationId="{DEFAA3A8-51F4-B7D7-36C8-DD533FCF8055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494754702" sldId="265"/>
        </pc:sldMkLst>
      </pc:sldChg>
      <pc:sldChg chg="modSp new mod">
        <pc:chgData name="Miroslava Čechová Závadská" userId="acc6b33ca4c8e38a" providerId="LiveId" clId="{81B4A030-66E1-4B31-9128-5AE6804BFE22}" dt="2024-11-11T08:24:02.965" v="269" actId="113"/>
        <pc:sldMkLst>
          <pc:docMk/>
          <pc:sldMk cId="984710463" sldId="266"/>
        </pc:sldMkLst>
        <pc:spChg chg="mod">
          <ac:chgData name="Miroslava Čechová Závadská" userId="acc6b33ca4c8e38a" providerId="LiveId" clId="{81B4A030-66E1-4B31-9128-5AE6804BFE22}" dt="2024-11-11T08:20:43.594" v="238"/>
          <ac:spMkLst>
            <pc:docMk/>
            <pc:sldMk cId="984710463" sldId="266"/>
            <ac:spMk id="2" creationId="{4DB3F00A-4D58-406D-FA0C-D745ABBB85C5}"/>
          </ac:spMkLst>
        </pc:spChg>
        <pc:spChg chg="mod">
          <ac:chgData name="Miroslava Čechová Závadská" userId="acc6b33ca4c8e38a" providerId="LiveId" clId="{81B4A030-66E1-4B31-9128-5AE6804BFE22}" dt="2024-11-11T08:24:02.965" v="269" actId="113"/>
          <ac:spMkLst>
            <pc:docMk/>
            <pc:sldMk cId="984710463" sldId="266"/>
            <ac:spMk id="3" creationId="{ECFDBA46-E2AE-E528-4690-6961559D79A3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671523345" sldId="266"/>
        </pc:sldMkLst>
      </pc:sldChg>
      <pc:sldChg chg="modSp new mod">
        <pc:chgData name="Miroslava Čechová Závadská" userId="acc6b33ca4c8e38a" providerId="LiveId" clId="{81B4A030-66E1-4B31-9128-5AE6804BFE22}" dt="2024-11-11T08:27:08.683" v="281" actId="5793"/>
        <pc:sldMkLst>
          <pc:docMk/>
          <pc:sldMk cId="765869090" sldId="267"/>
        </pc:sldMkLst>
        <pc:spChg chg="mod">
          <ac:chgData name="Miroslava Čechová Závadská" userId="acc6b33ca4c8e38a" providerId="LiveId" clId="{81B4A030-66E1-4B31-9128-5AE6804BFE22}" dt="2024-11-11T08:20:46.445" v="239"/>
          <ac:spMkLst>
            <pc:docMk/>
            <pc:sldMk cId="765869090" sldId="267"/>
            <ac:spMk id="2" creationId="{D5781A32-EE14-EB13-0D41-C79A179C0D86}"/>
          </ac:spMkLst>
        </pc:spChg>
        <pc:spChg chg="mod">
          <ac:chgData name="Miroslava Čechová Závadská" userId="acc6b33ca4c8e38a" providerId="LiveId" clId="{81B4A030-66E1-4B31-9128-5AE6804BFE22}" dt="2024-11-11T08:27:08.683" v="281" actId="5793"/>
          <ac:spMkLst>
            <pc:docMk/>
            <pc:sldMk cId="765869090" sldId="267"/>
            <ac:spMk id="3" creationId="{94D8FBBA-437F-FEF8-5792-966C5673A301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610317977" sldId="267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77141445" sldId="268"/>
        </pc:sldMkLst>
      </pc:sldChg>
      <pc:sldChg chg="modSp new mod">
        <pc:chgData name="Miroslava Čechová Závadská" userId="acc6b33ca4c8e38a" providerId="LiveId" clId="{81B4A030-66E1-4B31-9128-5AE6804BFE22}" dt="2024-11-11T08:39:20.411" v="412" actId="113"/>
        <pc:sldMkLst>
          <pc:docMk/>
          <pc:sldMk cId="3533928570" sldId="268"/>
        </pc:sldMkLst>
        <pc:spChg chg="mod">
          <ac:chgData name="Miroslava Čechová Závadská" userId="acc6b33ca4c8e38a" providerId="LiveId" clId="{81B4A030-66E1-4B31-9128-5AE6804BFE22}" dt="2024-11-11T08:38:08.007" v="392"/>
          <ac:spMkLst>
            <pc:docMk/>
            <pc:sldMk cId="3533928570" sldId="268"/>
            <ac:spMk id="2" creationId="{718C669B-8B64-4E1B-10DB-E894AB7A587D}"/>
          </ac:spMkLst>
        </pc:spChg>
        <pc:spChg chg="mod">
          <ac:chgData name="Miroslava Čechová Závadská" userId="acc6b33ca4c8e38a" providerId="LiveId" clId="{81B4A030-66E1-4B31-9128-5AE6804BFE22}" dt="2024-11-11T08:39:20.411" v="412" actId="113"/>
          <ac:spMkLst>
            <pc:docMk/>
            <pc:sldMk cId="3533928570" sldId="268"/>
            <ac:spMk id="3" creationId="{8E7A89CC-01B9-6E4E-6F47-AA99E1518CEB}"/>
          </ac:spMkLst>
        </pc:spChg>
      </pc:sldChg>
      <pc:sldChg chg="modSp new mod">
        <pc:chgData name="Miroslava Čechová Závadská" userId="acc6b33ca4c8e38a" providerId="LiveId" clId="{81B4A030-66E1-4B31-9128-5AE6804BFE22}" dt="2024-11-11T08:33:30.838" v="330" actId="255"/>
        <pc:sldMkLst>
          <pc:docMk/>
          <pc:sldMk cId="1973531964" sldId="269"/>
        </pc:sldMkLst>
        <pc:spChg chg="mod">
          <ac:chgData name="Miroslava Čechová Závadská" userId="acc6b33ca4c8e38a" providerId="LiveId" clId="{81B4A030-66E1-4B31-9128-5AE6804BFE22}" dt="2024-11-11T08:31:29.041" v="303"/>
          <ac:spMkLst>
            <pc:docMk/>
            <pc:sldMk cId="1973531964" sldId="269"/>
            <ac:spMk id="2" creationId="{2FB2D538-2C0B-F178-D835-A5437EB9B962}"/>
          </ac:spMkLst>
        </pc:spChg>
        <pc:spChg chg="mod">
          <ac:chgData name="Miroslava Čechová Závadská" userId="acc6b33ca4c8e38a" providerId="LiveId" clId="{81B4A030-66E1-4B31-9128-5AE6804BFE22}" dt="2024-11-11T08:33:30.838" v="330" actId="255"/>
          <ac:spMkLst>
            <pc:docMk/>
            <pc:sldMk cId="1973531964" sldId="269"/>
            <ac:spMk id="3" creationId="{80722748-325E-7D4C-317B-ADBA32AC5B6E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960675119" sldId="269"/>
        </pc:sldMkLst>
      </pc:sldChg>
      <pc:sldChg chg="modSp new mod">
        <pc:chgData name="Miroslava Čechová Závadská" userId="acc6b33ca4c8e38a" providerId="LiveId" clId="{81B4A030-66E1-4B31-9128-5AE6804BFE22}" dt="2024-11-11T08:33:22.181" v="328" actId="255"/>
        <pc:sldMkLst>
          <pc:docMk/>
          <pc:sldMk cId="205296972" sldId="270"/>
        </pc:sldMkLst>
        <pc:spChg chg="mod">
          <ac:chgData name="Miroslava Čechová Závadská" userId="acc6b33ca4c8e38a" providerId="LiveId" clId="{81B4A030-66E1-4B31-9128-5AE6804BFE22}" dt="2024-11-11T08:31:31.565" v="304"/>
          <ac:spMkLst>
            <pc:docMk/>
            <pc:sldMk cId="205296972" sldId="270"/>
            <ac:spMk id="2" creationId="{C5B71A4B-0894-0A16-D660-F9B9EBF5EAC9}"/>
          </ac:spMkLst>
        </pc:spChg>
        <pc:spChg chg="mod">
          <ac:chgData name="Miroslava Čechová Závadská" userId="acc6b33ca4c8e38a" providerId="LiveId" clId="{81B4A030-66E1-4B31-9128-5AE6804BFE22}" dt="2024-11-11T08:33:22.181" v="328" actId="255"/>
          <ac:spMkLst>
            <pc:docMk/>
            <pc:sldMk cId="205296972" sldId="270"/>
            <ac:spMk id="3" creationId="{E78B139F-431F-B9A3-38A3-AA5915E0E257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938706691" sldId="270"/>
        </pc:sldMkLst>
      </pc:sldChg>
      <pc:sldChg chg="addSp delSp modSp new mod">
        <pc:chgData name="Miroslava Čechová Závadská" userId="acc6b33ca4c8e38a" providerId="LiveId" clId="{81B4A030-66E1-4B31-9128-5AE6804BFE22}" dt="2024-11-11T08:34:48.820" v="334" actId="22"/>
        <pc:sldMkLst>
          <pc:docMk/>
          <pc:sldMk cId="3008558649" sldId="271"/>
        </pc:sldMkLst>
        <pc:spChg chg="mod">
          <ac:chgData name="Miroslava Čechová Závadská" userId="acc6b33ca4c8e38a" providerId="LiveId" clId="{81B4A030-66E1-4B31-9128-5AE6804BFE22}" dt="2024-11-11T08:34:04.642" v="333"/>
          <ac:spMkLst>
            <pc:docMk/>
            <pc:sldMk cId="3008558649" sldId="271"/>
            <ac:spMk id="2" creationId="{284300A4-6ACF-233E-61EE-5CFAFB319398}"/>
          </ac:spMkLst>
        </pc:spChg>
        <pc:spChg chg="del">
          <ac:chgData name="Miroslava Čechová Závadská" userId="acc6b33ca4c8e38a" providerId="LiveId" clId="{81B4A030-66E1-4B31-9128-5AE6804BFE22}" dt="2024-11-11T08:34:48.820" v="334" actId="22"/>
          <ac:spMkLst>
            <pc:docMk/>
            <pc:sldMk cId="3008558649" sldId="271"/>
            <ac:spMk id="3" creationId="{958149EB-4BC4-1EF0-3E26-6FA612D49606}"/>
          </ac:spMkLst>
        </pc:spChg>
        <pc:picChg chg="add mod ord">
          <ac:chgData name="Miroslava Čechová Závadská" userId="acc6b33ca4c8e38a" providerId="LiveId" clId="{81B4A030-66E1-4B31-9128-5AE6804BFE22}" dt="2024-11-11T08:34:48.820" v="334" actId="22"/>
          <ac:picMkLst>
            <pc:docMk/>
            <pc:sldMk cId="3008558649" sldId="271"/>
            <ac:picMk id="5" creationId="{775A5BAA-E98F-0B9C-7392-DD3055C143C0}"/>
          </ac:picMkLst>
        </pc:pic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017707045" sldId="271"/>
        </pc:sldMkLst>
      </pc:sldChg>
      <pc:sldChg chg="modSp new mod">
        <pc:chgData name="Miroslava Čechová Závadská" userId="acc6b33ca4c8e38a" providerId="LiveId" clId="{81B4A030-66E1-4B31-9128-5AE6804BFE22}" dt="2024-11-11T08:37:13.294" v="391" actId="20577"/>
        <pc:sldMkLst>
          <pc:docMk/>
          <pc:sldMk cId="323607081" sldId="272"/>
        </pc:sldMkLst>
        <pc:spChg chg="mod">
          <ac:chgData name="Miroslava Čechová Závadská" userId="acc6b33ca4c8e38a" providerId="LiveId" clId="{81B4A030-66E1-4B31-9128-5AE6804BFE22}" dt="2024-11-11T08:35:26.562" v="336"/>
          <ac:spMkLst>
            <pc:docMk/>
            <pc:sldMk cId="323607081" sldId="272"/>
            <ac:spMk id="2" creationId="{C83682E4-B04E-85EB-F6CC-D13614A0F52A}"/>
          </ac:spMkLst>
        </pc:spChg>
        <pc:spChg chg="mod">
          <ac:chgData name="Miroslava Čechová Závadská" userId="acc6b33ca4c8e38a" providerId="LiveId" clId="{81B4A030-66E1-4B31-9128-5AE6804BFE22}" dt="2024-11-11T08:37:13.294" v="391" actId="20577"/>
          <ac:spMkLst>
            <pc:docMk/>
            <pc:sldMk cId="323607081" sldId="272"/>
            <ac:spMk id="3" creationId="{A9F2FA7C-A4EA-4237-DF4D-11058753BF2A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488163583" sldId="272"/>
        </pc:sldMkLst>
      </pc:sldChg>
      <pc:sldChg chg="modSp new mod">
        <pc:chgData name="Miroslava Čechová Závadská" userId="acc6b33ca4c8e38a" providerId="LiveId" clId="{81B4A030-66E1-4B31-9128-5AE6804BFE22}" dt="2024-11-11T08:42:24.278" v="459" actId="207"/>
        <pc:sldMkLst>
          <pc:docMk/>
          <pc:sldMk cId="1566857433" sldId="273"/>
        </pc:sldMkLst>
        <pc:spChg chg="mod">
          <ac:chgData name="Miroslava Čechová Závadská" userId="acc6b33ca4c8e38a" providerId="LiveId" clId="{81B4A030-66E1-4B31-9128-5AE6804BFE22}" dt="2024-11-11T08:38:12.596" v="396"/>
          <ac:spMkLst>
            <pc:docMk/>
            <pc:sldMk cId="1566857433" sldId="273"/>
            <ac:spMk id="2" creationId="{B695FA31-CE0F-AE56-3381-61ED5C128970}"/>
          </ac:spMkLst>
        </pc:spChg>
        <pc:spChg chg="mod">
          <ac:chgData name="Miroslava Čechová Závadská" userId="acc6b33ca4c8e38a" providerId="LiveId" clId="{81B4A030-66E1-4B31-9128-5AE6804BFE22}" dt="2024-11-11T08:42:24.278" v="459" actId="207"/>
          <ac:spMkLst>
            <pc:docMk/>
            <pc:sldMk cId="1566857433" sldId="273"/>
            <ac:spMk id="3" creationId="{71392AF5-5470-38CA-10DF-4F102659BCB6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205589865" sldId="273"/>
        </pc:sldMkLst>
      </pc:sldChg>
      <pc:sldChg chg="modSp new mod">
        <pc:chgData name="Miroslava Čechová Závadská" userId="acc6b33ca4c8e38a" providerId="LiveId" clId="{81B4A030-66E1-4B31-9128-5AE6804BFE22}" dt="2024-11-11T08:42:41.060" v="462" actId="20577"/>
        <pc:sldMkLst>
          <pc:docMk/>
          <pc:sldMk cId="206189188" sldId="274"/>
        </pc:sldMkLst>
        <pc:spChg chg="mod">
          <ac:chgData name="Miroslava Čechová Závadská" userId="acc6b33ca4c8e38a" providerId="LiveId" clId="{81B4A030-66E1-4B31-9128-5AE6804BFE22}" dt="2024-11-11T08:38:15.231" v="397"/>
          <ac:spMkLst>
            <pc:docMk/>
            <pc:sldMk cId="206189188" sldId="274"/>
            <ac:spMk id="2" creationId="{CAC1AB34-09A5-1123-09F4-D49F786FC575}"/>
          </ac:spMkLst>
        </pc:spChg>
        <pc:spChg chg="mod">
          <ac:chgData name="Miroslava Čechová Závadská" userId="acc6b33ca4c8e38a" providerId="LiveId" clId="{81B4A030-66E1-4B31-9128-5AE6804BFE22}" dt="2024-11-11T08:42:41.060" v="462" actId="20577"/>
          <ac:spMkLst>
            <pc:docMk/>
            <pc:sldMk cId="206189188" sldId="274"/>
            <ac:spMk id="3" creationId="{D6AC379A-ABD5-0A3A-B13F-45B478480BF5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511548414" sldId="274"/>
        </pc:sldMkLst>
      </pc:sldChg>
      <pc:sldChg chg="modSp new mod">
        <pc:chgData name="Miroslava Čechová Závadská" userId="acc6b33ca4c8e38a" providerId="LiveId" clId="{81B4A030-66E1-4B31-9128-5AE6804BFE22}" dt="2024-11-11T08:44:25.637" v="485" actId="255"/>
        <pc:sldMkLst>
          <pc:docMk/>
          <pc:sldMk cId="1402150005" sldId="275"/>
        </pc:sldMkLst>
        <pc:spChg chg="mod">
          <ac:chgData name="Miroslava Čechová Závadská" userId="acc6b33ca4c8e38a" providerId="LiveId" clId="{81B4A030-66E1-4B31-9128-5AE6804BFE22}" dt="2024-11-11T08:43:27.617" v="466"/>
          <ac:spMkLst>
            <pc:docMk/>
            <pc:sldMk cId="1402150005" sldId="275"/>
            <ac:spMk id="2" creationId="{6B1411F4-808A-FC11-C659-C4F74EE4ECCF}"/>
          </ac:spMkLst>
        </pc:spChg>
        <pc:spChg chg="mod">
          <ac:chgData name="Miroslava Čechová Závadská" userId="acc6b33ca4c8e38a" providerId="LiveId" clId="{81B4A030-66E1-4B31-9128-5AE6804BFE22}" dt="2024-11-11T08:44:25.637" v="485" actId="255"/>
          <ac:spMkLst>
            <pc:docMk/>
            <pc:sldMk cId="1402150005" sldId="275"/>
            <ac:spMk id="3" creationId="{27A14C51-0773-69AC-0075-5C89746340DC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516271076" sldId="275"/>
        </pc:sldMkLst>
      </pc:sldChg>
      <pc:sldChg chg="modSp new mod">
        <pc:chgData name="Miroslava Čechová Závadská" userId="acc6b33ca4c8e38a" providerId="LiveId" clId="{81B4A030-66E1-4B31-9128-5AE6804BFE22}" dt="2024-11-11T08:46:07.797" v="508" actId="255"/>
        <pc:sldMkLst>
          <pc:docMk/>
          <pc:sldMk cId="92959748" sldId="276"/>
        </pc:sldMkLst>
        <pc:spChg chg="mod">
          <ac:chgData name="Miroslava Čechová Závadská" userId="acc6b33ca4c8e38a" providerId="LiveId" clId="{81B4A030-66E1-4B31-9128-5AE6804BFE22}" dt="2024-11-11T08:43:30.116" v="467"/>
          <ac:spMkLst>
            <pc:docMk/>
            <pc:sldMk cId="92959748" sldId="276"/>
            <ac:spMk id="2" creationId="{5E52AFAC-BA3D-AF46-AA3D-69F232860F9E}"/>
          </ac:spMkLst>
        </pc:spChg>
        <pc:spChg chg="mod">
          <ac:chgData name="Miroslava Čechová Závadská" userId="acc6b33ca4c8e38a" providerId="LiveId" clId="{81B4A030-66E1-4B31-9128-5AE6804BFE22}" dt="2024-11-11T08:46:07.797" v="508" actId="255"/>
          <ac:spMkLst>
            <pc:docMk/>
            <pc:sldMk cId="92959748" sldId="276"/>
            <ac:spMk id="3" creationId="{D1C5384C-0254-2474-5622-8060B65C1CDF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558913805" sldId="276"/>
        </pc:sldMkLst>
      </pc:sldChg>
      <pc:sldChg chg="modSp new mod">
        <pc:chgData name="Miroslava Čechová Závadská" userId="acc6b33ca4c8e38a" providerId="LiveId" clId="{81B4A030-66E1-4B31-9128-5AE6804BFE22}" dt="2024-11-11T08:47:46.883" v="527" actId="207"/>
        <pc:sldMkLst>
          <pc:docMk/>
          <pc:sldMk cId="359446762" sldId="277"/>
        </pc:sldMkLst>
        <pc:spChg chg="mod">
          <ac:chgData name="Miroslava Čechová Závadská" userId="acc6b33ca4c8e38a" providerId="LiveId" clId="{81B4A030-66E1-4B31-9128-5AE6804BFE22}" dt="2024-11-11T08:43:32.801" v="468"/>
          <ac:spMkLst>
            <pc:docMk/>
            <pc:sldMk cId="359446762" sldId="277"/>
            <ac:spMk id="2" creationId="{374234CF-4C3E-E84E-F260-C65954E9A8B2}"/>
          </ac:spMkLst>
        </pc:spChg>
        <pc:spChg chg="mod">
          <ac:chgData name="Miroslava Čechová Závadská" userId="acc6b33ca4c8e38a" providerId="LiveId" clId="{81B4A030-66E1-4B31-9128-5AE6804BFE22}" dt="2024-11-11T08:47:46.883" v="527" actId="207"/>
          <ac:spMkLst>
            <pc:docMk/>
            <pc:sldMk cId="359446762" sldId="277"/>
            <ac:spMk id="3" creationId="{4B09F4D6-0D69-A841-2BD5-0E972B4708F5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900968499" sldId="277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73214860" sldId="278"/>
        </pc:sldMkLst>
      </pc:sldChg>
      <pc:sldChg chg="modSp new mod">
        <pc:chgData name="Miroslava Čechová Závadská" userId="acc6b33ca4c8e38a" providerId="LiveId" clId="{81B4A030-66E1-4B31-9128-5AE6804BFE22}" dt="2024-11-11T08:49:06.830" v="549" actId="20577"/>
        <pc:sldMkLst>
          <pc:docMk/>
          <pc:sldMk cId="1546703402" sldId="278"/>
        </pc:sldMkLst>
        <pc:spChg chg="mod">
          <ac:chgData name="Miroslava Čechová Závadská" userId="acc6b33ca4c8e38a" providerId="LiveId" clId="{81B4A030-66E1-4B31-9128-5AE6804BFE22}" dt="2024-11-11T08:43:36.094" v="469"/>
          <ac:spMkLst>
            <pc:docMk/>
            <pc:sldMk cId="1546703402" sldId="278"/>
            <ac:spMk id="2" creationId="{0C5FA7F2-61E5-0237-4ADA-17DD531DA16C}"/>
          </ac:spMkLst>
        </pc:spChg>
        <pc:spChg chg="mod">
          <ac:chgData name="Miroslava Čechová Závadská" userId="acc6b33ca4c8e38a" providerId="LiveId" clId="{81B4A030-66E1-4B31-9128-5AE6804BFE22}" dt="2024-11-11T08:49:06.830" v="549" actId="20577"/>
          <ac:spMkLst>
            <pc:docMk/>
            <pc:sldMk cId="1546703402" sldId="278"/>
            <ac:spMk id="3" creationId="{EC64B3FA-0EEB-F80E-8077-80ED87ED441F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154088212" sldId="279"/>
        </pc:sldMkLst>
      </pc:sldChg>
      <pc:sldChg chg="addSp delSp modSp new mod">
        <pc:chgData name="Miroslava Čechová Závadská" userId="acc6b33ca4c8e38a" providerId="LiveId" clId="{81B4A030-66E1-4B31-9128-5AE6804BFE22}" dt="2024-11-11T08:51:12.462" v="586" actId="1076"/>
        <pc:sldMkLst>
          <pc:docMk/>
          <pc:sldMk cId="3422350971" sldId="279"/>
        </pc:sldMkLst>
        <pc:spChg chg="mod">
          <ac:chgData name="Miroslava Čechová Závadská" userId="acc6b33ca4c8e38a" providerId="LiveId" clId="{81B4A030-66E1-4B31-9128-5AE6804BFE22}" dt="2024-11-11T08:50:43.317" v="583" actId="20577"/>
          <ac:spMkLst>
            <pc:docMk/>
            <pc:sldMk cId="3422350971" sldId="279"/>
            <ac:spMk id="2" creationId="{26CE3A54-1E82-0944-B2A6-8E56329E3D24}"/>
          </ac:spMkLst>
        </pc:spChg>
        <pc:spChg chg="del">
          <ac:chgData name="Miroslava Čechová Závadská" userId="acc6b33ca4c8e38a" providerId="LiveId" clId="{81B4A030-66E1-4B31-9128-5AE6804BFE22}" dt="2024-11-11T08:51:06.641" v="584" actId="22"/>
          <ac:spMkLst>
            <pc:docMk/>
            <pc:sldMk cId="3422350971" sldId="279"/>
            <ac:spMk id="3" creationId="{D886A8AE-1DC2-BC36-291C-0427A5F42364}"/>
          </ac:spMkLst>
        </pc:spChg>
        <pc:picChg chg="add mod ord">
          <ac:chgData name="Miroslava Čechová Závadská" userId="acc6b33ca4c8e38a" providerId="LiveId" clId="{81B4A030-66E1-4B31-9128-5AE6804BFE22}" dt="2024-11-11T08:51:12.462" v="586" actId="1076"/>
          <ac:picMkLst>
            <pc:docMk/>
            <pc:sldMk cId="3422350971" sldId="279"/>
            <ac:picMk id="5" creationId="{7C58FB0A-6117-F3A8-F057-F3CF8224AA23}"/>
          </ac:picMkLst>
        </pc:picChg>
      </pc:sldChg>
      <pc:sldChg chg="addSp delSp modSp new mod">
        <pc:chgData name="Miroslava Čechová Závadská" userId="acc6b33ca4c8e38a" providerId="LiveId" clId="{81B4A030-66E1-4B31-9128-5AE6804BFE22}" dt="2024-11-11T08:52:41.036" v="590" actId="1076"/>
        <pc:sldMkLst>
          <pc:docMk/>
          <pc:sldMk cId="2315396992" sldId="280"/>
        </pc:sldMkLst>
        <pc:spChg chg="mod">
          <ac:chgData name="Miroslava Čechová Závadská" userId="acc6b33ca4c8e38a" providerId="LiveId" clId="{81B4A030-66E1-4B31-9128-5AE6804BFE22}" dt="2024-11-11T08:52:13.102" v="587"/>
          <ac:spMkLst>
            <pc:docMk/>
            <pc:sldMk cId="2315396992" sldId="280"/>
            <ac:spMk id="2" creationId="{E32FEB89-D9EA-A519-F766-1EA4BE9D4749}"/>
          </ac:spMkLst>
        </pc:spChg>
        <pc:spChg chg="del">
          <ac:chgData name="Miroslava Čechová Závadská" userId="acc6b33ca4c8e38a" providerId="LiveId" clId="{81B4A030-66E1-4B31-9128-5AE6804BFE22}" dt="2024-11-11T08:52:35.020" v="588" actId="22"/>
          <ac:spMkLst>
            <pc:docMk/>
            <pc:sldMk cId="2315396992" sldId="280"/>
            <ac:spMk id="3" creationId="{C5BEEEAB-110B-F3AC-2B36-3177F9613938}"/>
          </ac:spMkLst>
        </pc:spChg>
        <pc:picChg chg="add mod ord">
          <ac:chgData name="Miroslava Čechová Závadská" userId="acc6b33ca4c8e38a" providerId="LiveId" clId="{81B4A030-66E1-4B31-9128-5AE6804BFE22}" dt="2024-11-11T08:52:41.036" v="590" actId="1076"/>
          <ac:picMkLst>
            <pc:docMk/>
            <pc:sldMk cId="2315396992" sldId="280"/>
            <ac:picMk id="5" creationId="{19A8F296-D59E-D8F6-7411-B62671127BD0}"/>
          </ac:picMkLst>
        </pc:pic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298513489" sldId="280"/>
        </pc:sldMkLst>
      </pc:sldChg>
      <pc:sldChg chg="addSp delSp modSp new mod">
        <pc:chgData name="Miroslava Čechová Závadská" userId="acc6b33ca4c8e38a" providerId="LiveId" clId="{81B4A030-66E1-4B31-9128-5AE6804BFE22}" dt="2024-11-11T08:59:45.783" v="671" actId="14100"/>
        <pc:sldMkLst>
          <pc:docMk/>
          <pc:sldMk cId="1380332629" sldId="281"/>
        </pc:sldMkLst>
        <pc:spChg chg="mod">
          <ac:chgData name="Miroslava Čechová Závadská" userId="acc6b33ca4c8e38a" providerId="LiveId" clId="{81B4A030-66E1-4B31-9128-5AE6804BFE22}" dt="2024-11-11T08:59:08.322" v="667" actId="20577"/>
          <ac:spMkLst>
            <pc:docMk/>
            <pc:sldMk cId="1380332629" sldId="281"/>
            <ac:spMk id="2" creationId="{EB754A0B-09DB-6264-C9BA-86EE8B67125E}"/>
          </ac:spMkLst>
        </pc:spChg>
        <pc:spChg chg="del">
          <ac:chgData name="Miroslava Čechová Závadská" userId="acc6b33ca4c8e38a" providerId="LiveId" clId="{81B4A030-66E1-4B31-9128-5AE6804BFE22}" dt="2024-11-11T08:59:40.290" v="668" actId="22"/>
          <ac:spMkLst>
            <pc:docMk/>
            <pc:sldMk cId="1380332629" sldId="281"/>
            <ac:spMk id="3" creationId="{AFB73B2D-8699-73EE-DFEE-A26F8FCBAE4F}"/>
          </ac:spMkLst>
        </pc:spChg>
        <pc:picChg chg="add mod ord">
          <ac:chgData name="Miroslava Čechová Závadská" userId="acc6b33ca4c8e38a" providerId="LiveId" clId="{81B4A030-66E1-4B31-9128-5AE6804BFE22}" dt="2024-11-11T08:59:45.783" v="671" actId="14100"/>
          <ac:picMkLst>
            <pc:docMk/>
            <pc:sldMk cId="1380332629" sldId="281"/>
            <ac:picMk id="5" creationId="{B8076133-2F77-702E-0C4F-58E1E2176697}"/>
          </ac:picMkLst>
        </pc:pic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551602088" sldId="281"/>
        </pc:sldMkLst>
      </pc:sldChg>
      <pc:sldChg chg="modSp new mod">
        <pc:chgData name="Miroslava Čechová Závadská" userId="acc6b33ca4c8e38a" providerId="LiveId" clId="{81B4A030-66E1-4B31-9128-5AE6804BFE22}" dt="2024-11-11T08:57:45.941" v="623" actId="20577"/>
        <pc:sldMkLst>
          <pc:docMk/>
          <pc:sldMk cId="2527434005" sldId="282"/>
        </pc:sldMkLst>
        <pc:spChg chg="mod">
          <ac:chgData name="Miroslava Čechová Závadská" userId="acc6b33ca4c8e38a" providerId="LiveId" clId="{81B4A030-66E1-4B31-9128-5AE6804BFE22}" dt="2024-11-11T08:55:23.149" v="593"/>
          <ac:spMkLst>
            <pc:docMk/>
            <pc:sldMk cId="2527434005" sldId="282"/>
            <ac:spMk id="2" creationId="{5867C091-C848-70B2-7DFE-A5F6CF02AC55}"/>
          </ac:spMkLst>
        </pc:spChg>
        <pc:spChg chg="mod">
          <ac:chgData name="Miroslava Čechová Závadská" userId="acc6b33ca4c8e38a" providerId="LiveId" clId="{81B4A030-66E1-4B31-9128-5AE6804BFE22}" dt="2024-11-11T08:57:45.941" v="623" actId="20577"/>
          <ac:spMkLst>
            <pc:docMk/>
            <pc:sldMk cId="2527434005" sldId="282"/>
            <ac:spMk id="3" creationId="{81FDF579-02B5-2133-7BDE-013AF009304F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243627002" sldId="282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510440637" sldId="283"/>
        </pc:sldMkLst>
      </pc:sldChg>
      <pc:sldChg chg="modSp new mod">
        <pc:chgData name="Miroslava Čechová Závadská" userId="acc6b33ca4c8e38a" providerId="LiveId" clId="{81B4A030-66E1-4B31-9128-5AE6804BFE22}" dt="2024-11-11T08:58:55.495" v="658" actId="255"/>
        <pc:sldMkLst>
          <pc:docMk/>
          <pc:sldMk cId="4239726808" sldId="283"/>
        </pc:sldMkLst>
        <pc:spChg chg="mod">
          <ac:chgData name="Miroslava Čechová Závadská" userId="acc6b33ca4c8e38a" providerId="LiveId" clId="{81B4A030-66E1-4B31-9128-5AE6804BFE22}" dt="2024-11-11T08:58:09.668" v="634" actId="20577"/>
          <ac:spMkLst>
            <pc:docMk/>
            <pc:sldMk cId="4239726808" sldId="283"/>
            <ac:spMk id="2" creationId="{ADF2C818-23F2-FC64-7871-6AC881A5483F}"/>
          </ac:spMkLst>
        </pc:spChg>
        <pc:spChg chg="mod">
          <ac:chgData name="Miroslava Čechová Závadská" userId="acc6b33ca4c8e38a" providerId="LiveId" clId="{81B4A030-66E1-4B31-9128-5AE6804BFE22}" dt="2024-11-11T08:58:55.495" v="658" actId="255"/>
          <ac:spMkLst>
            <pc:docMk/>
            <pc:sldMk cId="4239726808" sldId="283"/>
            <ac:spMk id="3" creationId="{B766E909-B251-653C-8D64-1CBFBF8398F7}"/>
          </ac:spMkLst>
        </pc:spChg>
      </pc:sldChg>
      <pc:sldChg chg="modSp new mod">
        <pc:chgData name="Miroslava Čechová Závadská" userId="acc6b33ca4c8e38a" providerId="LiveId" clId="{81B4A030-66E1-4B31-9128-5AE6804BFE22}" dt="2024-11-11T09:01:51.559" v="723" actId="255"/>
        <pc:sldMkLst>
          <pc:docMk/>
          <pc:sldMk cId="2574863855" sldId="284"/>
        </pc:sldMkLst>
        <pc:spChg chg="mod">
          <ac:chgData name="Miroslava Čechová Závadská" userId="acc6b33ca4c8e38a" providerId="LiveId" clId="{81B4A030-66E1-4B31-9128-5AE6804BFE22}" dt="2024-11-11T09:01:01.664" v="692" actId="20577"/>
          <ac:spMkLst>
            <pc:docMk/>
            <pc:sldMk cId="2574863855" sldId="284"/>
            <ac:spMk id="2" creationId="{D33B0437-DE86-DBA4-3466-414C0B392974}"/>
          </ac:spMkLst>
        </pc:spChg>
        <pc:spChg chg="mod">
          <ac:chgData name="Miroslava Čechová Závadská" userId="acc6b33ca4c8e38a" providerId="LiveId" clId="{81B4A030-66E1-4B31-9128-5AE6804BFE22}" dt="2024-11-11T09:01:51.559" v="723" actId="255"/>
          <ac:spMkLst>
            <pc:docMk/>
            <pc:sldMk cId="2574863855" sldId="284"/>
            <ac:spMk id="3" creationId="{6A690BB6-2649-9DF6-8577-510434AB6506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140001134" sldId="284"/>
        </pc:sldMkLst>
      </pc:sldChg>
      <pc:sldChg chg="addSp delSp modSp new mod">
        <pc:chgData name="Miroslava Čechová Závadská" userId="acc6b33ca4c8e38a" providerId="LiveId" clId="{81B4A030-66E1-4B31-9128-5AE6804BFE22}" dt="2024-11-11T09:04:42.721" v="726"/>
        <pc:sldMkLst>
          <pc:docMk/>
          <pc:sldMk cId="506268124" sldId="285"/>
        </pc:sldMkLst>
        <pc:spChg chg="mod">
          <ac:chgData name="Miroslava Čechová Závadská" userId="acc6b33ca4c8e38a" providerId="LiveId" clId="{81B4A030-66E1-4B31-9128-5AE6804BFE22}" dt="2024-11-11T09:04:42.721" v="726"/>
          <ac:spMkLst>
            <pc:docMk/>
            <pc:sldMk cId="506268124" sldId="285"/>
            <ac:spMk id="2" creationId="{4BBEC9C9-F6DE-3A25-7FEE-1C4198496ECE}"/>
          </ac:spMkLst>
        </pc:spChg>
        <pc:spChg chg="del">
          <ac:chgData name="Miroslava Čechová Závadská" userId="acc6b33ca4c8e38a" providerId="LiveId" clId="{81B4A030-66E1-4B31-9128-5AE6804BFE22}" dt="2024-11-11T09:03:56.052" v="725" actId="22"/>
          <ac:spMkLst>
            <pc:docMk/>
            <pc:sldMk cId="506268124" sldId="285"/>
            <ac:spMk id="3" creationId="{3925339E-5FAC-75EE-827A-F024112B3E86}"/>
          </ac:spMkLst>
        </pc:spChg>
        <pc:picChg chg="add mod ord">
          <ac:chgData name="Miroslava Čechová Závadská" userId="acc6b33ca4c8e38a" providerId="LiveId" clId="{81B4A030-66E1-4B31-9128-5AE6804BFE22}" dt="2024-11-11T09:03:56.052" v="725" actId="22"/>
          <ac:picMkLst>
            <pc:docMk/>
            <pc:sldMk cId="506268124" sldId="285"/>
            <ac:picMk id="5" creationId="{3FB40054-99E3-0E38-8D74-A3DBD2F24978}"/>
          </ac:picMkLst>
        </pc:pic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621317779" sldId="285"/>
        </pc:sldMkLst>
      </pc:sldChg>
      <pc:sldChg chg="modSp new mod">
        <pc:chgData name="Miroslava Čechová Závadská" userId="acc6b33ca4c8e38a" providerId="LiveId" clId="{81B4A030-66E1-4B31-9128-5AE6804BFE22}" dt="2024-11-11T09:06:39.250" v="737" actId="20577"/>
        <pc:sldMkLst>
          <pc:docMk/>
          <pc:sldMk cId="3629840242" sldId="286"/>
        </pc:sldMkLst>
        <pc:spChg chg="mod">
          <ac:chgData name="Miroslava Čechová Závadská" userId="acc6b33ca4c8e38a" providerId="LiveId" clId="{81B4A030-66E1-4B31-9128-5AE6804BFE22}" dt="2024-11-11T09:05:41.484" v="728"/>
          <ac:spMkLst>
            <pc:docMk/>
            <pc:sldMk cId="3629840242" sldId="286"/>
            <ac:spMk id="2" creationId="{A74A88F7-0EE4-6599-EF1D-5A4552EE878C}"/>
          </ac:spMkLst>
        </pc:spChg>
        <pc:spChg chg="mod">
          <ac:chgData name="Miroslava Čechová Závadská" userId="acc6b33ca4c8e38a" providerId="LiveId" clId="{81B4A030-66E1-4B31-9128-5AE6804BFE22}" dt="2024-11-11T09:06:39.250" v="737" actId="20577"/>
          <ac:spMkLst>
            <pc:docMk/>
            <pc:sldMk cId="3629840242" sldId="286"/>
            <ac:spMk id="3" creationId="{42BAA4F1-C069-E878-D37E-D5F47BC0455D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875701100" sldId="286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805728661" sldId="287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1316723962" sldId="288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1721251762" sldId="289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199454323" sldId="290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1810994832" sldId="29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2800" dirty="0" err="1"/>
              <a:t>prezEntace</a:t>
            </a:r>
            <a:r>
              <a:rPr lang="cs-CZ" sz="2800"/>
              <a:t> 16 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			Dr. Miroslava Čechová Závadská, </a:t>
            </a:r>
            <a:r>
              <a:rPr lang="cs-CZ" dirty="0" err="1"/>
              <a:t>BSc</a:t>
            </a:r>
            <a:r>
              <a:rPr lang="cs-CZ" dirty="0"/>
              <a:t>. </a:t>
            </a:r>
            <a:r>
              <a:rPr lang="cs-CZ" dirty="0" err="1"/>
              <a:t>MSc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76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81A32-EE14-EB13-0D41-C79A179C0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konsolidačního celku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D8FBBA-437F-FEF8-5792-966C5673A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sz="2400" u="sng" dirty="0"/>
              <a:t>Vznik vlivu je realizován:</a:t>
            </a:r>
          </a:p>
          <a:p>
            <a:pPr marL="0" indent="0">
              <a:buNone/>
            </a:pPr>
            <a:r>
              <a:rPr lang="cs-CZ" sz="2400" b="1" dirty="0"/>
              <a:t>– Koupě podílu na základním kapitálu</a:t>
            </a:r>
          </a:p>
          <a:p>
            <a:pPr marL="0" indent="0">
              <a:buNone/>
            </a:pPr>
            <a:r>
              <a:rPr lang="cs-CZ" sz="2400" b="1" dirty="0"/>
              <a:t>– Uzavřením smlouvy o podílu na hlasovacích právech</a:t>
            </a:r>
          </a:p>
        </p:txBody>
      </p:sp>
    </p:spTree>
    <p:extLst>
      <p:ext uri="{BB962C8B-B14F-4D97-AF65-F5344CB8AC3E}">
        <p14:creationId xmlns:p14="http://schemas.microsoft.com/office/powerpoint/2010/main" val="765869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087E1-E220-9753-BEBB-74CED0A8F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konsolidačního celku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FAA3A8-51F4-B7D7-36C8-DD533FCF8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b="1" dirty="0"/>
              <a:t>Koupě podílu </a:t>
            </a:r>
            <a:r>
              <a:rPr lang="cs-CZ" sz="2400" dirty="0"/>
              <a:t>je nejčastější formou vzniku vlivu, Mateřská společnost koupí část nebo celou Dceřinou společnost (např. </a:t>
            </a:r>
            <a:r>
              <a:rPr lang="cs-CZ" sz="2400" b="1" dirty="0"/>
              <a:t>nákupem akcií</a:t>
            </a:r>
            <a:r>
              <a:rPr lang="cs-CZ" sz="2400" dirty="0"/>
              <a:t>).</a:t>
            </a:r>
          </a:p>
          <a:p>
            <a:endParaRPr lang="cs-CZ" sz="2400" dirty="0"/>
          </a:p>
          <a:p>
            <a:r>
              <a:rPr lang="cs-CZ" sz="2400" dirty="0"/>
              <a:t> Pokud tedy </a:t>
            </a:r>
            <a:r>
              <a:rPr lang="cs-CZ" sz="2400" b="1" dirty="0"/>
              <a:t>Mateřská společnost nakoupí 85% akcií Dceřiné společnosti</a:t>
            </a:r>
            <a:r>
              <a:rPr lang="cs-CZ" sz="2400" dirty="0"/>
              <a:t>, </a:t>
            </a:r>
            <a:r>
              <a:rPr lang="cs-CZ" sz="2400" u="sng" dirty="0"/>
              <a:t>má také 85% hlasovacích práv na valné hromadě a </a:t>
            </a:r>
            <a:r>
              <a:rPr lang="cs-CZ" sz="2400" dirty="0"/>
              <a:t>díky tomu </a:t>
            </a:r>
            <a:r>
              <a:rPr lang="cs-CZ" sz="2400" b="1" dirty="0"/>
              <a:t>vykonává rozhodující vliv nad Dceřinou společností.</a:t>
            </a:r>
          </a:p>
        </p:txBody>
      </p:sp>
    </p:spTree>
    <p:extLst>
      <p:ext uri="{BB962C8B-B14F-4D97-AF65-F5344CB8AC3E}">
        <p14:creationId xmlns:p14="http://schemas.microsoft.com/office/powerpoint/2010/main" val="234903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2D538-2C0B-F178-D835-A5437EB9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ke konsolidaci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722748-325E-7D4C-317B-ADBA32AC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Všeobecně uživatelský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– Právo uživatelů účetních informací znát finanční pozici, výkonnost a změny ve finanční pozici za celou skupinu kapitálově propojených podniků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– cílem konsolidace je vidět kapitálově propojené podniky jako jeden podnik a z pohledu účetní závěrky je cílem sestavení jedné rozvahy a jedné výsledovky za celou skupinu</a:t>
            </a:r>
          </a:p>
        </p:txBody>
      </p:sp>
    </p:spTree>
    <p:extLst>
      <p:ext uri="{BB962C8B-B14F-4D97-AF65-F5344CB8AC3E}">
        <p14:creationId xmlns:p14="http://schemas.microsoft.com/office/powerpoint/2010/main" val="1973531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71A4B-0894-0A16-D660-F9B9EBF5E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ke konsolidaci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B139F-431F-B9A3-38A3-AA5915E0E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 </a:t>
            </a:r>
            <a:r>
              <a:rPr lang="cs-CZ" sz="2800" b="1" dirty="0"/>
              <a:t>Vlastnický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– Zájem vlastníka znát finanční pozici, výkonnost a změny ve finanční pozici podniku, do něhož investoval, cílem konsolidace je doplnit informace o finančních investicích</a:t>
            </a:r>
          </a:p>
        </p:txBody>
      </p:sp>
    </p:spTree>
    <p:extLst>
      <p:ext uri="{BB962C8B-B14F-4D97-AF65-F5344CB8AC3E}">
        <p14:creationId xmlns:p14="http://schemas.microsoft.com/office/powerpoint/2010/main" val="205296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300A4-6ACF-233E-61EE-5CFAFB31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schéma konsolidace – individuální účetní závěrky a konsolidovaná účetní závěrka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75A5BAA-E98F-0B9C-7392-DD3055C14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0117" y="1825625"/>
            <a:ext cx="3903766" cy="4081463"/>
          </a:xfrm>
        </p:spPr>
      </p:pic>
    </p:spTree>
    <p:extLst>
      <p:ext uri="{BB962C8B-B14F-4D97-AF65-F5344CB8AC3E}">
        <p14:creationId xmlns:p14="http://schemas.microsoft.com/office/powerpoint/2010/main" val="3008558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682E4-B04E-85EB-F6CC-D13614A0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F2FA7C-A4EA-4237-DF4D-11058753B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Konsolidaci lze řešit různými metodami, právní úprava může některé metody zakázat, dát právo volby apod.</a:t>
            </a:r>
          </a:p>
          <a:p>
            <a:r>
              <a:rPr lang="cs-CZ" sz="2400" u="sng" dirty="0"/>
              <a:t>Teorie rozeznává:</a:t>
            </a:r>
          </a:p>
          <a:p>
            <a:pPr marL="0" indent="0">
              <a:buNone/>
            </a:pPr>
            <a:r>
              <a:rPr lang="cs-CZ" sz="2400" b="1" dirty="0"/>
              <a:t>– Metoda plné konsolidace</a:t>
            </a:r>
          </a:p>
          <a:p>
            <a:pPr marL="0" indent="0">
              <a:buNone/>
            </a:pPr>
            <a:r>
              <a:rPr lang="cs-CZ" sz="2400" b="1" dirty="0"/>
              <a:t>– Metoda ekvivalence</a:t>
            </a:r>
          </a:p>
          <a:p>
            <a:pPr marL="0" indent="0">
              <a:buNone/>
            </a:pPr>
            <a:r>
              <a:rPr lang="cs-CZ" sz="2400" b="1" dirty="0"/>
              <a:t>– Metoda poměrné konsolidace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dirty="0"/>
              <a:t>Z hlediska potřeb tohoto předmětu se budeme věnovat metodě plné konsolidace a metodě ekvivalence.</a:t>
            </a:r>
          </a:p>
        </p:txBody>
      </p:sp>
    </p:spTree>
    <p:extLst>
      <p:ext uri="{BB962C8B-B14F-4D97-AF65-F5344CB8AC3E}">
        <p14:creationId xmlns:p14="http://schemas.microsoft.com/office/powerpoint/2010/main" val="323607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C669B-8B64-4E1B-10DB-E894AB7A5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plné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7A89CC-01B9-6E4E-6F47-AA99E1518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Tato metoda je aplikována </a:t>
            </a:r>
            <a:r>
              <a:rPr lang="cs-CZ" sz="2400" b="1" dirty="0"/>
              <a:t>pokud M má rozhodující vliv (50%+) v D</a:t>
            </a:r>
          </a:p>
          <a:p>
            <a:endParaRPr lang="cs-CZ" sz="2400" dirty="0"/>
          </a:p>
          <a:p>
            <a:r>
              <a:rPr lang="cs-CZ" sz="2400" dirty="0"/>
              <a:t>Postup konsolidace je takový, že se </a:t>
            </a:r>
            <a:r>
              <a:rPr lang="cs-CZ" sz="2400" b="1" dirty="0"/>
              <a:t>výkazy agregují</a:t>
            </a:r>
            <a:r>
              <a:rPr lang="cs-CZ" sz="2400" dirty="0"/>
              <a:t>, </a:t>
            </a:r>
            <a:r>
              <a:rPr lang="cs-CZ" sz="2400" b="1" dirty="0">
                <a:solidFill>
                  <a:srgbClr val="FF0000"/>
                </a:solidFill>
              </a:rPr>
              <a:t>řádek po řádku, sčítají se shodné položky A, Z, VK, N, V všech podniků konsolidačního celku.</a:t>
            </a:r>
          </a:p>
        </p:txBody>
      </p:sp>
    </p:spTree>
    <p:extLst>
      <p:ext uri="{BB962C8B-B14F-4D97-AF65-F5344CB8AC3E}">
        <p14:creationId xmlns:p14="http://schemas.microsoft.com/office/powerpoint/2010/main" val="3533928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95FA31-CE0F-AE56-3381-61ED5C128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plné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392AF5-5470-38CA-10DF-4F102659B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u="sng" dirty="0"/>
              <a:t> </a:t>
            </a:r>
            <a:r>
              <a:rPr lang="cs-CZ" b="1" u="sng" dirty="0"/>
              <a:t>V dalším kroku </a:t>
            </a:r>
            <a:r>
              <a:rPr lang="cs-CZ" u="sng" dirty="0"/>
              <a:t>je potřeba </a:t>
            </a:r>
            <a:r>
              <a:rPr lang="cs-CZ" b="1" u="sng" dirty="0">
                <a:solidFill>
                  <a:srgbClr val="FF0000"/>
                </a:solidFill>
              </a:rPr>
              <a:t>vyloučit vzájemné transakce</a:t>
            </a:r>
            <a:r>
              <a:rPr lang="cs-CZ" u="sng" dirty="0"/>
              <a:t>:</a:t>
            </a:r>
          </a:p>
          <a:p>
            <a:pPr marL="0" indent="0" algn="just">
              <a:buNone/>
            </a:pPr>
            <a:r>
              <a:rPr lang="cs-CZ" dirty="0"/>
              <a:t>– Investice M v každém D podniku a podíl na VK v D (tedy vlastně to, jak M získala D, typicky nákupem akcií či obchodního podílu)</a:t>
            </a:r>
          </a:p>
          <a:p>
            <a:pPr marL="0" indent="0" algn="just">
              <a:buNone/>
            </a:pPr>
            <a:r>
              <a:rPr lang="cs-CZ" dirty="0"/>
              <a:t>– Vnitroskupinové transakce, kdy mezi sebou firmy patřící do konsolidačního celku obchodují (a výsledkem je zisk či ztráta pro jednotlivé firmy z těchto operací, pohledávky a závazky v podobě neuhrazených faktur vydaných a přijatých) nebo si finančně vypomáhají (půjčují si peníze, kdy jedna firma v konsolidačním celku vykáže pohledávku a jiná firma závazek).</a:t>
            </a:r>
          </a:p>
          <a:p>
            <a:pPr marL="0" indent="0" algn="just">
              <a:buNone/>
            </a:pPr>
            <a:r>
              <a:rPr lang="cs-CZ" dirty="0"/>
              <a:t>– Vzhledem k tomu, že při konsolidaci se na celou skupinu díváme jako na jednu firmu, potom všechny výše uvedené transakce by vlastně– pokud by se jednalo o jednu firmu – nenastaly a je potřeba to účetně ošetřit.</a:t>
            </a:r>
          </a:p>
        </p:txBody>
      </p:sp>
    </p:spTree>
    <p:extLst>
      <p:ext uri="{BB962C8B-B14F-4D97-AF65-F5344CB8AC3E}">
        <p14:creationId xmlns:p14="http://schemas.microsoft.com/office/powerpoint/2010/main" val="1566857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1AB34-09A5-1123-09F4-D49F786FC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plné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AC379A-ABD5-0A3A-B13F-45B478480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b="1" dirty="0"/>
              <a:t>Posledním krokem </a:t>
            </a:r>
            <a:r>
              <a:rPr lang="cs-CZ" sz="2400" dirty="0"/>
              <a:t>je zveřejnění podílu menšinových akcionářů specifický řádek VK v rozvaze</a:t>
            </a:r>
          </a:p>
          <a:p>
            <a:endParaRPr lang="cs-CZ" sz="2400" dirty="0"/>
          </a:p>
          <a:p>
            <a:r>
              <a:rPr lang="cs-CZ" sz="2400" dirty="0"/>
              <a:t>Při konsolidaci se musí dále vyřešit problematika konsolidačního dne a konsolidačních pravidel.</a:t>
            </a:r>
          </a:p>
        </p:txBody>
      </p:sp>
    </p:spTree>
    <p:extLst>
      <p:ext uri="{BB962C8B-B14F-4D97-AF65-F5344CB8AC3E}">
        <p14:creationId xmlns:p14="http://schemas.microsoft.com/office/powerpoint/2010/main" val="206189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411F4-808A-FC11-C659-C4F74EE4E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Rozvahový den a konsolidační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A14C51-0773-69AC-0075-5C8974634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u="sng" dirty="0"/>
              <a:t>Je potřeba odpovědět na otázky: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K jakému datu je konsolidace provedena?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K jakému datu jsou sestaveny výkazy?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r>
              <a:rPr lang="cs-CZ" sz="2400" dirty="0"/>
              <a:t>Různé podniky (M a D) mohou mít různá účetní období (legislativa, geografie, obor podnikání) a tedy musí vyřešit problém různých rozvahových dnů.</a:t>
            </a:r>
          </a:p>
        </p:txBody>
      </p:sp>
    </p:spTree>
    <p:extLst>
      <p:ext uri="{BB962C8B-B14F-4D97-AF65-F5344CB8AC3E}">
        <p14:creationId xmlns:p14="http://schemas.microsoft.com/office/powerpoint/2010/main" val="1402150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b="1" dirty="0"/>
          </a:p>
          <a:p>
            <a:r>
              <a:rPr lang="cs-CZ" sz="3600" b="1" dirty="0"/>
              <a:t>Konsolidace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2AFAC-BA3D-AF46-AA3D-69F232860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Rozvahový den a konsolidační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C5384C-0254-2474-5622-8060B65C1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D má jiné rozvahové datum </a:t>
            </a:r>
            <a:r>
              <a:rPr lang="cs-CZ" sz="2400" dirty="0"/>
              <a:t>– mezitímní účetní závěrka.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D má jiné rozvahové datum, ale v povoleném časovém rozmezí (do 3M) </a:t>
            </a:r>
            <a:r>
              <a:rPr lang="cs-CZ" sz="2400" dirty="0"/>
              <a:t>– využije se řádná účetní závěrka D + úpravy o nastalé změny.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D má shodné rozvahové datum </a:t>
            </a:r>
            <a:r>
              <a:rPr lang="cs-CZ" sz="2400" dirty="0"/>
              <a:t>– ideální situace, není co řešit.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Pokud to legislativa umožňuje, M zpravidla vyžaduje u všech D, aby měly stejný rozvahový den.</a:t>
            </a:r>
          </a:p>
        </p:txBody>
      </p:sp>
    </p:spTree>
    <p:extLst>
      <p:ext uri="{BB962C8B-B14F-4D97-AF65-F5344CB8AC3E}">
        <p14:creationId xmlns:p14="http://schemas.microsoft.com/office/powerpoint/2010/main" val="92959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234CF-4C3E-E84E-F260-C65954E9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Rozvahový den a konsolidační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09F4D6-0D69-A841-2BD5-0E972B470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Účetní závěrka D musí být sestavena podle stejných pravidel jako M</a:t>
            </a:r>
            <a:r>
              <a:rPr lang="cs-CZ" sz="2400" dirty="0"/>
              <a:t>, aby byly </a:t>
            </a:r>
            <a:r>
              <a:rPr lang="cs-CZ" sz="2400" b="1" dirty="0">
                <a:solidFill>
                  <a:srgbClr val="FF0000"/>
                </a:solidFill>
              </a:rPr>
              <a:t>údaje srovnatelné a konzistentní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 </a:t>
            </a:r>
            <a:r>
              <a:rPr lang="cs-CZ" sz="2400" b="1" dirty="0"/>
              <a:t>Pokud tomu tak není</a:t>
            </a:r>
            <a:r>
              <a:rPr lang="cs-CZ" sz="2400" dirty="0"/>
              <a:t>, </a:t>
            </a:r>
            <a:r>
              <a:rPr lang="cs-CZ" sz="2400" b="1" dirty="0">
                <a:solidFill>
                  <a:srgbClr val="FF0000"/>
                </a:solidFill>
              </a:rPr>
              <a:t>D vyhotovuje dvě účetní závěrky</a:t>
            </a:r>
            <a:r>
              <a:rPr lang="cs-CZ" sz="2400" dirty="0"/>
              <a:t>– pro potřeby individuálního vykázání a pro potřeby konsolidace (např. dle ČR a dle IAS/IFRS)</a:t>
            </a:r>
          </a:p>
        </p:txBody>
      </p:sp>
    </p:spTree>
    <p:extLst>
      <p:ext uri="{BB962C8B-B14F-4D97-AF65-F5344CB8AC3E}">
        <p14:creationId xmlns:p14="http://schemas.microsoft.com/office/powerpoint/2010/main" val="359446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FA7F2-61E5-0237-4ADA-17DD531DA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Rozvahový den a konsolidační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64B3FA-0EEB-F80E-8077-80ED87ED4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u="sng" dirty="0"/>
              <a:t>Díky tomu mohou existovat:</a:t>
            </a:r>
          </a:p>
          <a:p>
            <a:endParaRPr lang="cs-CZ" sz="2400" u="sng" dirty="0"/>
          </a:p>
          <a:p>
            <a:pPr marL="0" indent="0">
              <a:buNone/>
            </a:pPr>
            <a:r>
              <a:rPr lang="cs-CZ" sz="2400" dirty="0"/>
              <a:t>– </a:t>
            </a:r>
            <a:r>
              <a:rPr lang="cs-CZ" sz="2400" b="1" dirty="0"/>
              <a:t>Individuální účetní výkazy </a:t>
            </a:r>
            <a:r>
              <a:rPr lang="cs-CZ" sz="2400" dirty="0"/>
              <a:t>– vytváří M a také D pro potřeby konsolidace (tyto výkazy budou konsolidovány)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– </a:t>
            </a:r>
            <a:r>
              <a:rPr lang="cs-CZ" sz="2400" b="1" dirty="0"/>
              <a:t>Konsolidované účetní výkazy </a:t>
            </a:r>
            <a:r>
              <a:rPr lang="cs-CZ" sz="2400" dirty="0"/>
              <a:t>– vytváří 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– </a:t>
            </a:r>
            <a:r>
              <a:rPr lang="cs-CZ" sz="2400" b="1" dirty="0"/>
              <a:t>Separátní účetní výkazy </a:t>
            </a:r>
            <a:r>
              <a:rPr lang="cs-CZ" sz="2400" dirty="0"/>
              <a:t>– vytváří D pro potřeby místní legislativy</a:t>
            </a:r>
          </a:p>
        </p:txBody>
      </p:sp>
    </p:spTree>
    <p:extLst>
      <p:ext uri="{BB962C8B-B14F-4D97-AF65-F5344CB8AC3E}">
        <p14:creationId xmlns:p14="http://schemas.microsoft.com/office/powerpoint/2010/main" val="1546703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E3A54-1E82-0944-B2A6-8E56329E3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konsolidace –příklad zadání</a:t>
            </a:r>
            <a:br>
              <a:rPr lang="cs-CZ" dirty="0"/>
            </a:br>
            <a:r>
              <a:rPr lang="cs-CZ" dirty="0"/>
              <a:t>ALFA VLASTNÍ 60% BETY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C58FB0A-6117-F3A8-F057-F3CF8224AA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2269" y="1690692"/>
            <a:ext cx="4085274" cy="4562525"/>
          </a:xfrm>
        </p:spPr>
      </p:pic>
    </p:spTree>
    <p:extLst>
      <p:ext uri="{BB962C8B-B14F-4D97-AF65-F5344CB8AC3E}">
        <p14:creationId xmlns:p14="http://schemas.microsoft.com/office/powerpoint/2010/main" val="34223509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FEB89-D9EA-A519-F766-1EA4BE9D4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konsolidace –příklad řešení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9A8F296-D59E-D8F6-7411-B62671127B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9795" y="1200711"/>
            <a:ext cx="4584101" cy="5107594"/>
          </a:xfrm>
        </p:spPr>
      </p:pic>
    </p:spTree>
    <p:extLst>
      <p:ext uri="{BB962C8B-B14F-4D97-AF65-F5344CB8AC3E}">
        <p14:creationId xmlns:p14="http://schemas.microsoft.com/office/powerpoint/2010/main" val="2315396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EC9C9-F6DE-3A25-7FEE-1C419849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konsolidace –příklad řešení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FB40054-99E3-0E38-8D74-A3DBD2F249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2559" y="1825625"/>
            <a:ext cx="7418881" cy="4081463"/>
          </a:xfrm>
        </p:spPr>
      </p:pic>
    </p:spTree>
    <p:extLst>
      <p:ext uri="{BB962C8B-B14F-4D97-AF65-F5344CB8AC3E}">
        <p14:creationId xmlns:p14="http://schemas.microsoft.com/office/powerpoint/2010/main" val="506268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7C091-C848-70B2-7DFE-A5F6CF02A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ekvivalence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FDF579-02B5-2133-7BDE-013AF0093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Pokud M v D </a:t>
            </a:r>
            <a:r>
              <a:rPr lang="cs-CZ" sz="2400" b="1" dirty="0"/>
              <a:t>nemá rozhodující vliv</a:t>
            </a:r>
            <a:r>
              <a:rPr lang="cs-CZ" sz="2400" dirty="0"/>
              <a:t>, ale </a:t>
            </a:r>
            <a:r>
              <a:rPr lang="cs-CZ" sz="2400" b="1" dirty="0"/>
              <a:t>pouze podstatný vliv</a:t>
            </a:r>
            <a:r>
              <a:rPr lang="cs-CZ" sz="2400" dirty="0"/>
              <a:t>, využívá se (dle IFRS) </a:t>
            </a:r>
            <a:r>
              <a:rPr lang="cs-CZ" sz="2400" b="1" dirty="0"/>
              <a:t>metoda ekvivalence</a:t>
            </a:r>
          </a:p>
          <a:p>
            <a:endParaRPr lang="cs-CZ" sz="2400" b="1" dirty="0"/>
          </a:p>
          <a:p>
            <a:r>
              <a:rPr lang="cs-CZ" sz="2400" b="1" dirty="0"/>
              <a:t>Pořízení v </a:t>
            </a:r>
            <a:r>
              <a:rPr lang="cs-CZ" sz="2400" b="1" dirty="0" err="1"/>
              <a:t>historical</a:t>
            </a:r>
            <a:r>
              <a:rPr lang="cs-CZ" sz="2400" b="1" dirty="0"/>
              <a:t> </a:t>
            </a:r>
            <a:r>
              <a:rPr lang="cs-CZ" sz="2400" b="1" dirty="0" err="1"/>
              <a:t>costs</a:t>
            </a:r>
            <a:r>
              <a:rPr lang="cs-CZ" sz="2400" b="1" dirty="0"/>
              <a:t>:</a:t>
            </a:r>
          </a:p>
          <a:p>
            <a:pPr marL="0" indent="0">
              <a:buNone/>
            </a:pPr>
            <a:r>
              <a:rPr lang="cs-CZ" sz="2400" dirty="0"/>
              <a:t>– Do výsledovky je zahrnuto zvýšení / snížení hodnoty investice</a:t>
            </a:r>
          </a:p>
          <a:p>
            <a:pPr marL="0" indent="0">
              <a:buNone/>
            </a:pPr>
            <a:r>
              <a:rPr lang="cs-CZ" sz="2400" dirty="0"/>
              <a:t>– Úprava ostatních složek VK o takové vlivy, které neprošly výsledovkou (např. aplikace fair </a:t>
            </a:r>
            <a:r>
              <a:rPr lang="cs-CZ" sz="2400" dirty="0" err="1"/>
              <a:t>value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r>
              <a:rPr lang="cs-CZ" sz="2400" dirty="0"/>
              <a:t>– Příděly ze zisku snižují hodnotu investice (souvztažně s pohledávkou za přiznané dividendy).</a:t>
            </a:r>
          </a:p>
        </p:txBody>
      </p:sp>
    </p:spTree>
    <p:extLst>
      <p:ext uri="{BB962C8B-B14F-4D97-AF65-F5344CB8AC3E}">
        <p14:creationId xmlns:p14="http://schemas.microsoft.com/office/powerpoint/2010/main" val="2527434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2C818-23F2-FC64-7871-6AC881A54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ekvivalence - 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66E909-B251-653C-8D64-1CBFBF839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Společnost M nakoupila cenné papíry společnosti D a získala tak 30% podíl na VK ve společnosti D. </a:t>
            </a:r>
          </a:p>
          <a:p>
            <a:r>
              <a:rPr lang="cs-CZ" sz="2400" dirty="0"/>
              <a:t>Společnost D vykázala za účetní období 20XX zisk 2 000 000 Kč a valná hromada společnosti D rozhodla, že dividendy budou činit 40% zisku.</a:t>
            </a:r>
          </a:p>
          <a:p>
            <a:r>
              <a:rPr lang="cs-CZ" sz="2400" dirty="0"/>
              <a:t>Dividendy byly přiznány a vyplaceny. </a:t>
            </a:r>
          </a:p>
          <a:p>
            <a:endParaRPr lang="cs-CZ" sz="2400" dirty="0"/>
          </a:p>
          <a:p>
            <a:r>
              <a:rPr lang="cs-CZ" sz="2400" b="1" dirty="0"/>
              <a:t>Jak bude vypadat účetní řešení u M?</a:t>
            </a:r>
          </a:p>
        </p:txBody>
      </p:sp>
    </p:spTree>
    <p:extLst>
      <p:ext uri="{BB962C8B-B14F-4D97-AF65-F5344CB8AC3E}">
        <p14:creationId xmlns:p14="http://schemas.microsoft.com/office/powerpoint/2010/main" val="4239726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754A0B-09DB-6264-C9BA-86EE8B671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ekvivalence - ŘEŠENÍ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8076133-2F77-702E-0C4F-58E1E21766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505" y="2295331"/>
            <a:ext cx="7226743" cy="3011143"/>
          </a:xfrm>
        </p:spPr>
      </p:pic>
    </p:spTree>
    <p:extLst>
      <p:ext uri="{BB962C8B-B14F-4D97-AF65-F5344CB8AC3E}">
        <p14:creationId xmlns:p14="http://schemas.microsoft.com/office/powerpoint/2010/main" val="13803326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A88F7-0EE4-6599-EF1D-5A4552EE8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poměrné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BAA4F1-C069-E878-D37E-D5F47BC04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2400" b="1" dirty="0"/>
              <a:t>Spoluovládání</a:t>
            </a:r>
          </a:p>
          <a:p>
            <a:pPr eaLnBrk="1" hangingPunct="1"/>
            <a:endParaRPr lang="cs-CZ" altLang="en-US" sz="2400" b="1" dirty="0"/>
          </a:p>
          <a:p>
            <a:pPr eaLnBrk="1" hangingPunct="1"/>
            <a:r>
              <a:rPr lang="cs-CZ" altLang="en-US" sz="2400" b="1" u="sng" dirty="0"/>
              <a:t>Ve výkazech zveřejní: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en-US" sz="2400" b="1" dirty="0"/>
              <a:t>Aktiva, která ovládá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en-US" sz="2400" b="1" dirty="0"/>
              <a:t>Závazky, které přebírá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en-US" sz="2400" b="1" dirty="0"/>
              <a:t>Náklady, které plynou ze spol. podnikání a podíl na výnosech ze spol. podnikání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840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EC687-A394-6E78-2EE6-5635D5F5E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3F0CF-970B-A391-1585-6B2C51908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/>
              <a:t>Konsolidace</a:t>
            </a:r>
          </a:p>
          <a:p>
            <a:r>
              <a:rPr lang="cs-CZ" sz="2400" dirty="0"/>
              <a:t> znamená obecně upevnění, ustálení, urovnání (například zdravotního stavu pacienta, financí rodiny apod.).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V účetnictví je konsolidace projevem zásady „substance </a:t>
            </a:r>
            <a:r>
              <a:rPr lang="cs-CZ" sz="2400" b="1" dirty="0" err="1"/>
              <a:t>over</a:t>
            </a:r>
            <a:r>
              <a:rPr lang="cs-CZ" sz="2400" b="1" dirty="0"/>
              <a:t> </a:t>
            </a:r>
            <a:r>
              <a:rPr lang="cs-CZ" sz="2400" b="1" dirty="0" err="1"/>
              <a:t>form</a:t>
            </a:r>
            <a:r>
              <a:rPr lang="cs-CZ" sz="2400" b="1" dirty="0"/>
              <a:t>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účetnictví zobrazuje realitu bez ohledu na (právní) formu.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Konsolidace se týká společností, které z hlediska práva fungují jako samostatné právnické osoby, ovšem z pohledu ekonomického se chovají jako jedna firma.</a:t>
            </a:r>
          </a:p>
        </p:txBody>
      </p:sp>
    </p:spTree>
    <p:extLst>
      <p:ext uri="{BB962C8B-B14F-4D97-AF65-F5344CB8AC3E}">
        <p14:creationId xmlns:p14="http://schemas.microsoft.com/office/powerpoint/2010/main" val="6827355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B0437-DE86-DBA4-3466-414C0B392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zopakování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690BB6-2649-9DF6-8577-510434AB6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Na jaké účetní zásadě je konsolidace založena?</a:t>
            </a:r>
          </a:p>
          <a:p>
            <a:r>
              <a:rPr lang="cs-CZ" sz="2400" b="1" dirty="0"/>
              <a:t>Co je cílem konsolidace?</a:t>
            </a:r>
          </a:p>
          <a:p>
            <a:r>
              <a:rPr lang="cs-CZ" sz="2400" b="1" dirty="0"/>
              <a:t>Jak se vybírají firmy do konsolidačního celku?</a:t>
            </a:r>
          </a:p>
          <a:p>
            <a:r>
              <a:rPr lang="cs-CZ" sz="2400" b="1" dirty="0"/>
              <a:t>Jak funguje metoda plné konsolidace a kdy se uplatní?</a:t>
            </a:r>
          </a:p>
          <a:p>
            <a:r>
              <a:rPr lang="cs-CZ" sz="2400" b="1" dirty="0"/>
              <a:t>V jakých krocích se metoda plné konsolidace provádí?</a:t>
            </a:r>
          </a:p>
          <a:p>
            <a:r>
              <a:rPr lang="cs-CZ" sz="2400" b="1" dirty="0"/>
              <a:t>Jak funguje metoda ekvivalence a kdy se uplatní?</a:t>
            </a:r>
          </a:p>
          <a:p>
            <a:r>
              <a:rPr lang="cs-CZ" sz="2400" b="1" dirty="0"/>
              <a:t>Proč se u metody ekvivalence snižuje hodnota investice o přiznané dividendy?</a:t>
            </a:r>
          </a:p>
        </p:txBody>
      </p:sp>
    </p:spTree>
    <p:extLst>
      <p:ext uri="{BB962C8B-B14F-4D97-AF65-F5344CB8AC3E}">
        <p14:creationId xmlns:p14="http://schemas.microsoft.com/office/powerpoint/2010/main" val="257486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BBEBF-F7BF-2A4F-26BF-05CA2586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0505A7-FAAA-A770-267E-358367E19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2400" dirty="0"/>
              <a:t>Příkladem může být např. automobilový průmysl, kdy jednotlivé značky fungují právně samostatně, ale ekonomicky jsou součástí skupiny (např. Škoda a Volkswagen Group). </a:t>
            </a:r>
          </a:p>
          <a:p>
            <a:endParaRPr lang="cs-CZ" sz="2400" dirty="0"/>
          </a:p>
          <a:p>
            <a:r>
              <a:rPr lang="cs-CZ" sz="2400" dirty="0"/>
              <a:t>Obdobně to platí i pro skupinu ČEZ, která je vnímána jako jedna firma, ovšem ve skutečnosti se jedná o celek s více než 140 společnostmi.</a:t>
            </a:r>
          </a:p>
        </p:txBody>
      </p:sp>
    </p:spTree>
    <p:extLst>
      <p:ext uri="{BB962C8B-B14F-4D97-AF65-F5344CB8AC3E}">
        <p14:creationId xmlns:p14="http://schemas.microsoft.com/office/powerpoint/2010/main" val="169199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8806FF-76A9-62E4-D56C-2CC471A64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2EED29-7C26-8DF4-185F-F12880215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Existence kapitálově (i jinak) </a:t>
            </a:r>
            <a:r>
              <a:rPr lang="cs-CZ" sz="2400" b="1" dirty="0"/>
              <a:t>propojených společností </a:t>
            </a:r>
            <a:r>
              <a:rPr lang="cs-CZ" sz="2400" dirty="0"/>
              <a:t>je v současné podobě tržního hospodářství velmi častá a je třeba, aby účetnictví reflektovalo tuto skutečnost– je třeba sestavit </a:t>
            </a:r>
            <a:r>
              <a:rPr lang="cs-CZ" sz="2400" b="1" dirty="0"/>
              <a:t>jednu rozvahu </a:t>
            </a:r>
            <a:r>
              <a:rPr lang="cs-CZ" sz="2400" dirty="0"/>
              <a:t>a </a:t>
            </a:r>
            <a:r>
              <a:rPr lang="cs-CZ" sz="2400" b="1" dirty="0"/>
              <a:t>výsledovku za celou skupinu.</a:t>
            </a:r>
          </a:p>
          <a:p>
            <a:endParaRPr lang="cs-CZ" sz="2400" b="1" dirty="0"/>
          </a:p>
          <a:p>
            <a:r>
              <a:rPr lang="cs-CZ" sz="2400" b="1" dirty="0"/>
              <a:t>T</a:t>
            </a:r>
            <a:r>
              <a:rPr lang="cs-CZ" sz="2400" dirty="0"/>
              <a:t>edy např. celá skupina ČEZ musí být reprezentována jednou konsolidovanou účetní závěrkou.</a:t>
            </a:r>
          </a:p>
        </p:txBody>
      </p:sp>
    </p:spTree>
    <p:extLst>
      <p:ext uri="{BB962C8B-B14F-4D97-AF65-F5344CB8AC3E}">
        <p14:creationId xmlns:p14="http://schemas.microsoft.com/office/powerpoint/2010/main" val="48091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646A6-3D04-33A5-86BE-766B022A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– informační potřeby a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02FBC-B042-A05C-52BD-C2FAA5DC2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 Nejčastější způsob propojení firem jsou </a:t>
            </a:r>
            <a:r>
              <a:rPr lang="cs-CZ" sz="2400" b="1" dirty="0"/>
              <a:t>strategické podíly (investice) mateřské firmy (M) do dceřiných firem (D).</a:t>
            </a:r>
          </a:p>
          <a:p>
            <a:endParaRPr lang="cs-CZ" sz="2400" b="1" dirty="0"/>
          </a:p>
          <a:p>
            <a:r>
              <a:rPr lang="cs-CZ" sz="2400" dirty="0"/>
              <a:t> Uživatel účetní závěrky </a:t>
            </a:r>
            <a:r>
              <a:rPr lang="cs-CZ" sz="2400" b="1" dirty="0"/>
              <a:t>nechce vědět pouze kolik bylo investováno </a:t>
            </a:r>
            <a:r>
              <a:rPr lang="cs-CZ" sz="2400" dirty="0"/>
              <a:t>(to by se dozvěděl v nekonsolidované účetní závěrce M), </a:t>
            </a:r>
            <a:r>
              <a:rPr lang="cs-CZ" sz="2400" b="1" dirty="0"/>
              <a:t>ale také do kterých podniků</a:t>
            </a:r>
            <a:r>
              <a:rPr lang="cs-CZ" sz="2400" dirty="0"/>
              <a:t>, jaká aktiva M kontroluje v různých D, jaký vliv má investice na finanční pozici apod.</a:t>
            </a:r>
          </a:p>
        </p:txBody>
      </p:sp>
    </p:spTree>
    <p:extLst>
      <p:ext uri="{BB962C8B-B14F-4D97-AF65-F5344CB8AC3E}">
        <p14:creationId xmlns:p14="http://schemas.microsoft.com/office/powerpoint/2010/main" val="184002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0044F-23CE-3F7A-4106-040FC79C3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– informační potřeby a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328BC8-4169-48B5-3315-43A07BA03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dirty="0"/>
              <a:t>Proto uživatel vyžaduje účetní závěrku za tzv. </a:t>
            </a:r>
            <a:r>
              <a:rPr lang="cs-CZ" sz="2400" b="1" dirty="0"/>
              <a:t>konsolidační celek a konsolidované účetní výkazy, konsolidovanou účetní závěrku.</a:t>
            </a:r>
          </a:p>
          <a:p>
            <a:endParaRPr lang="cs-CZ" sz="2400" b="1" dirty="0"/>
          </a:p>
          <a:p>
            <a:r>
              <a:rPr lang="cs-CZ" sz="2400" u="sng" dirty="0"/>
              <a:t>Tím se otevírá prostor pro některé otázky:</a:t>
            </a:r>
          </a:p>
          <a:p>
            <a:pPr marL="0" indent="0">
              <a:buNone/>
            </a:pPr>
            <a:r>
              <a:rPr lang="cs-CZ" sz="2400" dirty="0"/>
              <a:t>– Jak rozpoznat propojené firmy?</a:t>
            </a:r>
          </a:p>
          <a:p>
            <a:pPr marL="0" indent="0">
              <a:buNone/>
            </a:pPr>
            <a:r>
              <a:rPr lang="cs-CZ" sz="2400" dirty="0"/>
              <a:t>– Jak určit, kdo je M a kdo D?</a:t>
            </a:r>
          </a:p>
          <a:p>
            <a:pPr marL="0" indent="0">
              <a:buNone/>
            </a:pPr>
            <a:r>
              <a:rPr lang="cs-CZ" sz="2400" dirty="0"/>
              <a:t>– Jak rozpoznat, kdy už D zahrnout a kdy nezahrnout do    	konsolidace?</a:t>
            </a:r>
          </a:p>
        </p:txBody>
      </p:sp>
    </p:spTree>
    <p:extLst>
      <p:ext uri="{BB962C8B-B14F-4D97-AF65-F5344CB8AC3E}">
        <p14:creationId xmlns:p14="http://schemas.microsoft.com/office/powerpoint/2010/main" val="2743916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81074-4652-65C4-D775-9C12B281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– informační potřeby a konsolidace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AA4C115-708F-D0F2-4B7E-B4D2E6F98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8841" y="1790286"/>
            <a:ext cx="5803641" cy="4179013"/>
          </a:xfrm>
        </p:spPr>
      </p:pic>
    </p:spTree>
    <p:extLst>
      <p:ext uri="{BB962C8B-B14F-4D97-AF65-F5344CB8AC3E}">
        <p14:creationId xmlns:p14="http://schemas.microsoft.com/office/powerpoint/2010/main" val="3866173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3F00A-4D58-406D-FA0C-D745ABBB8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konsolidačního celku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FDBA46-E2AE-E528-4690-6961559D7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Kritériem pro (ne)zařazení Dceřiné firmy do konsolidačního celku je tzv. míra vlivu, která vyjadřuje podíl Mateřské společnosti na rozhodování v Dceřiné společnosti.</a:t>
            </a:r>
          </a:p>
          <a:p>
            <a:endParaRPr lang="cs-CZ" dirty="0"/>
          </a:p>
          <a:p>
            <a:r>
              <a:rPr lang="cs-CZ" u="sng" dirty="0"/>
              <a:t> Z hledisky významnosti (síly) vlivu se rozlišuje situace, kdy Mateřská společnost má: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Rozhodující vliv (</a:t>
            </a:r>
            <a:r>
              <a:rPr lang="cs-CZ" b="1" dirty="0" err="1"/>
              <a:t>control</a:t>
            </a:r>
            <a:r>
              <a:rPr lang="cs-CZ" b="1" dirty="0"/>
              <a:t>)- vyšší než 50%,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Podstatný vliv 20%- 50% (</a:t>
            </a:r>
            <a:r>
              <a:rPr lang="cs-CZ" b="1" dirty="0" err="1"/>
              <a:t>significant</a:t>
            </a:r>
            <a:r>
              <a:rPr lang="cs-CZ" b="1" dirty="0"/>
              <a:t> influence),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Vyrovnaný vliv (</a:t>
            </a:r>
            <a:r>
              <a:rPr lang="cs-CZ" b="1" dirty="0" err="1"/>
              <a:t>spoluovládání</a:t>
            </a:r>
            <a:r>
              <a:rPr lang="cs-CZ" b="1" dirty="0"/>
              <a:t>, joint </a:t>
            </a:r>
            <a:r>
              <a:rPr lang="cs-CZ" b="1" dirty="0" err="1"/>
              <a:t>control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47104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339</TotalTime>
  <Words>1358</Words>
  <Application>Microsoft Office PowerPoint</Application>
  <PresentationFormat>Předvádění na obrazovce (4:3)</PresentationFormat>
  <Paragraphs>144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Motiv Office</vt:lpstr>
      <vt:lpstr>Finanční účetnictví 1     prezEntace 16 </vt:lpstr>
      <vt:lpstr>Téma</vt:lpstr>
      <vt:lpstr>Konsolidace</vt:lpstr>
      <vt:lpstr>Konsolidace</vt:lpstr>
      <vt:lpstr>Konsolidace</vt:lpstr>
      <vt:lpstr>Východiska – informační potřeby a konsolidace</vt:lpstr>
      <vt:lpstr>Východiska – informační potřeby a konsolidace</vt:lpstr>
      <vt:lpstr>Východiska – informační potřeby a konsolidace</vt:lpstr>
      <vt:lpstr>Problematika konsolidačního celku</vt:lpstr>
      <vt:lpstr>Problematika konsolidačního celku</vt:lpstr>
      <vt:lpstr>Problematika konsolidačního celku</vt:lpstr>
      <vt:lpstr>Přístupy ke konsolidaci</vt:lpstr>
      <vt:lpstr>Přístupy ke konsolidaci</vt:lpstr>
      <vt:lpstr>Obecné schéma konsolidace – individuální účetní závěrky a konsolidovaná účetní závěrka</vt:lpstr>
      <vt:lpstr>Metody konsolidace</vt:lpstr>
      <vt:lpstr>Metoda plné konsolidace</vt:lpstr>
      <vt:lpstr>Metoda plné konsolidace</vt:lpstr>
      <vt:lpstr>Metoda plné konsolidace</vt:lpstr>
      <vt:lpstr>Rozvahový den a konsolidační pravidla</vt:lpstr>
      <vt:lpstr>Rozvahový den a konsolidační pravidla</vt:lpstr>
      <vt:lpstr>Rozvahový den a konsolidační pravidla</vt:lpstr>
      <vt:lpstr>Rozvahový den a konsolidační pravidla</vt:lpstr>
      <vt:lpstr>Plná konsolidace –příklad zadání ALFA VLASTNÍ 60% BETY</vt:lpstr>
      <vt:lpstr>Plná konsolidace –příklad řešení</vt:lpstr>
      <vt:lpstr>Plná konsolidace –příklad řešení</vt:lpstr>
      <vt:lpstr>Metoda ekvivalence</vt:lpstr>
      <vt:lpstr>Metoda ekvivalence - PŘÍKLAD</vt:lpstr>
      <vt:lpstr>Metoda ekvivalence - ŘEŠENÍ</vt:lpstr>
      <vt:lpstr>Metoda poměrné konsolidace</vt:lpstr>
      <vt:lpstr>Otázky k zopakování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účetnictví 1     prezEntace 14 </dc:title>
  <dc:creator>Miroslava Čechová Závadská</dc:creator>
  <cp:lastModifiedBy>Miroslava Čechová Závadská</cp:lastModifiedBy>
  <cp:revision>28</cp:revision>
  <dcterms:created xsi:type="dcterms:W3CDTF">2024-10-11T09:14:49Z</dcterms:created>
  <dcterms:modified xsi:type="dcterms:W3CDTF">2024-11-11T12:52:04Z</dcterms:modified>
</cp:coreProperties>
</file>