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lava Čechová Závadská" userId="acc6b33ca4c8e38a" providerId="LiveId" clId="{2B31D70D-7007-4839-A9F0-E8A2E537FE39}"/>
    <pc:docChg chg="undo custSel addSld delSld modSld">
      <pc:chgData name="Miroslava Čechová Závadská" userId="acc6b33ca4c8e38a" providerId="LiveId" clId="{2B31D70D-7007-4839-A9F0-E8A2E537FE39}" dt="2024-10-17T10:16:57.789" v="458" actId="20577"/>
      <pc:docMkLst>
        <pc:docMk/>
      </pc:docMkLst>
      <pc:sldChg chg="modSp mod">
        <pc:chgData name="Miroslava Čechová Závadská" userId="acc6b33ca4c8e38a" providerId="LiveId" clId="{2B31D70D-7007-4839-A9F0-E8A2E537FE39}" dt="2024-10-17T09:34:51.526" v="43" actId="20577"/>
        <pc:sldMkLst>
          <pc:docMk/>
          <pc:sldMk cId="4071529677" sldId="257"/>
        </pc:sldMkLst>
        <pc:spChg chg="mod">
          <ac:chgData name="Miroslava Čechová Závadská" userId="acc6b33ca4c8e38a" providerId="LiveId" clId="{2B31D70D-7007-4839-A9F0-E8A2E537FE39}" dt="2024-10-17T09:34:51.526" v="43" actId="20577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2B31D70D-7007-4839-A9F0-E8A2E537FE39}" dt="2024-10-17T10:16:57.789" v="458" actId="20577"/>
        <pc:sldMkLst>
          <pc:docMk/>
          <pc:sldMk cId="253760621" sldId="258"/>
        </pc:sldMkLst>
        <pc:spChg chg="mod">
          <ac:chgData name="Miroslava Čechová Závadská" userId="acc6b33ca4c8e38a" providerId="LiveId" clId="{2B31D70D-7007-4839-A9F0-E8A2E537FE39}" dt="2024-10-17T10:16:57.789" v="458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304724852" sldId="259"/>
        </pc:sldMkLst>
      </pc:sldChg>
      <pc:sldChg chg="modSp new mod">
        <pc:chgData name="Miroslava Čechová Závadská" userId="acc6b33ca4c8e38a" providerId="LiveId" clId="{2B31D70D-7007-4839-A9F0-E8A2E537FE39}" dt="2024-10-17T09:40:06.891" v="75" actId="113"/>
        <pc:sldMkLst>
          <pc:docMk/>
          <pc:sldMk cId="4226234673" sldId="259"/>
        </pc:sldMkLst>
        <pc:spChg chg="mod">
          <ac:chgData name="Miroslava Čechová Závadská" userId="acc6b33ca4c8e38a" providerId="LiveId" clId="{2B31D70D-7007-4839-A9F0-E8A2E537FE39}" dt="2024-10-17T09:37:52.358" v="55" actId="20577"/>
          <ac:spMkLst>
            <pc:docMk/>
            <pc:sldMk cId="4226234673" sldId="259"/>
            <ac:spMk id="2" creationId="{FD1B2866-6851-631F-670E-23036403B0D1}"/>
          </ac:spMkLst>
        </pc:spChg>
        <pc:spChg chg="mod">
          <ac:chgData name="Miroslava Čechová Závadská" userId="acc6b33ca4c8e38a" providerId="LiveId" clId="{2B31D70D-7007-4839-A9F0-E8A2E537FE39}" dt="2024-10-17T09:40:06.891" v="75" actId="113"/>
          <ac:spMkLst>
            <pc:docMk/>
            <pc:sldMk cId="4226234673" sldId="259"/>
            <ac:spMk id="3" creationId="{C17452DC-8050-5A1C-E7C6-85C480DC25E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835767290" sldId="260"/>
        </pc:sldMkLst>
      </pc:sldChg>
      <pc:sldChg chg="modSp new mod">
        <pc:chgData name="Miroslava Čechová Závadská" userId="acc6b33ca4c8e38a" providerId="LiveId" clId="{2B31D70D-7007-4839-A9F0-E8A2E537FE39}" dt="2024-10-17T09:41:35.011" v="97" actId="255"/>
        <pc:sldMkLst>
          <pc:docMk/>
          <pc:sldMk cId="4050716611" sldId="260"/>
        </pc:sldMkLst>
        <pc:spChg chg="mod">
          <ac:chgData name="Miroslava Čechová Závadská" userId="acc6b33ca4c8e38a" providerId="LiveId" clId="{2B31D70D-7007-4839-A9F0-E8A2E537FE39}" dt="2024-10-17T09:37:58.825" v="56"/>
          <ac:spMkLst>
            <pc:docMk/>
            <pc:sldMk cId="4050716611" sldId="260"/>
            <ac:spMk id="2" creationId="{72E2CAF9-A3D8-BA98-FB77-B94DF8881935}"/>
          </ac:spMkLst>
        </pc:spChg>
        <pc:spChg chg="mod">
          <ac:chgData name="Miroslava Čechová Závadská" userId="acc6b33ca4c8e38a" providerId="LiveId" clId="{2B31D70D-7007-4839-A9F0-E8A2E537FE39}" dt="2024-10-17T09:41:35.011" v="97" actId="255"/>
          <ac:spMkLst>
            <pc:docMk/>
            <pc:sldMk cId="4050716611" sldId="260"/>
            <ac:spMk id="3" creationId="{8075E3C2-3EE4-988B-7CE1-8CAFD3D86731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625237875" sldId="261"/>
        </pc:sldMkLst>
      </pc:sldChg>
      <pc:sldChg chg="modSp new mod">
        <pc:chgData name="Miroslava Čechová Závadská" userId="acc6b33ca4c8e38a" providerId="LiveId" clId="{2B31D70D-7007-4839-A9F0-E8A2E537FE39}" dt="2024-10-17T09:43:30.843" v="122" actId="27636"/>
        <pc:sldMkLst>
          <pc:docMk/>
          <pc:sldMk cId="2941797390" sldId="261"/>
        </pc:sldMkLst>
        <pc:spChg chg="mod">
          <ac:chgData name="Miroslava Čechová Závadská" userId="acc6b33ca4c8e38a" providerId="LiveId" clId="{2B31D70D-7007-4839-A9F0-E8A2E537FE39}" dt="2024-10-17T09:38:01.887" v="57"/>
          <ac:spMkLst>
            <pc:docMk/>
            <pc:sldMk cId="2941797390" sldId="261"/>
            <ac:spMk id="2" creationId="{BFDF6632-C954-1FFB-BE19-5251F7138046}"/>
          </ac:spMkLst>
        </pc:spChg>
        <pc:spChg chg="mod">
          <ac:chgData name="Miroslava Čechová Závadská" userId="acc6b33ca4c8e38a" providerId="LiveId" clId="{2B31D70D-7007-4839-A9F0-E8A2E537FE39}" dt="2024-10-17T09:43:30.843" v="122" actId="27636"/>
          <ac:spMkLst>
            <pc:docMk/>
            <pc:sldMk cId="2941797390" sldId="261"/>
            <ac:spMk id="3" creationId="{88E58565-DC5E-9916-E27A-B9C40A64798A}"/>
          </ac:spMkLst>
        </pc:spChg>
      </pc:sldChg>
      <pc:sldChg chg="modSp new mod">
        <pc:chgData name="Miroslava Čechová Závadská" userId="acc6b33ca4c8e38a" providerId="LiveId" clId="{2B31D70D-7007-4839-A9F0-E8A2E537FE39}" dt="2024-10-17T09:45:16.828" v="139" actId="113"/>
        <pc:sldMkLst>
          <pc:docMk/>
          <pc:sldMk cId="1323171507" sldId="262"/>
        </pc:sldMkLst>
        <pc:spChg chg="mod">
          <ac:chgData name="Miroslava Čechová Závadská" userId="acc6b33ca4c8e38a" providerId="LiveId" clId="{2B31D70D-7007-4839-A9F0-E8A2E537FE39}" dt="2024-10-17T09:38:09.006" v="65"/>
          <ac:spMkLst>
            <pc:docMk/>
            <pc:sldMk cId="1323171507" sldId="262"/>
            <ac:spMk id="2" creationId="{251DA371-F7A0-4B01-2BAF-575B2808997F}"/>
          </ac:spMkLst>
        </pc:spChg>
        <pc:spChg chg="mod">
          <ac:chgData name="Miroslava Čechová Závadská" userId="acc6b33ca4c8e38a" providerId="LiveId" clId="{2B31D70D-7007-4839-A9F0-E8A2E537FE39}" dt="2024-10-17T09:45:16.828" v="139" actId="113"/>
          <ac:spMkLst>
            <pc:docMk/>
            <pc:sldMk cId="1323171507" sldId="262"/>
            <ac:spMk id="3" creationId="{B684FE92-E85E-8CFB-D2AF-A7E20C151BD9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086078463" sldId="262"/>
        </pc:sldMkLst>
      </pc:sldChg>
      <pc:sldChg chg="addSp modSp new mod">
        <pc:chgData name="Miroslava Čechová Závadská" userId="acc6b33ca4c8e38a" providerId="LiveId" clId="{2B31D70D-7007-4839-A9F0-E8A2E537FE39}" dt="2024-10-17T09:46:54.741" v="146" actId="207"/>
        <pc:sldMkLst>
          <pc:docMk/>
          <pc:sldMk cId="2173272100" sldId="263"/>
        </pc:sldMkLst>
        <pc:spChg chg="mod">
          <ac:chgData name="Miroslava Čechová Závadská" userId="acc6b33ca4c8e38a" providerId="LiveId" clId="{2B31D70D-7007-4839-A9F0-E8A2E537FE39}" dt="2024-10-17T09:38:13.443" v="66"/>
          <ac:spMkLst>
            <pc:docMk/>
            <pc:sldMk cId="2173272100" sldId="263"/>
            <ac:spMk id="2" creationId="{4ABF94C9-5A0C-8941-A243-BEAB3B09379C}"/>
          </ac:spMkLst>
        </pc:spChg>
        <pc:spChg chg="mod">
          <ac:chgData name="Miroslava Čechová Závadská" userId="acc6b33ca4c8e38a" providerId="LiveId" clId="{2B31D70D-7007-4839-A9F0-E8A2E537FE39}" dt="2024-10-17T09:46:54.741" v="146" actId="207"/>
          <ac:spMkLst>
            <pc:docMk/>
            <pc:sldMk cId="2173272100" sldId="263"/>
            <ac:spMk id="3" creationId="{E04E5F60-34EF-A684-D553-0B2457577DD6}"/>
          </ac:spMkLst>
        </pc:spChg>
        <pc:picChg chg="add mod">
          <ac:chgData name="Miroslava Čechová Závadská" userId="acc6b33ca4c8e38a" providerId="LiveId" clId="{2B31D70D-7007-4839-A9F0-E8A2E537FE39}" dt="2024-10-17T09:46:32.272" v="143" actId="1076"/>
          <ac:picMkLst>
            <pc:docMk/>
            <pc:sldMk cId="2173272100" sldId="263"/>
            <ac:picMk id="5" creationId="{1ABF7DC1-7B32-C2D6-7A75-ECEFC13BE24F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935787361" sldId="263"/>
        </pc:sldMkLst>
      </pc:sldChg>
      <pc:sldChg chg="modSp new mod">
        <pc:chgData name="Miroslava Čechová Závadská" userId="acc6b33ca4c8e38a" providerId="LiveId" clId="{2B31D70D-7007-4839-A9F0-E8A2E537FE39}" dt="2024-10-17T09:49:27.157" v="164" actId="20577"/>
        <pc:sldMkLst>
          <pc:docMk/>
          <pc:sldMk cId="573091866" sldId="264"/>
        </pc:sldMkLst>
        <pc:spChg chg="mod">
          <ac:chgData name="Miroslava Čechová Závadská" userId="acc6b33ca4c8e38a" providerId="LiveId" clId="{2B31D70D-7007-4839-A9F0-E8A2E537FE39}" dt="2024-10-17T09:38:25.189" v="67"/>
          <ac:spMkLst>
            <pc:docMk/>
            <pc:sldMk cId="573091866" sldId="264"/>
            <ac:spMk id="2" creationId="{3943A9DA-03B6-8407-65F4-076B384FDAA2}"/>
          </ac:spMkLst>
        </pc:spChg>
        <pc:spChg chg="mod">
          <ac:chgData name="Miroslava Čechová Závadská" userId="acc6b33ca4c8e38a" providerId="LiveId" clId="{2B31D70D-7007-4839-A9F0-E8A2E537FE39}" dt="2024-10-17T09:49:27.157" v="164" actId="20577"/>
          <ac:spMkLst>
            <pc:docMk/>
            <pc:sldMk cId="573091866" sldId="264"/>
            <ac:spMk id="3" creationId="{A458184A-39FF-18AB-AC46-84EAC69BE605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771462252" sldId="264"/>
        </pc:sldMkLst>
      </pc:sldChg>
      <pc:sldChg chg="addSp modSp new mod">
        <pc:chgData name="Miroslava Čechová Závadská" userId="acc6b33ca4c8e38a" providerId="LiveId" clId="{2B31D70D-7007-4839-A9F0-E8A2E537FE39}" dt="2024-10-17T09:51:20.152" v="188" actId="14100"/>
        <pc:sldMkLst>
          <pc:docMk/>
          <pc:sldMk cId="985248061" sldId="265"/>
        </pc:sldMkLst>
        <pc:spChg chg="mod">
          <ac:chgData name="Miroslava Čechová Závadská" userId="acc6b33ca4c8e38a" providerId="LiveId" clId="{2B31D70D-7007-4839-A9F0-E8A2E537FE39}" dt="2024-10-17T09:38:27.311" v="68"/>
          <ac:spMkLst>
            <pc:docMk/>
            <pc:sldMk cId="985248061" sldId="265"/>
            <ac:spMk id="2" creationId="{7FAC17AF-E731-9072-C250-127CE3B3CCC8}"/>
          </ac:spMkLst>
        </pc:spChg>
        <pc:spChg chg="mod">
          <ac:chgData name="Miroslava Čechová Závadská" userId="acc6b33ca4c8e38a" providerId="LiveId" clId="{2B31D70D-7007-4839-A9F0-E8A2E537FE39}" dt="2024-10-17T09:50:54.177" v="184" actId="20577"/>
          <ac:spMkLst>
            <pc:docMk/>
            <pc:sldMk cId="985248061" sldId="265"/>
            <ac:spMk id="3" creationId="{54C33F89-81FE-015F-1DD2-4C3A6A175CEC}"/>
          </ac:spMkLst>
        </pc:spChg>
        <pc:picChg chg="add mod">
          <ac:chgData name="Miroslava Čechová Závadská" userId="acc6b33ca4c8e38a" providerId="LiveId" clId="{2B31D70D-7007-4839-A9F0-E8A2E537FE39}" dt="2024-10-17T09:51:20.152" v="188" actId="14100"/>
          <ac:picMkLst>
            <pc:docMk/>
            <pc:sldMk cId="985248061" sldId="265"/>
            <ac:picMk id="5" creationId="{6AAC8F35-1FF9-3855-96E7-C51CA309C90A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169105725" sldId="265"/>
        </pc:sldMkLst>
      </pc:sldChg>
      <pc:sldChg chg="modSp new mod">
        <pc:chgData name="Miroslava Čechová Závadská" userId="acc6b33ca4c8e38a" providerId="LiveId" clId="{2B31D70D-7007-4839-A9F0-E8A2E537FE39}" dt="2024-10-17T09:55:57.116" v="211" actId="6549"/>
        <pc:sldMkLst>
          <pc:docMk/>
          <pc:sldMk cId="749462119" sldId="266"/>
        </pc:sldMkLst>
        <pc:spChg chg="mod">
          <ac:chgData name="Miroslava Čechová Závadská" userId="acc6b33ca4c8e38a" providerId="LiveId" clId="{2B31D70D-7007-4839-A9F0-E8A2E537FE39}" dt="2024-10-17T09:53:19.997" v="195" actId="20577"/>
          <ac:spMkLst>
            <pc:docMk/>
            <pc:sldMk cId="749462119" sldId="266"/>
            <ac:spMk id="2" creationId="{0DA702CD-66FA-5DF6-EBD3-4DC793DB5192}"/>
          </ac:spMkLst>
        </pc:spChg>
        <pc:spChg chg="mod">
          <ac:chgData name="Miroslava Čechová Závadská" userId="acc6b33ca4c8e38a" providerId="LiveId" clId="{2B31D70D-7007-4839-A9F0-E8A2E537FE39}" dt="2024-10-17T09:55:57.116" v="211" actId="6549"/>
          <ac:spMkLst>
            <pc:docMk/>
            <pc:sldMk cId="749462119" sldId="266"/>
            <ac:spMk id="3" creationId="{6244E966-F26B-81ED-0B6C-49DF2BB18F8A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160692070" sldId="266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578162021" sldId="267"/>
        </pc:sldMkLst>
      </pc:sldChg>
      <pc:sldChg chg="addSp delSp modSp new mod">
        <pc:chgData name="Miroslava Čechová Závadská" userId="acc6b33ca4c8e38a" providerId="LiveId" clId="{2B31D70D-7007-4839-A9F0-E8A2E537FE39}" dt="2024-10-17T09:57:14.159" v="222" actId="255"/>
        <pc:sldMkLst>
          <pc:docMk/>
          <pc:sldMk cId="3802116417" sldId="267"/>
        </pc:sldMkLst>
        <pc:spChg chg="mod">
          <ac:chgData name="Miroslava Čechová Závadská" userId="acc6b33ca4c8e38a" providerId="LiveId" clId="{2B31D70D-7007-4839-A9F0-E8A2E537FE39}" dt="2024-10-17T09:53:26.766" v="196"/>
          <ac:spMkLst>
            <pc:docMk/>
            <pc:sldMk cId="3802116417" sldId="267"/>
            <ac:spMk id="2" creationId="{C755DEC3-5047-D473-3788-FD1FD495C09E}"/>
          </ac:spMkLst>
        </pc:spChg>
        <pc:spChg chg="mod">
          <ac:chgData name="Miroslava Čechová Závadská" userId="acc6b33ca4c8e38a" providerId="LiveId" clId="{2B31D70D-7007-4839-A9F0-E8A2E537FE39}" dt="2024-10-17T09:57:14.159" v="222" actId="255"/>
          <ac:spMkLst>
            <pc:docMk/>
            <pc:sldMk cId="3802116417" sldId="267"/>
            <ac:spMk id="3" creationId="{7BD7BD5C-1895-A25C-5A95-DCC00E929200}"/>
          </ac:spMkLst>
        </pc:spChg>
        <pc:spChg chg="add del">
          <ac:chgData name="Miroslava Čechová Závadská" userId="acc6b33ca4c8e38a" providerId="LiveId" clId="{2B31D70D-7007-4839-A9F0-E8A2E537FE39}" dt="2024-10-17T09:56:18.236" v="213" actId="22"/>
          <ac:spMkLst>
            <pc:docMk/>
            <pc:sldMk cId="3802116417" sldId="267"/>
            <ac:spMk id="5" creationId="{1354B151-8CFD-09AB-FB55-AACD265CB9D0}"/>
          </ac:spMkLst>
        </pc:spChg>
      </pc:sldChg>
      <pc:sldChg chg="modSp new mod">
        <pc:chgData name="Miroslava Čechová Závadská" userId="acc6b33ca4c8e38a" providerId="LiveId" clId="{2B31D70D-7007-4839-A9F0-E8A2E537FE39}" dt="2024-10-17T09:58:58.557" v="236" actId="207"/>
        <pc:sldMkLst>
          <pc:docMk/>
          <pc:sldMk cId="3831246146" sldId="268"/>
        </pc:sldMkLst>
        <pc:spChg chg="mod">
          <ac:chgData name="Miroslava Čechová Závadská" userId="acc6b33ca4c8e38a" providerId="LiveId" clId="{2B31D70D-7007-4839-A9F0-E8A2E537FE39}" dt="2024-10-17T09:53:29.361" v="197"/>
          <ac:spMkLst>
            <pc:docMk/>
            <pc:sldMk cId="3831246146" sldId="268"/>
            <ac:spMk id="2" creationId="{374E5219-70DB-57EC-5EF7-E98565B06BC8}"/>
          </ac:spMkLst>
        </pc:spChg>
        <pc:spChg chg="mod">
          <ac:chgData name="Miroslava Čechová Závadská" userId="acc6b33ca4c8e38a" providerId="LiveId" clId="{2B31D70D-7007-4839-A9F0-E8A2E537FE39}" dt="2024-10-17T09:58:58.557" v="236" actId="207"/>
          <ac:spMkLst>
            <pc:docMk/>
            <pc:sldMk cId="3831246146" sldId="268"/>
            <ac:spMk id="3" creationId="{521EEA05-594A-BC5A-B4B5-51FD4A2ADD1E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123280032" sldId="268"/>
        </pc:sldMkLst>
      </pc:sldChg>
      <pc:sldChg chg="modSp new mod">
        <pc:chgData name="Miroslava Čechová Závadská" userId="acc6b33ca4c8e38a" providerId="LiveId" clId="{2B31D70D-7007-4839-A9F0-E8A2E537FE39}" dt="2024-10-17T10:01:15.497" v="255" actId="255"/>
        <pc:sldMkLst>
          <pc:docMk/>
          <pc:sldMk cId="381395773" sldId="269"/>
        </pc:sldMkLst>
        <pc:spChg chg="mod">
          <ac:chgData name="Miroslava Čechová Závadská" userId="acc6b33ca4c8e38a" providerId="LiveId" clId="{2B31D70D-7007-4839-A9F0-E8A2E537FE39}" dt="2024-10-17T09:53:33.654" v="200"/>
          <ac:spMkLst>
            <pc:docMk/>
            <pc:sldMk cId="381395773" sldId="269"/>
            <ac:spMk id="2" creationId="{82701B90-8C8E-5356-4582-08F5C6F29970}"/>
          </ac:spMkLst>
        </pc:spChg>
        <pc:spChg chg="mod">
          <ac:chgData name="Miroslava Čechová Závadská" userId="acc6b33ca4c8e38a" providerId="LiveId" clId="{2B31D70D-7007-4839-A9F0-E8A2E537FE39}" dt="2024-10-17T10:01:15.497" v="255" actId="255"/>
          <ac:spMkLst>
            <pc:docMk/>
            <pc:sldMk cId="381395773" sldId="269"/>
            <ac:spMk id="3" creationId="{11ED033B-EF4E-4F65-63C4-1D2A8AACD899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089883087" sldId="269"/>
        </pc:sldMkLst>
      </pc:sldChg>
      <pc:sldChg chg="modSp new mod">
        <pc:chgData name="Miroslava Čechová Závadská" userId="acc6b33ca4c8e38a" providerId="LiveId" clId="{2B31D70D-7007-4839-A9F0-E8A2E537FE39}" dt="2024-10-17T10:04:09.995" v="279" actId="255"/>
        <pc:sldMkLst>
          <pc:docMk/>
          <pc:sldMk cId="318094758" sldId="270"/>
        </pc:sldMkLst>
        <pc:spChg chg="mod">
          <ac:chgData name="Miroslava Čechová Závadská" userId="acc6b33ca4c8e38a" providerId="LiveId" clId="{2B31D70D-7007-4839-A9F0-E8A2E537FE39}" dt="2024-10-17T09:53:36.653" v="201"/>
          <ac:spMkLst>
            <pc:docMk/>
            <pc:sldMk cId="318094758" sldId="270"/>
            <ac:spMk id="2" creationId="{B9D0FAEE-959F-B5CC-66CC-579F1E6DE32E}"/>
          </ac:spMkLst>
        </pc:spChg>
        <pc:spChg chg="mod">
          <ac:chgData name="Miroslava Čechová Závadská" userId="acc6b33ca4c8e38a" providerId="LiveId" clId="{2B31D70D-7007-4839-A9F0-E8A2E537FE39}" dt="2024-10-17T10:04:09.995" v="279" actId="255"/>
          <ac:spMkLst>
            <pc:docMk/>
            <pc:sldMk cId="318094758" sldId="270"/>
            <ac:spMk id="3" creationId="{4D0BFE16-946C-EC41-8E1D-05301178DD4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905582677" sldId="270"/>
        </pc:sldMkLst>
      </pc:sldChg>
      <pc:sldChg chg="modSp new mod">
        <pc:chgData name="Miroslava Čechová Závadská" userId="acc6b33ca4c8e38a" providerId="LiveId" clId="{2B31D70D-7007-4839-A9F0-E8A2E537FE39}" dt="2024-10-17T10:06:40.019" v="324" actId="255"/>
        <pc:sldMkLst>
          <pc:docMk/>
          <pc:sldMk cId="2388401227" sldId="271"/>
        </pc:sldMkLst>
        <pc:spChg chg="mod">
          <ac:chgData name="Miroslava Čechová Závadská" userId="acc6b33ca4c8e38a" providerId="LiveId" clId="{2B31D70D-7007-4839-A9F0-E8A2E537FE39}" dt="2024-10-17T10:04:32.501" v="305" actId="20577"/>
          <ac:spMkLst>
            <pc:docMk/>
            <pc:sldMk cId="2388401227" sldId="271"/>
            <ac:spMk id="2" creationId="{5EFC855C-9ED8-AB7C-C263-3590A7AFA004}"/>
          </ac:spMkLst>
        </pc:spChg>
        <pc:spChg chg="mod">
          <ac:chgData name="Miroslava Čechová Závadská" userId="acc6b33ca4c8e38a" providerId="LiveId" clId="{2B31D70D-7007-4839-A9F0-E8A2E537FE39}" dt="2024-10-17T10:06:40.019" v="324" actId="255"/>
          <ac:spMkLst>
            <pc:docMk/>
            <pc:sldMk cId="2388401227" sldId="271"/>
            <ac:spMk id="3" creationId="{5313387E-BDC6-449F-19F2-E27DD387F715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756934173" sldId="271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446979898" sldId="272"/>
        </pc:sldMkLst>
      </pc:sldChg>
      <pc:sldChg chg="modSp new mod">
        <pc:chgData name="Miroslava Čechová Závadská" userId="acc6b33ca4c8e38a" providerId="LiveId" clId="{2B31D70D-7007-4839-A9F0-E8A2E537FE39}" dt="2024-10-17T10:08:17.727" v="343" actId="255"/>
        <pc:sldMkLst>
          <pc:docMk/>
          <pc:sldMk cId="3858516924" sldId="272"/>
        </pc:sldMkLst>
        <pc:spChg chg="mod">
          <ac:chgData name="Miroslava Čechová Závadská" userId="acc6b33ca4c8e38a" providerId="LiveId" clId="{2B31D70D-7007-4839-A9F0-E8A2E537FE39}" dt="2024-10-17T10:05:18.927" v="311"/>
          <ac:spMkLst>
            <pc:docMk/>
            <pc:sldMk cId="3858516924" sldId="272"/>
            <ac:spMk id="2" creationId="{3FC5B569-9842-125A-DCED-8BEE66DF4976}"/>
          </ac:spMkLst>
        </pc:spChg>
        <pc:spChg chg="mod">
          <ac:chgData name="Miroslava Čechová Závadská" userId="acc6b33ca4c8e38a" providerId="LiveId" clId="{2B31D70D-7007-4839-A9F0-E8A2E537FE39}" dt="2024-10-17T10:08:17.727" v="343" actId="255"/>
          <ac:spMkLst>
            <pc:docMk/>
            <pc:sldMk cId="3858516924" sldId="272"/>
            <ac:spMk id="3" creationId="{55FA60F1-2C6C-BA99-82A4-4A413A6DE0E2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05793476" sldId="273"/>
        </pc:sldMkLst>
      </pc:sldChg>
      <pc:sldChg chg="addSp modSp new mod">
        <pc:chgData name="Miroslava Čechová Závadská" userId="acc6b33ca4c8e38a" providerId="LiveId" clId="{2B31D70D-7007-4839-A9F0-E8A2E537FE39}" dt="2024-10-17T10:09:17.467" v="363" actId="1076"/>
        <pc:sldMkLst>
          <pc:docMk/>
          <pc:sldMk cId="4063752585" sldId="273"/>
        </pc:sldMkLst>
        <pc:spChg chg="mod">
          <ac:chgData name="Miroslava Čechová Závadská" userId="acc6b33ca4c8e38a" providerId="LiveId" clId="{2B31D70D-7007-4839-A9F0-E8A2E537FE39}" dt="2024-10-17T10:05:22.503" v="312"/>
          <ac:spMkLst>
            <pc:docMk/>
            <pc:sldMk cId="4063752585" sldId="273"/>
            <ac:spMk id="2" creationId="{C2A7CB43-4613-CD58-7379-CBEA98642632}"/>
          </ac:spMkLst>
        </pc:spChg>
        <pc:spChg chg="mod">
          <ac:chgData name="Miroslava Čechová Závadská" userId="acc6b33ca4c8e38a" providerId="LiveId" clId="{2B31D70D-7007-4839-A9F0-E8A2E537FE39}" dt="2024-10-17T10:08:40.652" v="359" actId="20577"/>
          <ac:spMkLst>
            <pc:docMk/>
            <pc:sldMk cId="4063752585" sldId="273"/>
            <ac:spMk id="3" creationId="{448478DA-7593-B78D-11CD-2498830422EB}"/>
          </ac:spMkLst>
        </pc:spChg>
        <pc:picChg chg="add mod">
          <ac:chgData name="Miroslava Čechová Závadská" userId="acc6b33ca4c8e38a" providerId="LiveId" clId="{2B31D70D-7007-4839-A9F0-E8A2E537FE39}" dt="2024-10-17T10:09:17.467" v="363" actId="1076"/>
          <ac:picMkLst>
            <pc:docMk/>
            <pc:sldMk cId="4063752585" sldId="273"/>
            <ac:picMk id="5" creationId="{D0EE1777-4DAD-615D-7327-557B4201ED14}"/>
          </ac:picMkLst>
        </pc:picChg>
      </pc:sldChg>
      <pc:sldChg chg="modSp new mod">
        <pc:chgData name="Miroslava Čechová Závadská" userId="acc6b33ca4c8e38a" providerId="LiveId" clId="{2B31D70D-7007-4839-A9F0-E8A2E537FE39}" dt="2024-10-17T10:11:16.716" v="369" actId="255"/>
        <pc:sldMkLst>
          <pc:docMk/>
          <pc:sldMk cId="1289594806" sldId="274"/>
        </pc:sldMkLst>
        <pc:spChg chg="mod">
          <ac:chgData name="Miroslava Čechová Závadská" userId="acc6b33ca4c8e38a" providerId="LiveId" clId="{2B31D70D-7007-4839-A9F0-E8A2E537FE39}" dt="2024-10-17T10:05:25.597" v="313"/>
          <ac:spMkLst>
            <pc:docMk/>
            <pc:sldMk cId="1289594806" sldId="274"/>
            <ac:spMk id="2" creationId="{A1DC3D12-A9E4-9E27-C986-6DA0FF6E0862}"/>
          </ac:spMkLst>
        </pc:spChg>
        <pc:spChg chg="mod">
          <ac:chgData name="Miroslava Čechová Závadská" userId="acc6b33ca4c8e38a" providerId="LiveId" clId="{2B31D70D-7007-4839-A9F0-E8A2E537FE39}" dt="2024-10-17T10:11:16.716" v="369" actId="255"/>
          <ac:spMkLst>
            <pc:docMk/>
            <pc:sldMk cId="1289594806" sldId="274"/>
            <ac:spMk id="3" creationId="{67F1ADD6-B16E-8AB9-28E8-4613E1D73894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523765926" sldId="274"/>
        </pc:sldMkLst>
      </pc:sldChg>
      <pc:sldChg chg="addSp delSp modSp new mod">
        <pc:chgData name="Miroslava Čechová Závadská" userId="acc6b33ca4c8e38a" providerId="LiveId" clId="{2B31D70D-7007-4839-A9F0-E8A2E537FE39}" dt="2024-10-17T10:12:56.075" v="413" actId="1076"/>
        <pc:sldMkLst>
          <pc:docMk/>
          <pc:sldMk cId="1382222185" sldId="275"/>
        </pc:sldMkLst>
        <pc:spChg chg="mod">
          <ac:chgData name="Miroslava Čechová Závadská" userId="acc6b33ca4c8e38a" providerId="LiveId" clId="{2B31D70D-7007-4839-A9F0-E8A2E537FE39}" dt="2024-10-17T10:11:41.906" v="388" actId="20577"/>
          <ac:spMkLst>
            <pc:docMk/>
            <pc:sldMk cId="1382222185" sldId="275"/>
            <ac:spMk id="2" creationId="{01407475-913C-D591-A20B-9B98A6C7F88C}"/>
          </ac:spMkLst>
        </pc:spChg>
        <pc:spChg chg="del">
          <ac:chgData name="Miroslava Čechová Závadská" userId="acc6b33ca4c8e38a" providerId="LiveId" clId="{2B31D70D-7007-4839-A9F0-E8A2E537FE39}" dt="2024-10-17T10:12:51.404" v="411" actId="22"/>
          <ac:spMkLst>
            <pc:docMk/>
            <pc:sldMk cId="1382222185" sldId="275"/>
            <ac:spMk id="3" creationId="{CB0479E4-BDFD-5909-ECA8-4C08B90D82EE}"/>
          </ac:spMkLst>
        </pc:spChg>
        <pc:picChg chg="add mod ord">
          <ac:chgData name="Miroslava Čechová Závadská" userId="acc6b33ca4c8e38a" providerId="LiveId" clId="{2B31D70D-7007-4839-A9F0-E8A2E537FE39}" dt="2024-10-17T10:12:56.075" v="413" actId="1076"/>
          <ac:picMkLst>
            <pc:docMk/>
            <pc:sldMk cId="1382222185" sldId="275"/>
            <ac:picMk id="5" creationId="{4ED541C3-E113-8FB7-3863-FBAEBECE0849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720596380" sldId="275"/>
        </pc:sldMkLst>
      </pc:sldChg>
      <pc:sldChg chg="modSp new mod">
        <pc:chgData name="Miroslava Čechová Závadská" userId="acc6b33ca4c8e38a" providerId="LiveId" clId="{2B31D70D-7007-4839-A9F0-E8A2E537FE39}" dt="2024-10-17T10:15:03.540" v="455" actId="20577"/>
        <pc:sldMkLst>
          <pc:docMk/>
          <pc:sldMk cId="2516292598" sldId="276"/>
        </pc:sldMkLst>
        <pc:spChg chg="mod">
          <ac:chgData name="Miroslava Čechová Závadská" userId="acc6b33ca4c8e38a" providerId="LiveId" clId="{2B31D70D-7007-4839-A9F0-E8A2E537FE39}" dt="2024-10-17T10:13:42.093" v="440" actId="20577"/>
          <ac:spMkLst>
            <pc:docMk/>
            <pc:sldMk cId="2516292598" sldId="276"/>
            <ac:spMk id="2" creationId="{432106DD-946A-3453-2743-DB3F63FFBE73}"/>
          </ac:spMkLst>
        </pc:spChg>
        <pc:spChg chg="mod">
          <ac:chgData name="Miroslava Čechová Závadská" userId="acc6b33ca4c8e38a" providerId="LiveId" clId="{2B31D70D-7007-4839-A9F0-E8A2E537FE39}" dt="2024-10-17T10:15:03.540" v="455" actId="20577"/>
          <ac:spMkLst>
            <pc:docMk/>
            <pc:sldMk cId="2516292598" sldId="276"/>
            <ac:spMk id="3" creationId="{E8DE1B9F-E698-D392-5D7E-C90B7C76C87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587019970" sldId="276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425507008" sldId="277"/>
        </pc:sldMkLst>
      </pc:sldChg>
      <pc:sldChg chg="addSp delSp modSp new mod">
        <pc:chgData name="Miroslava Čechová Závadská" userId="acc6b33ca4c8e38a" providerId="LiveId" clId="{2B31D70D-7007-4839-A9F0-E8A2E537FE39}" dt="2024-10-17T10:12:24.135" v="410" actId="20577"/>
        <pc:sldMkLst>
          <pc:docMk/>
          <pc:sldMk cId="3098429230" sldId="277"/>
        </pc:sldMkLst>
        <pc:spChg chg="mod">
          <ac:chgData name="Miroslava Čechová Závadská" userId="acc6b33ca4c8e38a" providerId="LiveId" clId="{2B31D70D-7007-4839-A9F0-E8A2E537FE39}" dt="2024-10-17T10:12:24.135" v="410" actId="20577"/>
          <ac:spMkLst>
            <pc:docMk/>
            <pc:sldMk cId="3098429230" sldId="277"/>
            <ac:spMk id="2" creationId="{A93336BD-784C-2E81-52D8-C1C3F6F44B03}"/>
          </ac:spMkLst>
        </pc:spChg>
        <pc:spChg chg="del">
          <ac:chgData name="Miroslava Čechová Závadská" userId="acc6b33ca4c8e38a" providerId="LiveId" clId="{2B31D70D-7007-4839-A9F0-E8A2E537FE39}" dt="2024-10-17T10:12:11.873" v="389" actId="22"/>
          <ac:spMkLst>
            <pc:docMk/>
            <pc:sldMk cId="3098429230" sldId="277"/>
            <ac:spMk id="3" creationId="{651CA689-94C1-B415-6E8C-CBAC3CA85427}"/>
          </ac:spMkLst>
        </pc:spChg>
        <pc:picChg chg="add mod ord">
          <ac:chgData name="Miroslava Čechová Závadská" userId="acc6b33ca4c8e38a" providerId="LiveId" clId="{2B31D70D-7007-4839-A9F0-E8A2E537FE39}" dt="2024-10-17T10:12:17.761" v="391" actId="14100"/>
          <ac:picMkLst>
            <pc:docMk/>
            <pc:sldMk cId="3098429230" sldId="277"/>
            <ac:picMk id="5" creationId="{76C51D8A-FD8A-C3C6-0C8F-5C9A6D62ADEC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759682548" sldId="278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261388927" sldId="279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717296225" sldId="280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650232998" sldId="281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711870289" sldId="282"/>
        </pc:sldMkLst>
      </pc:sldChg>
    </pc:docChg>
  </pc:docChgLst>
  <pc:docChgLst>
    <pc:chgData name="Miroslava Čechová Závadská" userId="acc6b33ca4c8e38a" providerId="LiveId" clId="{2082E052-D87A-4616-B592-22391E5F62C2}"/>
    <pc:docChg chg="undo custSel addSld modSld">
      <pc:chgData name="Miroslava Čechová Závadská" userId="acc6b33ca4c8e38a" providerId="LiveId" clId="{2082E052-D87A-4616-B592-22391E5F62C2}" dt="2024-10-11T09:53:36.299" v="410" actId="14100"/>
      <pc:docMkLst>
        <pc:docMk/>
      </pc:docMkLst>
      <pc:sldChg chg="modSp mod">
        <pc:chgData name="Miroslava Čechová Závadská" userId="acc6b33ca4c8e38a" providerId="LiveId" clId="{2082E052-D87A-4616-B592-22391E5F62C2}" dt="2024-10-11T09:19:50.829" v="23" actId="20577"/>
        <pc:sldMkLst>
          <pc:docMk/>
          <pc:sldMk cId="4071529677" sldId="257"/>
        </pc:sldMkLst>
        <pc:spChg chg="mod">
          <ac:chgData name="Miroslava Čechová Závadská" userId="acc6b33ca4c8e38a" providerId="LiveId" clId="{2082E052-D87A-4616-B592-22391E5F62C2}" dt="2024-10-11T09:18:00.948" v="5" actId="20577"/>
          <ac:spMkLst>
            <pc:docMk/>
            <pc:sldMk cId="4071529677" sldId="257"/>
            <ac:spMk id="2" creationId="{00000000-0000-0000-0000-000000000000}"/>
          </ac:spMkLst>
        </pc:spChg>
        <pc:spChg chg="mod">
          <ac:chgData name="Miroslava Čechová Závadská" userId="acc6b33ca4c8e38a" providerId="LiveId" clId="{2082E052-D87A-4616-B592-22391E5F62C2}" dt="2024-10-11T09:19:50.829" v="23" actId="20577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2082E052-D87A-4616-B592-22391E5F62C2}" dt="2024-10-11T09:15:43.658" v="1" actId="20577"/>
        <pc:sldMkLst>
          <pc:docMk/>
          <pc:sldMk cId="253760621" sldId="258"/>
        </pc:sldMkLst>
        <pc:spChg chg="mod">
          <ac:chgData name="Miroslava Čechová Závadská" userId="acc6b33ca4c8e38a" providerId="LiveId" clId="{2082E052-D87A-4616-B592-22391E5F62C2}" dt="2024-10-11T09:15:43.658" v="1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modSp new mod">
        <pc:chgData name="Miroslava Čechová Závadská" userId="acc6b33ca4c8e38a" providerId="LiveId" clId="{2082E052-D87A-4616-B592-22391E5F62C2}" dt="2024-10-11T09:21:51.113" v="42" actId="115"/>
        <pc:sldMkLst>
          <pc:docMk/>
          <pc:sldMk cId="3304724852" sldId="259"/>
        </pc:sldMkLst>
        <pc:spChg chg="mod">
          <ac:chgData name="Miroslava Čechová Závadská" userId="acc6b33ca4c8e38a" providerId="LiveId" clId="{2082E052-D87A-4616-B592-22391E5F62C2}" dt="2024-10-11T09:20:50.144" v="33" actId="20577"/>
          <ac:spMkLst>
            <pc:docMk/>
            <pc:sldMk cId="3304724852" sldId="259"/>
            <ac:spMk id="2" creationId="{04CBB1A7-8790-23E7-98E3-2AAE730DFC69}"/>
          </ac:spMkLst>
        </pc:spChg>
        <pc:spChg chg="mod">
          <ac:chgData name="Miroslava Čechová Závadská" userId="acc6b33ca4c8e38a" providerId="LiveId" clId="{2082E052-D87A-4616-B592-22391E5F62C2}" dt="2024-10-11T09:21:51.113" v="42" actId="115"/>
          <ac:spMkLst>
            <pc:docMk/>
            <pc:sldMk cId="3304724852" sldId="259"/>
            <ac:spMk id="3" creationId="{B4050724-7FC3-5155-18F7-5558BEA9FDC2}"/>
          </ac:spMkLst>
        </pc:spChg>
      </pc:sldChg>
      <pc:sldChg chg="modSp new mod">
        <pc:chgData name="Miroslava Čechová Závadská" userId="acc6b33ca4c8e38a" providerId="LiveId" clId="{2082E052-D87A-4616-B592-22391E5F62C2}" dt="2024-10-11T09:22:34.927" v="46"/>
        <pc:sldMkLst>
          <pc:docMk/>
          <pc:sldMk cId="3835767290" sldId="260"/>
        </pc:sldMkLst>
        <pc:spChg chg="mod">
          <ac:chgData name="Miroslava Čechová Závadská" userId="acc6b33ca4c8e38a" providerId="LiveId" clId="{2082E052-D87A-4616-B592-22391E5F62C2}" dt="2024-10-11T09:22:34.927" v="46"/>
          <ac:spMkLst>
            <pc:docMk/>
            <pc:sldMk cId="3835767290" sldId="260"/>
            <ac:spMk id="2" creationId="{F6261CE1-54A5-AEF2-579C-536AA82821D1}"/>
          </ac:spMkLst>
        </pc:spChg>
        <pc:spChg chg="mod">
          <ac:chgData name="Miroslava Čechová Závadská" userId="acc6b33ca4c8e38a" providerId="LiveId" clId="{2082E052-D87A-4616-B592-22391E5F62C2}" dt="2024-10-11T09:22:27.984" v="45" actId="207"/>
          <ac:spMkLst>
            <pc:docMk/>
            <pc:sldMk cId="3835767290" sldId="260"/>
            <ac:spMk id="3" creationId="{8973D6A7-DA0F-73DE-E05A-0930B7D8A59B}"/>
          </ac:spMkLst>
        </pc:spChg>
      </pc:sldChg>
      <pc:sldChg chg="modSp new mod">
        <pc:chgData name="Miroslava Čechová Závadská" userId="acc6b33ca4c8e38a" providerId="LiveId" clId="{2082E052-D87A-4616-B592-22391E5F62C2}" dt="2024-10-11T09:23:07.558" v="48"/>
        <pc:sldMkLst>
          <pc:docMk/>
          <pc:sldMk cId="2625237875" sldId="261"/>
        </pc:sldMkLst>
        <pc:spChg chg="mod">
          <ac:chgData name="Miroslava Čechová Závadská" userId="acc6b33ca4c8e38a" providerId="LiveId" clId="{2082E052-D87A-4616-B592-22391E5F62C2}" dt="2024-10-11T09:23:07.558" v="48"/>
          <ac:spMkLst>
            <pc:docMk/>
            <pc:sldMk cId="2625237875" sldId="261"/>
            <ac:spMk id="2" creationId="{80A771FC-E677-056A-4681-84E1F2EAB2E5}"/>
          </ac:spMkLst>
        </pc:spChg>
        <pc:spChg chg="mod">
          <ac:chgData name="Miroslava Čechová Závadská" userId="acc6b33ca4c8e38a" providerId="LiveId" clId="{2082E052-D87A-4616-B592-22391E5F62C2}" dt="2024-10-11T09:23:00.376" v="47"/>
          <ac:spMkLst>
            <pc:docMk/>
            <pc:sldMk cId="2625237875" sldId="261"/>
            <ac:spMk id="3" creationId="{8B704814-8A66-C1A0-8D1B-4AC03A6DA3E9}"/>
          </ac:spMkLst>
        </pc:spChg>
      </pc:sldChg>
      <pc:sldChg chg="modSp new mod">
        <pc:chgData name="Miroslava Čechová Závadská" userId="acc6b33ca4c8e38a" providerId="LiveId" clId="{2082E052-D87A-4616-B592-22391E5F62C2}" dt="2024-10-11T09:26:39.799" v="82" actId="27636"/>
        <pc:sldMkLst>
          <pc:docMk/>
          <pc:sldMk cId="4086078463" sldId="262"/>
        </pc:sldMkLst>
        <pc:spChg chg="mod">
          <ac:chgData name="Miroslava Čechová Závadská" userId="acc6b33ca4c8e38a" providerId="LiveId" clId="{2082E052-D87A-4616-B592-22391E5F62C2}" dt="2024-10-11T09:24:20.637" v="53" actId="20577"/>
          <ac:spMkLst>
            <pc:docMk/>
            <pc:sldMk cId="4086078463" sldId="262"/>
            <ac:spMk id="2" creationId="{3B90D6B9-E513-753E-03FD-7843D3BF688A}"/>
          </ac:spMkLst>
        </pc:spChg>
        <pc:spChg chg="mod">
          <ac:chgData name="Miroslava Čechová Závadská" userId="acc6b33ca4c8e38a" providerId="LiveId" clId="{2082E052-D87A-4616-B592-22391E5F62C2}" dt="2024-10-11T09:26:39.799" v="82" actId="27636"/>
          <ac:spMkLst>
            <pc:docMk/>
            <pc:sldMk cId="4086078463" sldId="262"/>
            <ac:spMk id="3" creationId="{1FF4114A-48C8-E9F0-913F-27F47E5FEC81}"/>
          </ac:spMkLst>
        </pc:spChg>
      </pc:sldChg>
      <pc:sldChg chg="modSp new mod">
        <pc:chgData name="Miroslava Čechová Závadská" userId="acc6b33ca4c8e38a" providerId="LiveId" clId="{2082E052-D87A-4616-B592-22391E5F62C2}" dt="2024-10-11T09:35:17.173" v="157" actId="113"/>
        <pc:sldMkLst>
          <pc:docMk/>
          <pc:sldMk cId="3935787361" sldId="263"/>
        </pc:sldMkLst>
        <pc:spChg chg="mod">
          <ac:chgData name="Miroslava Čechová Závadská" userId="acc6b33ca4c8e38a" providerId="LiveId" clId="{2082E052-D87A-4616-B592-22391E5F62C2}" dt="2024-10-11T09:33:40.097" v="135" actId="20577"/>
          <ac:spMkLst>
            <pc:docMk/>
            <pc:sldMk cId="3935787361" sldId="263"/>
            <ac:spMk id="2" creationId="{45F12FDF-A26D-03FE-CF5A-0ED83E8E0B48}"/>
          </ac:spMkLst>
        </pc:spChg>
        <pc:spChg chg="mod">
          <ac:chgData name="Miroslava Čechová Závadská" userId="acc6b33ca4c8e38a" providerId="LiveId" clId="{2082E052-D87A-4616-B592-22391E5F62C2}" dt="2024-10-11T09:35:17.173" v="157" actId="113"/>
          <ac:spMkLst>
            <pc:docMk/>
            <pc:sldMk cId="3935787361" sldId="263"/>
            <ac:spMk id="3" creationId="{850499AD-F494-E259-5849-12825FEBBBF0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27:14.032" v="85" actId="1076"/>
        <pc:sldMkLst>
          <pc:docMk/>
          <pc:sldMk cId="1771462252" sldId="264"/>
        </pc:sldMkLst>
        <pc:spChg chg="mod">
          <ac:chgData name="Miroslava Čechová Závadská" userId="acc6b33ca4c8e38a" providerId="LiveId" clId="{2082E052-D87A-4616-B592-22391E5F62C2}" dt="2024-10-11T09:24:34.441" v="59"/>
          <ac:spMkLst>
            <pc:docMk/>
            <pc:sldMk cId="1771462252" sldId="264"/>
            <ac:spMk id="2" creationId="{24E44DC4-2F44-C375-30DE-2D44D5D7467C}"/>
          </ac:spMkLst>
        </pc:spChg>
        <pc:spChg chg="del">
          <ac:chgData name="Miroslava Čechová Závadská" userId="acc6b33ca4c8e38a" providerId="LiveId" clId="{2082E052-D87A-4616-B592-22391E5F62C2}" dt="2024-10-11T09:27:09.801" v="83" actId="22"/>
          <ac:spMkLst>
            <pc:docMk/>
            <pc:sldMk cId="1771462252" sldId="264"/>
            <ac:spMk id="3" creationId="{0779586B-0193-9417-B473-332B88D8D347}"/>
          </ac:spMkLst>
        </pc:spChg>
        <pc:picChg chg="add mod ord">
          <ac:chgData name="Miroslava Čechová Závadská" userId="acc6b33ca4c8e38a" providerId="LiveId" clId="{2082E052-D87A-4616-B592-22391E5F62C2}" dt="2024-10-11T09:27:14.032" v="85" actId="1076"/>
          <ac:picMkLst>
            <pc:docMk/>
            <pc:sldMk cId="1771462252" sldId="264"/>
            <ac:picMk id="5" creationId="{5D0B6C41-DE09-DDE4-557D-F51CC64F4C47}"/>
          </ac:picMkLst>
        </pc:picChg>
      </pc:sldChg>
      <pc:sldChg chg="modSp new mod">
        <pc:chgData name="Miroslava Čechová Závadská" userId="acc6b33ca4c8e38a" providerId="LiveId" clId="{2082E052-D87A-4616-B592-22391E5F62C2}" dt="2024-10-11T09:29:02.174" v="93" actId="113"/>
        <pc:sldMkLst>
          <pc:docMk/>
          <pc:sldMk cId="3169105725" sldId="265"/>
        </pc:sldMkLst>
        <pc:spChg chg="mod">
          <ac:chgData name="Miroslava Čechová Závadská" userId="acc6b33ca4c8e38a" providerId="LiveId" clId="{2082E052-D87A-4616-B592-22391E5F62C2}" dt="2024-10-11T09:24:37.883" v="60"/>
          <ac:spMkLst>
            <pc:docMk/>
            <pc:sldMk cId="3169105725" sldId="265"/>
            <ac:spMk id="2" creationId="{4C99F97F-A381-5294-F051-4AE354D1E139}"/>
          </ac:spMkLst>
        </pc:spChg>
        <pc:spChg chg="mod">
          <ac:chgData name="Miroslava Čechová Závadská" userId="acc6b33ca4c8e38a" providerId="LiveId" clId="{2082E052-D87A-4616-B592-22391E5F62C2}" dt="2024-10-11T09:29:02.174" v="93" actId="113"/>
          <ac:spMkLst>
            <pc:docMk/>
            <pc:sldMk cId="3169105725" sldId="265"/>
            <ac:spMk id="3" creationId="{D0E5BC99-9D87-F200-2E11-371AC9FE9982}"/>
          </ac:spMkLst>
        </pc:spChg>
      </pc:sldChg>
      <pc:sldChg chg="modSp new mod">
        <pc:chgData name="Miroslava Čechová Závadská" userId="acc6b33ca4c8e38a" providerId="LiveId" clId="{2082E052-D87A-4616-B592-22391E5F62C2}" dt="2024-10-11T09:30:47.961" v="113" actId="27636"/>
        <pc:sldMkLst>
          <pc:docMk/>
          <pc:sldMk cId="4160692070" sldId="266"/>
        </pc:sldMkLst>
        <pc:spChg chg="mod">
          <ac:chgData name="Miroslava Čechová Závadská" userId="acc6b33ca4c8e38a" providerId="LiveId" clId="{2082E052-D87A-4616-B592-22391E5F62C2}" dt="2024-10-11T09:24:40.952" v="61"/>
          <ac:spMkLst>
            <pc:docMk/>
            <pc:sldMk cId="4160692070" sldId="266"/>
            <ac:spMk id="2" creationId="{B1E40F2E-FEB3-42A3-17F7-A36732116E06}"/>
          </ac:spMkLst>
        </pc:spChg>
        <pc:spChg chg="mod">
          <ac:chgData name="Miroslava Čechová Závadská" userId="acc6b33ca4c8e38a" providerId="LiveId" clId="{2082E052-D87A-4616-B592-22391E5F62C2}" dt="2024-10-11T09:30:47.961" v="113" actId="27636"/>
          <ac:spMkLst>
            <pc:docMk/>
            <pc:sldMk cId="4160692070" sldId="266"/>
            <ac:spMk id="3" creationId="{59CEDDAE-3B07-CD5F-6D36-4DFE545150F2}"/>
          </ac:spMkLst>
        </pc:spChg>
      </pc:sldChg>
      <pc:sldChg chg="modSp new mod">
        <pc:chgData name="Miroslava Čechová Závadská" userId="acc6b33ca4c8e38a" providerId="LiveId" clId="{2082E052-D87A-4616-B592-22391E5F62C2}" dt="2024-10-11T09:31:35.172" v="117" actId="20577"/>
        <pc:sldMkLst>
          <pc:docMk/>
          <pc:sldMk cId="2578162021" sldId="267"/>
        </pc:sldMkLst>
        <pc:spChg chg="mod">
          <ac:chgData name="Miroslava Čechová Závadská" userId="acc6b33ca4c8e38a" providerId="LiveId" clId="{2082E052-D87A-4616-B592-22391E5F62C2}" dt="2024-10-11T09:24:43.786" v="62"/>
          <ac:spMkLst>
            <pc:docMk/>
            <pc:sldMk cId="2578162021" sldId="267"/>
            <ac:spMk id="2" creationId="{F8283814-DA68-5ACD-0B68-23B7A3432F66}"/>
          </ac:spMkLst>
        </pc:spChg>
        <pc:spChg chg="mod">
          <ac:chgData name="Miroslava Čechová Závadská" userId="acc6b33ca4c8e38a" providerId="LiveId" clId="{2082E052-D87A-4616-B592-22391E5F62C2}" dt="2024-10-11T09:31:35.172" v="117" actId="20577"/>
          <ac:spMkLst>
            <pc:docMk/>
            <pc:sldMk cId="2578162021" sldId="267"/>
            <ac:spMk id="3" creationId="{6442207D-7333-E90D-F991-C4C4089996F2}"/>
          </ac:spMkLst>
        </pc:spChg>
      </pc:sldChg>
      <pc:sldChg chg="modSp new mod">
        <pc:chgData name="Miroslava Čechová Závadská" userId="acc6b33ca4c8e38a" providerId="LiveId" clId="{2082E052-D87A-4616-B592-22391E5F62C2}" dt="2024-10-11T09:33:07.955" v="130" actId="6549"/>
        <pc:sldMkLst>
          <pc:docMk/>
          <pc:sldMk cId="4123280032" sldId="268"/>
        </pc:sldMkLst>
        <pc:spChg chg="mod">
          <ac:chgData name="Miroslava Čechová Závadská" userId="acc6b33ca4c8e38a" providerId="LiveId" clId="{2082E052-D87A-4616-B592-22391E5F62C2}" dt="2024-10-11T09:32:25.388" v="121"/>
          <ac:spMkLst>
            <pc:docMk/>
            <pc:sldMk cId="4123280032" sldId="268"/>
            <ac:spMk id="2" creationId="{A7419063-ED64-E4B8-48F8-DC75F10DE11B}"/>
          </ac:spMkLst>
        </pc:spChg>
        <pc:spChg chg="mod">
          <ac:chgData name="Miroslava Čechová Závadská" userId="acc6b33ca4c8e38a" providerId="LiveId" clId="{2082E052-D87A-4616-B592-22391E5F62C2}" dt="2024-10-11T09:33:07.955" v="130" actId="6549"/>
          <ac:spMkLst>
            <pc:docMk/>
            <pc:sldMk cId="4123280032" sldId="268"/>
            <ac:spMk id="3" creationId="{2AF6BB05-5C7F-03FE-7494-F7596EEDAE40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35:49.570" v="160" actId="1076"/>
        <pc:sldMkLst>
          <pc:docMk/>
          <pc:sldMk cId="1089883087" sldId="269"/>
        </pc:sldMkLst>
        <pc:spChg chg="mod">
          <ac:chgData name="Miroslava Čechová Závadská" userId="acc6b33ca4c8e38a" providerId="LiveId" clId="{2082E052-D87A-4616-B592-22391E5F62C2}" dt="2024-10-11T09:33:49.486" v="140"/>
          <ac:spMkLst>
            <pc:docMk/>
            <pc:sldMk cId="1089883087" sldId="269"/>
            <ac:spMk id="2" creationId="{49BCC091-761C-9AA8-88A1-8EF1EAC55C56}"/>
          </ac:spMkLst>
        </pc:spChg>
        <pc:spChg chg="del">
          <ac:chgData name="Miroslava Čechová Závadská" userId="acc6b33ca4c8e38a" providerId="LiveId" clId="{2082E052-D87A-4616-B592-22391E5F62C2}" dt="2024-10-11T09:35:45.947" v="158" actId="22"/>
          <ac:spMkLst>
            <pc:docMk/>
            <pc:sldMk cId="1089883087" sldId="269"/>
            <ac:spMk id="3" creationId="{B49B506C-C27F-873F-3A7B-585367479FE0}"/>
          </ac:spMkLst>
        </pc:spChg>
        <pc:picChg chg="add mod ord">
          <ac:chgData name="Miroslava Čechová Závadská" userId="acc6b33ca4c8e38a" providerId="LiveId" clId="{2082E052-D87A-4616-B592-22391E5F62C2}" dt="2024-10-11T09:35:49.570" v="160" actId="1076"/>
          <ac:picMkLst>
            <pc:docMk/>
            <pc:sldMk cId="1089883087" sldId="269"/>
            <ac:picMk id="5" creationId="{0F7CECEE-4EA3-0B07-FC2C-3302D2774A65}"/>
          </ac:picMkLst>
        </pc:picChg>
      </pc:sldChg>
      <pc:sldChg chg="modSp new mod">
        <pc:chgData name="Miroslava Čechová Závadská" userId="acc6b33ca4c8e38a" providerId="LiveId" clId="{2082E052-D87A-4616-B592-22391E5F62C2}" dt="2024-10-11T09:37:19.911" v="173" actId="207"/>
        <pc:sldMkLst>
          <pc:docMk/>
          <pc:sldMk cId="2905582677" sldId="270"/>
        </pc:sldMkLst>
        <pc:spChg chg="mod">
          <ac:chgData name="Miroslava Čechová Závadská" userId="acc6b33ca4c8e38a" providerId="LiveId" clId="{2082E052-D87A-4616-B592-22391E5F62C2}" dt="2024-10-11T09:33:52.726" v="141"/>
          <ac:spMkLst>
            <pc:docMk/>
            <pc:sldMk cId="2905582677" sldId="270"/>
            <ac:spMk id="2" creationId="{674BA447-42A9-74E6-ABB9-8BFA5CFD3C56}"/>
          </ac:spMkLst>
        </pc:spChg>
        <pc:spChg chg="mod">
          <ac:chgData name="Miroslava Čechová Závadská" userId="acc6b33ca4c8e38a" providerId="LiveId" clId="{2082E052-D87A-4616-B592-22391E5F62C2}" dt="2024-10-11T09:37:19.911" v="173" actId="207"/>
          <ac:spMkLst>
            <pc:docMk/>
            <pc:sldMk cId="2905582677" sldId="270"/>
            <ac:spMk id="3" creationId="{C8F84529-79CB-21EC-6D45-2F4B70BAD977}"/>
          </ac:spMkLst>
        </pc:spChg>
      </pc:sldChg>
      <pc:sldChg chg="modSp new mod">
        <pc:chgData name="Miroslava Čechová Závadská" userId="acc6b33ca4c8e38a" providerId="LiveId" clId="{2082E052-D87A-4616-B592-22391E5F62C2}" dt="2024-10-11T09:39:31.683" v="192" actId="113"/>
        <pc:sldMkLst>
          <pc:docMk/>
          <pc:sldMk cId="3756934173" sldId="271"/>
        </pc:sldMkLst>
        <pc:spChg chg="mod">
          <ac:chgData name="Miroslava Čechová Závadská" userId="acc6b33ca4c8e38a" providerId="LiveId" clId="{2082E052-D87A-4616-B592-22391E5F62C2}" dt="2024-10-11T09:37:41.453" v="178" actId="20577"/>
          <ac:spMkLst>
            <pc:docMk/>
            <pc:sldMk cId="3756934173" sldId="271"/>
            <ac:spMk id="2" creationId="{D81D2587-15E7-8065-C92C-C382D6AA17BF}"/>
          </ac:spMkLst>
        </pc:spChg>
        <pc:spChg chg="mod">
          <ac:chgData name="Miroslava Čechová Závadská" userId="acc6b33ca4c8e38a" providerId="LiveId" clId="{2082E052-D87A-4616-B592-22391E5F62C2}" dt="2024-10-11T09:39:31.683" v="192" actId="113"/>
          <ac:spMkLst>
            <pc:docMk/>
            <pc:sldMk cId="3756934173" sldId="271"/>
            <ac:spMk id="3" creationId="{8E648A43-0F6E-083F-6DE4-A3D1164A5215}"/>
          </ac:spMkLst>
        </pc:spChg>
      </pc:sldChg>
      <pc:sldChg chg="addSp modSp new mod">
        <pc:chgData name="Miroslava Čechová Závadská" userId="acc6b33ca4c8e38a" providerId="LiveId" clId="{2082E052-D87A-4616-B592-22391E5F62C2}" dt="2024-10-11T09:43:43.380" v="262" actId="1076"/>
        <pc:sldMkLst>
          <pc:docMk/>
          <pc:sldMk cId="1446979898" sldId="272"/>
        </pc:sldMkLst>
        <pc:spChg chg="mod">
          <ac:chgData name="Miroslava Čechová Závadská" userId="acc6b33ca4c8e38a" providerId="LiveId" clId="{2082E052-D87A-4616-B592-22391E5F62C2}" dt="2024-10-11T09:38:01.612" v="185"/>
          <ac:spMkLst>
            <pc:docMk/>
            <pc:sldMk cId="1446979898" sldId="272"/>
            <ac:spMk id="2" creationId="{38144C7E-AAB5-9351-4861-4675993DA085}"/>
          </ac:spMkLst>
        </pc:spChg>
        <pc:spChg chg="mod">
          <ac:chgData name="Miroslava Čechová Závadská" userId="acc6b33ca4c8e38a" providerId="LiveId" clId="{2082E052-D87A-4616-B592-22391E5F62C2}" dt="2024-10-11T09:43:19.803" v="257" actId="113"/>
          <ac:spMkLst>
            <pc:docMk/>
            <pc:sldMk cId="1446979898" sldId="272"/>
            <ac:spMk id="3" creationId="{E641F847-9751-ACCE-0878-5FADAE0FE3BA}"/>
          </ac:spMkLst>
        </pc:spChg>
        <pc:picChg chg="add mod">
          <ac:chgData name="Miroslava Čechová Závadská" userId="acc6b33ca4c8e38a" providerId="LiveId" clId="{2082E052-D87A-4616-B592-22391E5F62C2}" dt="2024-10-11T09:43:43.380" v="262" actId="1076"/>
          <ac:picMkLst>
            <pc:docMk/>
            <pc:sldMk cId="1446979898" sldId="272"/>
            <ac:picMk id="5" creationId="{533AA7A0-BA74-4AD4-B278-D6B0815BF144}"/>
          </ac:picMkLst>
        </pc:picChg>
      </pc:sldChg>
      <pc:sldChg chg="modSp new mod">
        <pc:chgData name="Miroslava Čechová Závadská" userId="acc6b33ca4c8e38a" providerId="LiveId" clId="{2082E052-D87A-4616-B592-22391E5F62C2}" dt="2024-10-11T09:40:53.203" v="204" actId="20577"/>
        <pc:sldMkLst>
          <pc:docMk/>
          <pc:sldMk cId="305793476" sldId="273"/>
        </pc:sldMkLst>
        <pc:spChg chg="mod">
          <ac:chgData name="Miroslava Čechová Závadská" userId="acc6b33ca4c8e38a" providerId="LiveId" clId="{2082E052-D87A-4616-B592-22391E5F62C2}" dt="2024-10-11T09:37:52.923" v="182"/>
          <ac:spMkLst>
            <pc:docMk/>
            <pc:sldMk cId="305793476" sldId="273"/>
            <ac:spMk id="2" creationId="{1728C60E-8BC2-92DF-CB24-45EB886B5D10}"/>
          </ac:spMkLst>
        </pc:spChg>
        <pc:spChg chg="mod">
          <ac:chgData name="Miroslava Čechová Závadská" userId="acc6b33ca4c8e38a" providerId="LiveId" clId="{2082E052-D87A-4616-B592-22391E5F62C2}" dt="2024-10-11T09:40:53.203" v="204" actId="20577"/>
          <ac:spMkLst>
            <pc:docMk/>
            <pc:sldMk cId="305793476" sldId="273"/>
            <ac:spMk id="3" creationId="{D17C9A97-7715-254B-D446-77D12731D414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41:26.214" v="209" actId="1076"/>
        <pc:sldMkLst>
          <pc:docMk/>
          <pc:sldMk cId="1523765926" sldId="274"/>
        </pc:sldMkLst>
        <pc:spChg chg="mod">
          <ac:chgData name="Miroslava Čechová Závadská" userId="acc6b33ca4c8e38a" providerId="LiveId" clId="{2082E052-D87A-4616-B592-22391E5F62C2}" dt="2024-10-11T09:37:56.161" v="183"/>
          <ac:spMkLst>
            <pc:docMk/>
            <pc:sldMk cId="1523765926" sldId="274"/>
            <ac:spMk id="2" creationId="{4AFCB690-1A65-C49D-415B-10E3CD3BD068}"/>
          </ac:spMkLst>
        </pc:spChg>
        <pc:spChg chg="del">
          <ac:chgData name="Miroslava Čechová Závadská" userId="acc6b33ca4c8e38a" providerId="LiveId" clId="{2082E052-D87A-4616-B592-22391E5F62C2}" dt="2024-10-11T09:41:19.436" v="205" actId="22"/>
          <ac:spMkLst>
            <pc:docMk/>
            <pc:sldMk cId="1523765926" sldId="274"/>
            <ac:spMk id="3" creationId="{A6D6CBC6-3D95-CEC9-865F-125B560CABD7}"/>
          </ac:spMkLst>
        </pc:spChg>
        <pc:picChg chg="add mod ord">
          <ac:chgData name="Miroslava Čechová Závadská" userId="acc6b33ca4c8e38a" providerId="LiveId" clId="{2082E052-D87A-4616-B592-22391E5F62C2}" dt="2024-10-11T09:41:26.214" v="209" actId="1076"/>
          <ac:picMkLst>
            <pc:docMk/>
            <pc:sldMk cId="1523765926" sldId="274"/>
            <ac:picMk id="5" creationId="{532E4A39-8597-6F47-38EE-CC68020C3E07}"/>
          </ac:picMkLst>
        </pc:picChg>
      </pc:sldChg>
      <pc:sldChg chg="modSp new mod">
        <pc:chgData name="Miroslava Čechová Závadská" userId="acc6b33ca4c8e38a" providerId="LiveId" clId="{2082E052-D87A-4616-B592-22391E5F62C2}" dt="2024-10-11T09:42:38.618" v="242" actId="113"/>
        <pc:sldMkLst>
          <pc:docMk/>
          <pc:sldMk cId="3720596380" sldId="275"/>
        </pc:sldMkLst>
        <pc:spChg chg="mod">
          <ac:chgData name="Miroslava Čechová Závadská" userId="acc6b33ca4c8e38a" providerId="LiveId" clId="{2082E052-D87A-4616-B592-22391E5F62C2}" dt="2024-10-11T09:37:58.738" v="184"/>
          <ac:spMkLst>
            <pc:docMk/>
            <pc:sldMk cId="3720596380" sldId="275"/>
            <ac:spMk id="2" creationId="{8A6F4DDA-92B8-BE85-EAC9-D4E2BC18B8CA}"/>
          </ac:spMkLst>
        </pc:spChg>
        <pc:spChg chg="mod">
          <ac:chgData name="Miroslava Čechová Závadská" userId="acc6b33ca4c8e38a" providerId="LiveId" clId="{2082E052-D87A-4616-B592-22391E5F62C2}" dt="2024-10-11T09:42:38.618" v="242" actId="113"/>
          <ac:spMkLst>
            <pc:docMk/>
            <pc:sldMk cId="3720596380" sldId="275"/>
            <ac:spMk id="3" creationId="{EA7C4810-0F7D-E8F5-BFAB-E133475721B8}"/>
          </ac:spMkLst>
        </pc:spChg>
      </pc:sldChg>
      <pc:sldChg chg="modSp new mod">
        <pc:chgData name="Miroslava Čechová Závadská" userId="acc6b33ca4c8e38a" providerId="LiveId" clId="{2082E052-D87A-4616-B592-22391E5F62C2}" dt="2024-10-11T09:46:57.857" v="283" actId="113"/>
        <pc:sldMkLst>
          <pc:docMk/>
          <pc:sldMk cId="3587019970" sldId="276"/>
        </pc:sldMkLst>
        <pc:spChg chg="mod">
          <ac:chgData name="Miroslava Čechová Závadská" userId="acc6b33ca4c8e38a" providerId="LiveId" clId="{2082E052-D87A-4616-B592-22391E5F62C2}" dt="2024-10-11T09:44:07.982" v="270" actId="20577"/>
          <ac:spMkLst>
            <pc:docMk/>
            <pc:sldMk cId="3587019970" sldId="276"/>
            <ac:spMk id="2" creationId="{0E738680-60A7-6F3D-F779-7A949F4050E2}"/>
          </ac:spMkLst>
        </pc:spChg>
        <pc:spChg chg="mod">
          <ac:chgData name="Miroslava Čechová Závadská" userId="acc6b33ca4c8e38a" providerId="LiveId" clId="{2082E052-D87A-4616-B592-22391E5F62C2}" dt="2024-10-11T09:46:57.857" v="283" actId="113"/>
          <ac:spMkLst>
            <pc:docMk/>
            <pc:sldMk cId="3587019970" sldId="276"/>
            <ac:spMk id="3" creationId="{143FE10B-BEF7-C50E-1F69-60B9B071539F}"/>
          </ac:spMkLst>
        </pc:spChg>
      </pc:sldChg>
      <pc:sldChg chg="modSp new mod">
        <pc:chgData name="Miroslava Čechová Závadská" userId="acc6b33ca4c8e38a" providerId="LiveId" clId="{2082E052-D87A-4616-B592-22391E5F62C2}" dt="2024-10-11T09:49:18.652" v="297" actId="113"/>
        <pc:sldMkLst>
          <pc:docMk/>
          <pc:sldMk cId="1425507008" sldId="277"/>
        </pc:sldMkLst>
        <pc:spChg chg="mod">
          <ac:chgData name="Miroslava Čechová Závadská" userId="acc6b33ca4c8e38a" providerId="LiveId" clId="{2082E052-D87A-4616-B592-22391E5F62C2}" dt="2024-10-11T09:44:14.208" v="271"/>
          <ac:spMkLst>
            <pc:docMk/>
            <pc:sldMk cId="1425507008" sldId="277"/>
            <ac:spMk id="2" creationId="{12F263D6-38B3-BA83-149C-BDB8BE02428D}"/>
          </ac:spMkLst>
        </pc:spChg>
        <pc:spChg chg="mod">
          <ac:chgData name="Miroslava Čechová Závadská" userId="acc6b33ca4c8e38a" providerId="LiveId" clId="{2082E052-D87A-4616-B592-22391E5F62C2}" dt="2024-10-11T09:49:18.652" v="297" actId="113"/>
          <ac:spMkLst>
            <pc:docMk/>
            <pc:sldMk cId="1425507008" sldId="277"/>
            <ac:spMk id="3" creationId="{11519A23-B4FE-A4D3-BC21-CF2D1604B982}"/>
          </ac:spMkLst>
        </pc:spChg>
      </pc:sldChg>
      <pc:sldChg chg="modSp new mod">
        <pc:chgData name="Miroslava Čechová Závadská" userId="acc6b33ca4c8e38a" providerId="LiveId" clId="{2082E052-D87A-4616-B592-22391E5F62C2}" dt="2024-10-11T09:50:50.305" v="320" actId="20577"/>
        <pc:sldMkLst>
          <pc:docMk/>
          <pc:sldMk cId="759682548" sldId="278"/>
        </pc:sldMkLst>
        <pc:spChg chg="mod">
          <ac:chgData name="Miroslava Čechová Závadská" userId="acc6b33ca4c8e38a" providerId="LiveId" clId="{2082E052-D87A-4616-B592-22391E5F62C2}" dt="2024-10-11T09:50:40.533" v="318" actId="20577"/>
          <ac:spMkLst>
            <pc:docMk/>
            <pc:sldMk cId="759682548" sldId="278"/>
            <ac:spMk id="2" creationId="{49844A84-759F-DFFF-08C0-5646DF406D62}"/>
          </ac:spMkLst>
        </pc:spChg>
        <pc:spChg chg="mod">
          <ac:chgData name="Miroslava Čechová Závadská" userId="acc6b33ca4c8e38a" providerId="LiveId" clId="{2082E052-D87A-4616-B592-22391E5F62C2}" dt="2024-10-11T09:50:50.305" v="320" actId="20577"/>
          <ac:spMkLst>
            <pc:docMk/>
            <pc:sldMk cId="759682548" sldId="278"/>
            <ac:spMk id="3" creationId="{1382DCCD-C15D-75D8-396C-B96C4CD63C80}"/>
          </ac:spMkLst>
        </pc:spChg>
      </pc:sldChg>
      <pc:sldChg chg="modSp new mod">
        <pc:chgData name="Miroslava Čechová Závadská" userId="acc6b33ca4c8e38a" providerId="LiveId" clId="{2082E052-D87A-4616-B592-22391E5F62C2}" dt="2024-10-11T09:52:01.263" v="354" actId="20577"/>
        <pc:sldMkLst>
          <pc:docMk/>
          <pc:sldMk cId="2261388927" sldId="279"/>
        </pc:sldMkLst>
        <pc:spChg chg="mod">
          <ac:chgData name="Miroslava Čechová Závadská" userId="acc6b33ca4c8e38a" providerId="LiveId" clId="{2082E052-D87A-4616-B592-22391E5F62C2}" dt="2024-10-11T09:51:12.573" v="336" actId="20577"/>
          <ac:spMkLst>
            <pc:docMk/>
            <pc:sldMk cId="2261388927" sldId="279"/>
            <ac:spMk id="2" creationId="{A9DE265A-185B-E534-495D-5672909273A4}"/>
          </ac:spMkLst>
        </pc:spChg>
        <pc:spChg chg="mod">
          <ac:chgData name="Miroslava Čechová Závadská" userId="acc6b33ca4c8e38a" providerId="LiveId" clId="{2082E052-D87A-4616-B592-22391E5F62C2}" dt="2024-10-11T09:52:01.263" v="354" actId="20577"/>
          <ac:spMkLst>
            <pc:docMk/>
            <pc:sldMk cId="2261388927" sldId="279"/>
            <ac:spMk id="3" creationId="{58219F07-C1E9-3666-485A-C4A974D4345F}"/>
          </ac:spMkLst>
        </pc:spChg>
      </pc:sldChg>
      <pc:sldChg chg="modSp new mod">
        <pc:chgData name="Miroslava Čechová Závadská" userId="acc6b33ca4c8e38a" providerId="LiveId" clId="{2082E052-D87A-4616-B592-22391E5F62C2}" dt="2024-10-11T09:52:42.339" v="384" actId="20577"/>
        <pc:sldMkLst>
          <pc:docMk/>
          <pc:sldMk cId="2717296225" sldId="280"/>
        </pc:sldMkLst>
        <pc:spChg chg="mod">
          <ac:chgData name="Miroslava Čechová Závadská" userId="acc6b33ca4c8e38a" providerId="LiveId" clId="{2082E052-D87A-4616-B592-22391E5F62C2}" dt="2024-10-11T09:52:20.708" v="378" actId="20577"/>
          <ac:spMkLst>
            <pc:docMk/>
            <pc:sldMk cId="2717296225" sldId="280"/>
            <ac:spMk id="2" creationId="{534F17B4-8367-4BAF-FD25-5DA8F1942FA0}"/>
          </ac:spMkLst>
        </pc:spChg>
        <pc:spChg chg="mod">
          <ac:chgData name="Miroslava Čechová Závadská" userId="acc6b33ca4c8e38a" providerId="LiveId" clId="{2082E052-D87A-4616-B592-22391E5F62C2}" dt="2024-10-11T09:52:42.339" v="384" actId="20577"/>
          <ac:spMkLst>
            <pc:docMk/>
            <pc:sldMk cId="2717296225" sldId="280"/>
            <ac:spMk id="3" creationId="{96D634DA-C4E6-5F44-ADE1-5F0A4ED08DB8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53:36.299" v="410" actId="14100"/>
        <pc:sldMkLst>
          <pc:docMk/>
          <pc:sldMk cId="1650232998" sldId="281"/>
        </pc:sldMkLst>
        <pc:spChg chg="mod">
          <ac:chgData name="Miroslava Čechová Závadská" userId="acc6b33ca4c8e38a" providerId="LiveId" clId="{2082E052-D87A-4616-B592-22391E5F62C2}" dt="2024-10-11T09:53:09.608" v="406" actId="20577"/>
          <ac:spMkLst>
            <pc:docMk/>
            <pc:sldMk cId="1650232998" sldId="281"/>
            <ac:spMk id="2" creationId="{18F67889-3B0F-0FC2-9F29-7ABDDBD28431}"/>
          </ac:spMkLst>
        </pc:spChg>
        <pc:spChg chg="del">
          <ac:chgData name="Miroslava Čechová Závadská" userId="acc6b33ca4c8e38a" providerId="LiveId" clId="{2082E052-D87A-4616-B592-22391E5F62C2}" dt="2024-10-11T09:53:31.210" v="407" actId="22"/>
          <ac:spMkLst>
            <pc:docMk/>
            <pc:sldMk cId="1650232998" sldId="281"/>
            <ac:spMk id="3" creationId="{709AF712-E35A-CF1E-9B04-319B09AE6B47}"/>
          </ac:spMkLst>
        </pc:spChg>
        <pc:picChg chg="add mod ord">
          <ac:chgData name="Miroslava Čechová Závadská" userId="acc6b33ca4c8e38a" providerId="LiveId" clId="{2082E052-D87A-4616-B592-22391E5F62C2}" dt="2024-10-11T09:53:36.299" v="410" actId="14100"/>
          <ac:picMkLst>
            <pc:docMk/>
            <pc:sldMk cId="1650232998" sldId="281"/>
            <ac:picMk id="5" creationId="{AE39BB33-2678-DBB5-1C3D-DF155C210893}"/>
          </ac:picMkLst>
        </pc:picChg>
      </pc:sldChg>
      <pc:sldChg chg="new">
        <pc:chgData name="Miroslava Čechová Závadská" userId="acc6b33ca4c8e38a" providerId="LiveId" clId="{2082E052-D87A-4616-B592-22391E5F62C2}" dt="2024-10-11T09:52:48.675" v="386" actId="680"/>
        <pc:sldMkLst>
          <pc:docMk/>
          <pc:sldMk cId="1711870289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dirty="0"/>
              <a:t>				</a:t>
            </a:r>
            <a:r>
              <a:rPr lang="cs-CZ" sz="2800" dirty="0" err="1"/>
              <a:t>prezEntace</a:t>
            </a:r>
            <a:r>
              <a:rPr lang="cs-CZ" sz="2800" dirty="0"/>
              <a:t> 10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			Dr. Miroslava Čechová Závadská, </a:t>
            </a:r>
            <a:r>
              <a:rPr lang="cs-CZ" dirty="0" err="1"/>
              <a:t>BSc</a:t>
            </a:r>
            <a:r>
              <a:rPr lang="cs-CZ" dirty="0"/>
              <a:t>. </a:t>
            </a:r>
            <a:r>
              <a:rPr lang="cs-CZ" dirty="0" err="1"/>
              <a:t>MSc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760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A702CD-66FA-5DF6-EBD3-4DC793DB5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44E966-F26B-81ED-0B6C-49DF2BB18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zaúčtování výše uvedených účetních případů zjišťuje účetní jednotka účetní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výsledek hospodaření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je definován jako:</a:t>
            </a:r>
          </a:p>
          <a:p>
            <a:pPr marL="0" indent="0" algn="ctr">
              <a:lnSpc>
                <a:spcPct val="125000"/>
              </a:lnSpc>
              <a:spcAft>
                <a:spcPts val="1000"/>
              </a:spcAft>
              <a:buNone/>
            </a:pPr>
            <a:r>
              <a:rPr lang="cs-CZ" sz="20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výsledek hospodaření = výnosy – náklady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součástí závěrkových prací je nejen zjištění účetního výsledku hospodaření účetní jednotky, ale také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nezbytné vypočítat a zaúčtovat daň z příjmů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Podkladem pro výpočet daňové povinnosti je účetnictví, konkrétně výše účetního výsledku hospodaření.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462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5DEC3-5047-D473-3788-FD1FD495C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D7BD5C-1895-A25C-5A95-DCC00E929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hospodářský výsledek se od daňového výsledku hospodaření odlišuje, a to vlivem existence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připočitatelných a odpočitatelných položek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připočitatelné položky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patří </a:t>
            </a:r>
            <a:r>
              <a:rPr lang="cs-CZ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náklady, které nelze uznat za náklady na dosažení, zajištění a udržení příjmů dle zvláštního předpisu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například 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odpisy dlouhodobého majetku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dary, náklady na reprezentaci, náklady z titulu tvorby účetních rezerv nebo účetních opravných položek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586/1992 Sb., o daních z příjmů.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116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4E5219-70DB-57EC-5EF7-E98565B06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1EEA05-594A-BC5A-B4B5-51FD4A2AD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hospodářský výsledek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snižuje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položky odčitatelné od základu daně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ke kterým patří např. 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bezúplatná plnění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nebo 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ztráta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hodnotu bezúplatných plnění je možné snížit základ daně u fyzické osoby až o 15 %, přičemž minimální hodnota těchto plnění na vymezené účely činí alespoň 1 000 Kč, u právnické osoby až o 10 %, přičemž minimální hodnota plnění na vymezené účely činí alespoň 2 000 Kč.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odpočet daňové ztráty platí, že ji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lze uplatnit do hodnoty základu daně,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posuzuje se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výše ztráty za 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předcházejících zdaňovacích období.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124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01B90-8C8E-5356-4582-08F5C6F29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ED033B-EF4E-4F65-63C4-1D2A8AACD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úpravách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účetního výsledku hospodaření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přičitatelné a odpočitatelné položky </a:t>
            </a:r>
            <a:r>
              <a:rPr lang="cs-CZ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základ daně zaokrouhlí na tisíce směrem dolů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vynásobí se sazbou 21 %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(Uvedené platí, je-li účetní jednotka právnickou osobou).</a:t>
            </a:r>
            <a:r>
              <a:rPr lang="cs-CZ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Snížit daňovou povinnost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 účetní jednotka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využitím slev na dani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např. slevy z titulu investiční pobídky nebo slevy za zaměstnávání osob se zdravotním postižením.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je poplatníkem daně fyzická osoba lze uplatnit např. slevu na poplatníka.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95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0FAEE-959F-B5CC-66CC-579F1E6DE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0BFE16-946C-EC41-8E1D-05301178D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Čistý výsledek hospodaření je vypočten jako rozdíl účetního výsledku hospodaření a daňové povinnosti.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Vypočtená daňová povinnost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zachytí </a:t>
            </a:r>
            <a:r>
              <a:rPr lang="cs-CZ" sz="2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 náklad na účtu 591 – Daň z příjmů splatná na straně MD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souvztažným </a:t>
            </a:r>
            <a:r>
              <a:rPr lang="cs-CZ" sz="2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zápisem na straně D na účtu 341 – Daň z příjmů.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Kromě daňové povinnosti může účetní jednotce vzniknout povinnost platit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zálohy na daň z příjmů v průběhu zdaňovacího období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(Detailněji např. PELC, V. </a:t>
            </a:r>
            <a:r>
              <a:rPr lang="cs-CZ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Daně z příjmů s komentářem 2024.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2024. ). </a:t>
            </a:r>
          </a:p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zaúčtování všech výše uvedených případů sestavuje účetní jednotka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výkazy účetní závěrky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094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C855C-9ED8-AB7C-C263-3590A7AFA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Rozdělní zisku, úhrada ztráty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13387E-BDC6-449F-19F2-E27DD387F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začátku nového účetního období </a:t>
            </a:r>
            <a:r>
              <a:rPr lang="cs-CZ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otevírá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jednotka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rozvahové účty za použití účtu 701 – Počáteční účet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rozvažný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Výsledek hospodaření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 zdanění se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počátečního účtu rozvážného převede na stranu MD nebo D účtu 431 – Výsledek hospodaření ve schvalovacím řízení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tomto účtu zůstává výsledek hospodaření až do okamžiku jeho rozdělení, resp. vypořádání.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401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C5B569-9842-125A-DCED-8BEE66DF4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1800" dirty="0">
                <a:solidFill>
                  <a:srgbClr val="E31B23"/>
                </a:solidFill>
                <a:effectLst/>
                <a:latin typeface="Klavika Medium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sz="4125" b="0" i="0" u="none" strike="noStrike" kern="1200" cap="none" spc="0" normalizeH="0" baseline="0" noProof="0" dirty="0">
                <a:ln>
                  <a:noFill/>
                </a:ln>
                <a:solidFill>
                  <a:srgbClr val="CF1F28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Rozdělní zisku, úhrada ztráty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A60F1-2C6C-BA99-82A4-4A413A6DE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25000"/>
              </a:lnSpc>
              <a:spcAft>
                <a:spcPts val="1000"/>
              </a:spcAft>
              <a:buNone/>
            </a:pP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ozdělení zisku</a:t>
            </a:r>
            <a:endParaRPr lang="cs-CZ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jednotka může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převést zisk do rezervního fondu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jiných fondů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zvýšit o zisk základní kapitál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vyplatit podíly na zisku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použít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zisk k zúčtování nevypořádané ztráty z předcházejících účetních období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ponechat zisk jako nerozdělený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Rozdělení zisku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z účetního pohledu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projeví změnou struktury pasiv, kdy se jedno pasivum zvyšuje a druhé snižuje.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516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A7CB43-4613-CD58-7379-CBEA98642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Rozdělní zisku, úhrada ztráty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8478DA-7593-B78D-11CD-249883042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obrázku jsou zachyceny možnosti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rozdělení zisku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0EE1777-4DAD-615D-7327-557B4201E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156" y="2249667"/>
            <a:ext cx="4545338" cy="356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52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C3D12-A9E4-9E27-C986-6DA0FF6E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Rozdělní zisku, úhrada ztráty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F1ADD6-B16E-8AB9-28E8-4613E1D73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Obdobné účty se používají při úhradě ztráty, s tím rozdílem, že místo tvorby fondů se účtuje o čerpání fondů, pokud účetní jednotka nemá dostatek zdrojů k úhradě ztráty,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ponechává ztrátu neuhrazenou na účtu 429 – Neuhrazená ztráta minulých let. </a:t>
            </a: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Tento účet následně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snižuje celkovou výši vlastního kapitálu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dosahuje účetní jednotka ztráty dlouhodobě, aniž by měla zdroje k její úhradě, může nastat případ, kdy základní kapitál účetní jednotky je větší než kapitál vlastní, event. situace, kdy vlastní kapitál bude záporný.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594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07475-913C-D591-A20B-9B98A6C7F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otázky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ED541C3-E113-8FB7-3863-FBAEBECE08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7144" y="1891431"/>
            <a:ext cx="6932450" cy="3075137"/>
          </a:xfrm>
        </p:spPr>
      </p:pic>
    </p:spTree>
    <p:extLst>
      <p:ext uri="{BB962C8B-B14F-4D97-AF65-F5344CB8AC3E}">
        <p14:creationId xmlns:p14="http://schemas.microsoft.com/office/powerpoint/2010/main" val="1382222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b="1" dirty="0"/>
          </a:p>
          <a:p>
            <a:r>
              <a:rPr lang="cs-CZ" sz="3600" b="1" dirty="0"/>
              <a:t>Uzávěrka a uzávěrkové operace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106DD-946A-3453-2743-DB3F63FFB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otázky -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DE1B9F-E698-D392-5D7E-C90B7C76C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a)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a)</a:t>
            </a:r>
          </a:p>
          <a:p>
            <a:pPr marL="457200" indent="-457200">
              <a:buFont typeface="+mj-lt"/>
              <a:buAutoNum type="arabicParenR"/>
            </a:pPr>
            <a:endParaRPr lang="cs-CZ" dirty="0"/>
          </a:p>
          <a:p>
            <a:pPr marL="457200" indent="-457200">
              <a:buFont typeface="+mj-lt"/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292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336BD-784C-2E81-52D8-C1C3F6F4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zopakování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6C51D8A-FD8A-C3C6-0C8F-5C9A6D62AD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0233" y="2304661"/>
            <a:ext cx="7177593" cy="2836506"/>
          </a:xfrm>
        </p:spPr>
      </p:pic>
    </p:spTree>
    <p:extLst>
      <p:ext uri="{BB962C8B-B14F-4D97-AF65-F5344CB8AC3E}">
        <p14:creationId xmlns:p14="http://schemas.microsoft.com/office/powerpoint/2010/main" val="309842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B2866-6851-631F-670E-23036403B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7452DC-8050-5A1C-E7C6-85C480DC2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rámci </a:t>
            </a:r>
            <a:r>
              <a:rPr lang="cs-CZ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uzávěrky</a:t>
            </a: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provede účetní jednotka</a:t>
            </a: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inventarizaci, 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zaúčtování účetních operací na konci období,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zjištění výsledku hospodaření před zdaněním,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výpočet daňové povinnosti,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převod obratů, resp. konečných stavů na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 710 – Účet zisku a ztráty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 702 – Konečný účet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rozvažný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23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E2CAF9-A3D8-BA98-FB77-B94DF8881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75E3C2-3EE4-988B-7CE1-8CAFD3D86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výše uvedeného vyplývá, že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uzávěrka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předchází účetní závěrce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závěrka je uskutečňována prostřednictvím uzávěrkových operací.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Uzávěrkovými operacemi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rozumí </a:t>
            </a:r>
            <a:r>
              <a:rPr lang="cs-CZ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zaúčtování všech účetních případů do období, s nímž věcně a časově souvisí, a to na základě příslušných účetních dokladů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0716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F6632-C954-1FFB-BE19-5251F7138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E58565-DC5E-9916-E27A-B9C40A647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o účetnictví uvádí, že </a:t>
            </a:r>
            <a:r>
              <a:rPr lang="cs-CZ" sz="19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inventarizace</a:t>
            </a:r>
            <a:r>
              <a:rPr lang="cs-CZ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činností, při níž se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stav porovnává se stavem skutečným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 což dále navazuje vyrovnání případně vzniklých inventarizačních rozdílů.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Inventarizačním rozdílem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 být </a:t>
            </a:r>
            <a:r>
              <a:rPr lang="cs-CZ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přebytek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(je-li skutečný stav vyšší než stav účetní) nebo </a:t>
            </a:r>
            <a:r>
              <a:rPr lang="cs-CZ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manko (schodek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pokud skutečný stav je nižší než účetní stav.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přebytku se účtuje do </a:t>
            </a:r>
            <a:r>
              <a:rPr lang="cs-CZ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výnosů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manku (schodku) do </a:t>
            </a:r>
            <a:r>
              <a:rPr lang="cs-CZ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nákladů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jednotka je povinna provést inventarizaci </a:t>
            </a:r>
            <a:r>
              <a:rPr lang="cs-CZ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nejméně jedenkrát ročně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inventarizační práce mohou být zahájeny 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nejdříve 4 měsíce před a 1 měsíc po skončení účetního období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 § 29 zákona o účetnictví.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797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DA371-F7A0-4B01-2BAF-575B28089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84FE92-E85E-8CFB-D2AF-A7E20C151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datu účetní závěrky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posuzuje účetní jednotka u dlouhodobého majetku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správnost odpisového plánu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odůvodněnost tvorby opravných položek, provede také kontrolu existence majetku.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zásob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stejně jako u dlouhodobého majetku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sleduje jejich fyzický stav k datu účetní závěrky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 nutno také zajistit, aby kalkulační účty pro pořízení zásob měly k datu účetní závěrky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konečný stav 0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nebyly vykazovány v rozvaze (zásoby na cestě, nevyfakturované dodávky).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pohledávek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sleduje výše pohledávek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odůvodněnost tvorby opravných položek, u pohledávek v cizí měně je zapotřebí zaúčtovat kurzový rozdíl. Totéž platí pro závazky v cizí měně. V rámci položek časového rozlišení je zapotřebí provést jejich přepočet. </a:t>
            </a:r>
          </a:p>
        </p:txBody>
      </p:sp>
    </p:spTree>
    <p:extLst>
      <p:ext uri="{BB962C8B-B14F-4D97-AF65-F5344CB8AC3E}">
        <p14:creationId xmlns:p14="http://schemas.microsoft.com/office/powerpoint/2010/main" val="1323171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F94C9-5A0C-8941-A243-BEAB3B093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4E5F60-34EF-A684-D553-0B2457577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zaúčtování účetních operací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datu účetní závěrky uzavírá účetní jednotka účetní knihy.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tyto účely </a:t>
            </a: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důležité vypočítat konečné stavy účtů aktivních a pasivních, obraty nákladových a výnosových účtů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jak je znázorněno na Obr.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ABF7DC1-7B32-C2D6-7A75-ECEFC13BE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173" y="2839439"/>
            <a:ext cx="3353091" cy="302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72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43A9DA-03B6-8407-65F4-076B384FD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58184A-39FF-18AB-AC46-84EAC69BE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vyplývá, z výše uvedeného obrázku, mohou mít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rozvahové účty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aktivní a pasivní – počáteční stavy. </a:t>
            </a:r>
          </a:p>
          <a:p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Konečný stav aktivního účtu se zjistí tak,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 k počátečnímu stavu se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přičítá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obrat té strany, kde byl počáteční stav (tj. strany MD)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odečítá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obratu strany opačné (tj. strany D). </a:t>
            </a:r>
          </a:p>
          <a:p>
            <a:endParaRPr lang="cs-CZ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Konečný stav pasivního účtu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zjistí tak,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 k počátečnímu stavu se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připočte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obrat té strany, kde je stav počáteční (tj. strany D)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odečte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obrat strany opačné (tj. strany MD)..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091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C17AF-E731-9072-C250-127CE3B3C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C33F89-81FE-015F-1DD2-4C3A6A175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obrázku lze pozorovat, že obraty aktivních a pasivních účtů se převedou na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 702 – Konečný účet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rozvažný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Výsledkové účty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nákladové a výnosové – počáteční stav nemají. Jejich konečné stavy se převádí na účet 710 – Účet zisku a ztráty. </a:t>
            </a:r>
          </a:p>
          <a:p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AAC8F35-1FF9-3855-96E7-C51CA309C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577" y="3428999"/>
            <a:ext cx="4820803" cy="235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248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79</TotalTime>
  <Words>1220</Words>
  <Application>Microsoft Office PowerPoint</Application>
  <PresentationFormat>Předvádění na obrazovce (4:3)</PresentationFormat>
  <Paragraphs>80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Klavika Medium</vt:lpstr>
      <vt:lpstr>Symbol</vt:lpstr>
      <vt:lpstr>Motiv Office</vt:lpstr>
      <vt:lpstr>Finanční účetnictví 1     prezEntace 10 </vt:lpstr>
      <vt:lpstr>Téma</vt:lpstr>
      <vt:lpstr>Účetní uzávěrka</vt:lpstr>
      <vt:lpstr>Účetní uzávěrka</vt:lpstr>
      <vt:lpstr>Účetní uzávěrka</vt:lpstr>
      <vt:lpstr>Účetní uzávěrka</vt:lpstr>
      <vt:lpstr>Účetní uzávěrka</vt:lpstr>
      <vt:lpstr>Účetní uzávěrka</vt:lpstr>
      <vt:lpstr>Účetní uzávěrka</vt:lpstr>
      <vt:lpstr>Výsledek hospodaření</vt:lpstr>
      <vt:lpstr>Výsledek hospodaření</vt:lpstr>
      <vt:lpstr>Výsledek hospodaření</vt:lpstr>
      <vt:lpstr>Výsledek hospodaření</vt:lpstr>
      <vt:lpstr>Výsledek hospodaření</vt:lpstr>
      <vt:lpstr>Rozdělní zisku, úhrada ztráty</vt:lpstr>
      <vt:lpstr> Rozdělní zisku, úhrada ztráty</vt:lpstr>
      <vt:lpstr>Rozdělní zisku, úhrada ztráty</vt:lpstr>
      <vt:lpstr>Rozdělní zisku, úhrada ztráty</vt:lpstr>
      <vt:lpstr>Testové otázky</vt:lpstr>
      <vt:lpstr>Testové otázky - odpovědi</vt:lpstr>
      <vt:lpstr>Otázky k zopakování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Miroslava Čechová Závadská</dc:creator>
  <cp:lastModifiedBy>Miroslava Čechová Závadská</cp:lastModifiedBy>
  <cp:revision>1</cp:revision>
  <dcterms:created xsi:type="dcterms:W3CDTF">2024-10-11T09:14:49Z</dcterms:created>
  <dcterms:modified xsi:type="dcterms:W3CDTF">2024-10-17T10:17:00Z</dcterms:modified>
</cp:coreProperties>
</file>