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  <p:sldMasterId id="2147483984" r:id="rId2"/>
    <p:sldMasterId id="2147483996" r:id="rId3"/>
  </p:sldMasterIdLst>
  <p:notesMasterIdLst>
    <p:notesMasterId r:id="rId9"/>
  </p:notesMasterIdLst>
  <p:sldIdLst>
    <p:sldId id="347" r:id="rId4"/>
    <p:sldId id="373" r:id="rId5"/>
    <p:sldId id="372" r:id="rId6"/>
    <p:sldId id="371" r:id="rId7"/>
    <p:sldId id="3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C000"/>
    <a:srgbClr val="FFCC66"/>
    <a:srgbClr val="00FF99"/>
    <a:srgbClr val="66FF99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82" d="100"/>
          <a:sy n="82" d="100"/>
        </p:scale>
        <p:origin x="-112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549-8FB2-4D15-BD2D-F2DCE531A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FBAC-59F0-4789-9546-FCD3B5F67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A7E-275E-4283-B67C-DD7CFE4D5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613F-1CE7-444F-BC0B-C523A8DC653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679B-BF8C-4C43-983B-D2DD83920E2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7973-004B-47B1-9C46-E54669ACA1C1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8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3DC-7F74-4D16-BF46-8DA9F8D24F3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D350-7079-4C3B-AE07-9A5CCFB3F3A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19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429-4570-4484-91FB-63ED1121D25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FBA-6DA1-49F8-92E4-627D6D909B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2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9390-83BF-47F6-B09A-6A556DCEA4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AF8-82E4-40D6-A4DC-65EEB6B228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3E1B-F0C6-48AC-A213-CDF7EB90999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5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AC8D-2D6F-4EE6-B660-411C7EC49D9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39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2B4-1228-4B97-992E-02431A0ABD4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3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9EEE-EFE9-451A-B73A-EB483F45342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08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A4B-AEB0-48B8-9CE9-D60EB5319C8F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81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923C-A237-4859-A244-E4320EB159F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07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D60E-FAB5-4475-BFB8-73DD6AF0A8C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41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9DC-051C-4614-AADB-7AB687CC25D7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36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2E31-8B7D-4882-A2D5-CB5DC66F5AD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30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7364-3BD0-4126-AF21-5BFEA776EC0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0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699-330E-4E04-ADFC-9AB0A74F7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200-E02C-4097-958F-E8838AA77DC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59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8AC-50D7-49BE-BCD3-A49E53520B9A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81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0B-DBCE-4E6F-8544-933CD4BB2FE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46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26D-4692-4F6B-BAAE-D648064A9970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9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336A-7E71-4873-8133-110B45DDF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530-1B66-472F-9234-E95EB93CE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75CF-000F-48E3-B420-44733EC32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5E6A-D6E2-4935-A462-25789A095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365-1AA9-4117-A2BF-F0E2A4C1A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523D-565B-49FD-9608-115B9F1CF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98AE-8906-4FEE-8AD1-3ABE928D7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99F2-921E-4664-A3D7-C26F3CD4357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584-69AF-4748-832E-7827BF52FBC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7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2057400"/>
            <a:ext cx="5105400" cy="15972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6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</a:p>
          <a:p>
            <a:pPr>
              <a:spcBef>
                <a:spcPts val="1200"/>
              </a:spcBef>
            </a:pPr>
            <a:r>
              <a:rPr lang="cs-CZ" sz="2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cs-CZ" sz="2800" b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Pseudoevent</a:t>
            </a:r>
            <a:r>
              <a:rPr lang="cs-CZ" sz="2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ru-RU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28600" y="3886200"/>
            <a:ext cx="3963390" cy="4592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>
                <a:solidFill>
                  <a:srgbClr val="002060"/>
                </a:solidFill>
              </a:rPr>
              <a:t>PhDr. Ing. Mgr. Renáta Pavlíčková, MBA</a:t>
            </a:r>
          </a:p>
          <a:p>
            <a:pPr marL="0" indent="0" algn="just">
              <a:buFont typeface="Arial" pitchFamily="34" charset="0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Pseudoudálost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 pojem, který do studia masových médií vnesl roku 1961 Daniel Joseph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Boorstin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 to ve své knize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Image.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Guide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Pseudo-events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America.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Boorstin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pseudoudálost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definuje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jako událost, která je inscenovaná pro média a bez jejich existence by se nestala.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rovině mediální produkce výsledek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pseudoudálosti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Boorstin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nazývá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„syntetická zajímavost“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Dle jeho mínění syntetické zajímavosti vytlačují z médií „aktuální skutečnost“.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Pseudoudálost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8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Typickou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pseudoudálostí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jsou tiskové konference, politická prohlášení apod.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Dnes však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rysy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pseudoudálosti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nese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většina sociálních jevů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neboť sociální aktéři vědí, že média existují a povětšinou usilují o to, aby o nich referovala (například přidávání barviva do jídla koním královské gardy v Británii, aby jejich exkrement měl 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televizi pastelovou barvu, jak připomněl Umberto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Boorstinův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pojem přijali a rozvinuli David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Altheide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Robert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Snow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 svém konceptu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„mediální logiky“.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Pseudoudálost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5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Jakákoli inscenovaná aktivita, která přitáhne pozornost médií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veřejnosti.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Pseudoevent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E4E845C9-93EF-DD7B-FE8B-3D4934295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544" y="3657600"/>
            <a:ext cx="2857500" cy="1905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C5DB9B57-D842-1CA6-1482-3576A48E9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00400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5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12722"/>
            <a:ext cx="5257800" cy="2168878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 </a:t>
            </a:r>
            <a:br>
              <a:rPr lang="cs-CZ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a těším se na příště.</a:t>
            </a:r>
            <a:endParaRPr lang="en-US" sz="3200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 rot="16200000">
            <a:off x="-1375889" y="2754454"/>
            <a:ext cx="35028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EVENT MARKETING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353907"/>
      </p:ext>
    </p:extLst>
  </p:cSld>
  <p:clrMapOvr>
    <a:masterClrMapping/>
  </p:clrMapOvr>
</p:sld>
</file>

<file path=ppt/theme/theme1.xml><?xml version="1.0" encoding="utf-8"?>
<a:theme xmlns:a="http://schemas.openxmlformats.org/drawingml/2006/main" name="15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160</Words>
  <Application>Microsoft Office PowerPoint</Application>
  <PresentationFormat>Předvádění na obrazovce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15_Office Theme</vt:lpstr>
      <vt:lpstr>2_Office Theme</vt:lpstr>
      <vt:lpstr>3_Office Theme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                    a těším se na příště.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346</cp:revision>
  <dcterms:created xsi:type="dcterms:W3CDTF">2012-04-26T17:06:14Z</dcterms:created>
  <dcterms:modified xsi:type="dcterms:W3CDTF">2024-10-08T18:01:18Z</dcterms:modified>
</cp:coreProperties>
</file>