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  <p:sldMasterId id="2147483984" r:id="rId2"/>
    <p:sldMasterId id="2147483996" r:id="rId3"/>
  </p:sldMasterIdLst>
  <p:notesMasterIdLst>
    <p:notesMasterId r:id="rId16"/>
  </p:notesMasterIdLst>
  <p:sldIdLst>
    <p:sldId id="347" r:id="rId4"/>
    <p:sldId id="369" r:id="rId5"/>
    <p:sldId id="380" r:id="rId6"/>
    <p:sldId id="372" r:id="rId7"/>
    <p:sldId id="382" r:id="rId8"/>
    <p:sldId id="381" r:id="rId9"/>
    <p:sldId id="371" r:id="rId10"/>
    <p:sldId id="379" r:id="rId11"/>
    <p:sldId id="383" r:id="rId12"/>
    <p:sldId id="370" r:id="rId13"/>
    <p:sldId id="363" r:id="rId14"/>
    <p:sldId id="3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C000"/>
    <a:srgbClr val="FFCC66"/>
    <a:srgbClr val="00FF99"/>
    <a:srgbClr val="66FF99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2" d="100"/>
          <a:sy n="82" d="100"/>
        </p:scale>
        <p:origin x="-112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A6549-8FB2-4D15-BD2D-F2DCE531A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9FBAC-59F0-4789-9546-FCD3B5F67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DA7E-275E-4283-B67C-DD7CFE4D5D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7613F-1CE7-444F-BC0B-C523A8DC653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0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679B-BF8C-4C43-983B-D2DD83920E2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973-004B-47B1-9C46-E54669ACA1C1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59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23DC-7F74-4D16-BF46-8DA9F8D24F3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39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D350-7079-4C3B-AE07-9A5CCFB3F3A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1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1429-4570-4484-91FB-63ED1121D25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22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FBA-6DA1-49F8-92E4-627D6D909B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2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9390-83BF-47F6-B09A-6A556DCEA44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3AF8-82E4-40D6-A4DC-65EEB6B228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3E1B-F0C6-48AC-A213-CDF7EB90999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45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AC8D-2D6F-4EE6-B660-411C7EC49D9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539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C2B4-1228-4B97-992E-02431A0ABD4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9EEE-EFE9-451A-B73A-EB483F45342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08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A4B-AEB0-48B8-9CE9-D60EB5319C8F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8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923C-A237-4859-A244-E4320EB159FB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07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D60E-FAB5-4475-BFB8-73DD6AF0A8C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1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89DC-051C-4614-AADB-7AB687CC25D7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6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2E31-8B7D-4882-A2D5-CB5DC66F5AD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0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7364-3BD0-4126-AF21-5BFEA776EC08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0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A699-330E-4E04-ADFC-9AB0A74F72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8200-E02C-4097-958F-E8838AA77DC6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59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CE8AC-50D7-49BE-BCD3-A49E53520B9A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E20B-DBCE-4E6F-8544-933CD4BB2FED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146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126D-4692-4F6B-BAAE-D648064A9970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9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B336A-7E71-4873-8133-110B45DDF8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9530-1B66-472F-9234-E95EB93CE3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B75CF-000F-48E3-B420-44733EC323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5E6A-D6E2-4935-A462-25789A095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9365-1AA9-4117-A2BF-F0E2A4C1AA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1523D-565B-49FD-9608-115B9F1CF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98AE-8906-4FEE-8AD1-3ABE928D75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99F2-921E-4664-A3D7-C26F3CD4357C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8584-69AF-4748-832E-7827BF52FBC9}" type="datetime1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10/8/2024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28600" y="2057400"/>
            <a:ext cx="5105400" cy="15972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MARKETING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„Komunikace eventu“</a:t>
            </a:r>
            <a:endParaRPr lang="ru-RU" sz="28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228600" y="3886200"/>
            <a:ext cx="3963390" cy="45921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>
                <a:solidFill>
                  <a:srgbClr val="002060"/>
                </a:solidFill>
              </a:rPr>
              <a:t>PhDr. Ing. Mgr. Renáta Pavlíčková, MBA</a:t>
            </a:r>
          </a:p>
          <a:p>
            <a:pPr marL="0" indent="0" algn="just">
              <a:buFont typeface="Arial" pitchFamily="34" charset="0"/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Přechod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pre-openingu</a:t>
            </a:r>
            <a:r>
              <a:rPr lang="cs-CZ" sz="2000" dirty="0">
                <a:solidFill>
                  <a:srgbClr val="343434"/>
                </a:solidFill>
                <a:latin typeface="Calibri"/>
              </a:rPr>
              <a:t> v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opening</a:t>
            </a:r>
            <a:endParaRPr lang="cs-CZ" sz="2000" dirty="0">
              <a:solidFill>
                <a:srgbClr val="343434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Tisková konference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(investor, novináři, média)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Plán krizové komunikace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Pokrytí akce: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Fotografická dokumentace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1600" dirty="0">
                <a:solidFill>
                  <a:srgbClr val="343434"/>
                </a:solidFill>
                <a:latin typeface="Calibri"/>
              </a:rPr>
              <a:t>Videozáznam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přenos 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openingu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Medializace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openingu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Opening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0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cs-CZ" altLang="ko-KR" sz="2000" dirty="0">
              <a:solidFill>
                <a:srgbClr val="343434">
                  <a:lumMod val="85000"/>
                  <a:lumOff val="15000"/>
                </a:srgbClr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</a:t>
            </a:r>
            <a:r>
              <a:rPr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</a:t>
            </a:r>
            <a:r>
              <a:rPr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manuál</a:t>
            </a:r>
            <a:endParaRPr kumimoji="1" lang="en-US" altLang="ko-KR" sz="3200" dirty="0"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580604"/>
            <a:ext cx="7010400" cy="517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0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12722"/>
            <a:ext cx="5257800" cy="2168878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 </a:t>
            </a:r>
            <a:b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a těším se na příště.</a:t>
            </a:r>
            <a:endParaRPr lang="en-US" sz="3200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343434">
                    <a:tint val="75000"/>
                  </a:srgbClr>
                </a:solidFill>
              </a:rPr>
              <a:t>EVENT MARKETING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343434">
                    <a:tint val="75000"/>
                  </a:srgbClr>
                </a:solidFill>
              </a:rPr>
              <a:pPr/>
              <a:t>12</a:t>
            </a:fld>
            <a:endParaRPr lang="en-US">
              <a:solidFill>
                <a:srgbClr val="343434">
                  <a:tint val="75000"/>
                </a:srgb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 rot="16200000">
            <a:off x="-1375889" y="2754454"/>
            <a:ext cx="35028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EVENT MARKETING</a:t>
            </a:r>
            <a:endParaRPr lang="cs-CZ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353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Komunikace formy a obsahu prostřednictvím nástrojů marketingové komunikace: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Reklama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Public Relations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Osobní prodej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Podpora prodeje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Přímý marketing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cs-CZ" sz="1600" dirty="0">
              <a:solidFill>
                <a:srgbClr val="343434"/>
              </a:solidFill>
              <a:latin typeface="Calibri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Komunikace eventu</a:t>
            </a:r>
            <a:endParaRPr kumimoji="1" lang="en-US" altLang="ko-KR" sz="320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6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 výběru médií pro komunikace eventu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Masová média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Printová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média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Online média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 algn="just">
              <a:lnSpc>
                <a:spcPct val="150000"/>
              </a:lnSpc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Komunikace a výběr médií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2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Fáze předcházející zahájení provozu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Aktivace/oživení stránek na Facebooku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Profil na Instagramu (včetně pravidelného plnění obsahem)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Online reklama na sociálních sítích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PPC kampaně (zaměřeno na cílové skupiny)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Pre-opening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48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               Před zahájením činnosti (otevřením provozu)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                                </a:t>
            </a:r>
            <a:r>
              <a:rPr lang="cs-CZ" sz="2000" b="1" dirty="0" err="1">
                <a:solidFill>
                  <a:srgbClr val="00B0F0"/>
                </a:solidFill>
                <a:latin typeface="Calibri"/>
              </a:rPr>
              <a:t>Pre-openingová</a:t>
            </a:r>
            <a:r>
              <a:rPr lang="cs-CZ" sz="2000" b="1" dirty="0">
                <a:solidFill>
                  <a:srgbClr val="00B0F0"/>
                </a:solidFill>
                <a:latin typeface="Calibri"/>
              </a:rPr>
              <a:t> akce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Prezentace firmy, produktů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Cílová skupina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Lokace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Příběh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Přínos (např. regionu, komunitě)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Spolupráce 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Pre-opening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xmlns="" id="{AFA1BC45-CF3D-8DBA-BD35-B9C76503A67B}"/>
              </a:ext>
            </a:extLst>
          </p:cNvPr>
          <p:cNvSpPr/>
          <p:nvPr/>
        </p:nvSpPr>
        <p:spPr>
          <a:xfrm>
            <a:off x="3733800" y="2286000"/>
            <a:ext cx="838200" cy="6858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3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Měřitelné cíle (SMART)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Komparace s předchozím obdobím či srovnatelnou akcí, eventem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Prokazatelné výsledky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Plán komunikace pro následující období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Predikce vývoje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Pre-opening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a </a:t>
            </a:r>
            <a:r>
              <a:rPr kumimoji="1" lang="cs-CZ" altLang="ko-K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opening</a:t>
            </a: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 v číslech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59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Počet spolupracujících </a:t>
            </a:r>
            <a:r>
              <a:rPr lang="cs-CZ" sz="2000" dirty="0" err="1">
                <a:solidFill>
                  <a:srgbClr val="343434"/>
                </a:solidFill>
                <a:latin typeface="Calibri"/>
              </a:rPr>
              <a:t>influencerů</a:t>
            </a:r>
            <a:endParaRPr lang="cs-CZ" sz="2000" dirty="0">
              <a:solidFill>
                <a:srgbClr val="343434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Počet ambasadorů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Počet mediálních výstupů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Počet návštěvníků webových stránek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Počet návštěvníků na Facebooku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Pre-opening</a:t>
            </a: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 a </a:t>
            </a:r>
            <a:r>
              <a:rPr kumimoji="1" lang="cs-CZ" altLang="ko-KR" sz="3200" dirty="0" err="1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opening</a:t>
            </a:r>
            <a:r>
              <a:rPr kumimoji="1" lang="cs-CZ" altLang="ko-KR" sz="3200" dirty="0"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34" charset="-127"/>
              </a:rPr>
              <a:t> v číslech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59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Mediálně známá osobnost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Výstupy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cs-CZ" sz="2000" dirty="0">
                <a:solidFill>
                  <a:srgbClr val="343434"/>
                </a:solidFill>
                <a:latin typeface="Calibri"/>
              </a:rPr>
              <a:t>Kladná reputace a p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ozitivní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ohlasy na činnost (aktivity)</a:t>
            </a: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Tvář kampaně/eventu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9EBA55F8-63E3-BE4D-3910-570ADB32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038600"/>
            <a:ext cx="27813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8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778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Významné a mediálně známé osobnosti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Přirozen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 autorita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Charisma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Propojení komunit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43000" y="990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ko-KR" sz="3200" b="0" i="0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맑은 고딕" panose="020B0503020000020004" pitchFamily="34" charset="-127"/>
                <a:cs typeface="+mn-cs"/>
              </a:rPr>
              <a:t>Přínos ambasadorů pro event</a:t>
            </a:r>
            <a:endParaRPr kumimoji="1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srgbClr val="3434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360275"/>
      </p:ext>
    </p:extLst>
  </p:cSld>
  <p:clrMapOvr>
    <a:masterClrMapping/>
  </p:clrMapOvr>
</p:sld>
</file>

<file path=ppt/theme/theme1.xml><?xml version="1.0" encoding="utf-8"?>
<a:theme xmlns:a="http://schemas.openxmlformats.org/drawingml/2006/main" name="15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202">
      <a:dk1>
        <a:srgbClr val="343434"/>
      </a:dk1>
      <a:lt1>
        <a:srgbClr val="FFFFFF"/>
      </a:lt1>
      <a:dk2>
        <a:srgbClr val="343434"/>
      </a:dk2>
      <a:lt2>
        <a:srgbClr val="626262"/>
      </a:lt2>
      <a:accent1>
        <a:srgbClr val="506078"/>
      </a:accent1>
      <a:accent2>
        <a:srgbClr val="4081B6"/>
      </a:accent2>
      <a:accent3>
        <a:srgbClr val="7B85B1"/>
      </a:accent3>
      <a:accent4>
        <a:srgbClr val="80ADD6"/>
      </a:accent4>
      <a:accent5>
        <a:srgbClr val="017AB2"/>
      </a:accent5>
      <a:accent6>
        <a:srgbClr val="055CBB"/>
      </a:accent6>
      <a:hlink>
        <a:srgbClr val="69CFFE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232</Words>
  <Application>Microsoft Office PowerPoint</Application>
  <PresentationFormat>Předvádění na obrazovce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15_Office Theme</vt:lpstr>
      <vt:lpstr>2_Office Theme</vt:lpstr>
      <vt:lpstr>3_Office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                    a těším se na příště.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342</cp:revision>
  <dcterms:created xsi:type="dcterms:W3CDTF">2012-04-26T17:06:14Z</dcterms:created>
  <dcterms:modified xsi:type="dcterms:W3CDTF">2024-10-08T17:54:10Z</dcterms:modified>
</cp:coreProperties>
</file>