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5"/>
  </p:notesMasterIdLst>
  <p:handoutMasterIdLst>
    <p:handoutMasterId r:id="rId6"/>
  </p:handoutMasterIdLst>
  <p:sldIdLst>
    <p:sldId id="256" r:id="rId2"/>
    <p:sldId id="345" r:id="rId3"/>
    <p:sldId id="350" r:id="rId4"/>
  </p:sldIdLst>
  <p:sldSz cx="9144000" cy="6858000" type="screen4x3"/>
  <p:notesSz cx="6797675" cy="992822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5649" autoAdjust="0"/>
  </p:normalViewPr>
  <p:slideViewPr>
    <p:cSldViewPr>
      <p:cViewPr varScale="1">
        <p:scale>
          <a:sx n="97" d="100"/>
          <a:sy n="97" d="100"/>
        </p:scale>
        <p:origin x="200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6411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r">
              <a:defRPr sz="1200"/>
            </a:lvl1pPr>
          </a:lstStyle>
          <a:p>
            <a:fld id="{FECE56CB-4852-4F29-AE05-AFA7CC3A4DEE}" type="datetimeFigureOut">
              <a:rPr lang="cs-CZ" smtClean="0"/>
              <a:t>30.09.2022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4" y="9430091"/>
            <a:ext cx="2945659" cy="496411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r">
              <a:defRPr sz="1200"/>
            </a:lvl1pPr>
          </a:lstStyle>
          <a:p>
            <a:fld id="{CCF02509-37B8-48EA-907C-9E7B5BD19E2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811770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6189" cy="496411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899" y="0"/>
            <a:ext cx="2946189" cy="496411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r">
              <a:defRPr sz="1200"/>
            </a:lvl1pPr>
          </a:lstStyle>
          <a:p>
            <a:fld id="{FB8207E3-F483-4B60-BFA2-2CFB4706CE96}" type="datetimeFigureOut">
              <a:rPr lang="cs-CZ" smtClean="0"/>
              <a:t>30.09.2022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77" tIns="45789" rIns="91577" bIns="45789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577" tIns="45789" rIns="91577" bIns="45789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1" y="9430223"/>
            <a:ext cx="2946189" cy="496411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899" y="9430223"/>
            <a:ext cx="2946189" cy="496411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r">
              <a:defRPr sz="1200"/>
            </a:lvl1pPr>
          </a:lstStyle>
          <a:p>
            <a:fld id="{C7FA91E9-D67A-406C-9C72-6918C31F284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24366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FA91E9-D67A-406C-9C72-6918C31F2844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165050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FA91E9-D67A-406C-9C72-6918C31F2844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083383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30.09.2022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23724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30.09.2022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9822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30.09.2022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80586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  <p:sp>
        <p:nvSpPr>
          <p:cNvPr id="5" name="Zástupný symbol pro text 2"/>
          <p:cNvSpPr>
            <a:spLocks noGrp="1"/>
          </p:cNvSpPr>
          <p:nvPr>
            <p:ph idx="1"/>
          </p:nvPr>
        </p:nvSpPr>
        <p:spPr>
          <a:xfrm>
            <a:off x="395536" y="1844824"/>
            <a:ext cx="8615065" cy="43204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5913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30.09.2022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06807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30.09.2022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05023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30.09.2022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4874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30.09.2022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25223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30.09.2022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4651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30.09.2022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100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30.09.2022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4378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30.09.2022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89601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B8DAFA-A624-4C3C-A227-AD9B66895426}" type="datetimeFigureOut">
              <a:rPr lang="cs-CZ" smtClean="0"/>
              <a:t>30.09.2022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7048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/>
              <a:t>Management podpůrných procesů 2 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Pavel Kološ </a:t>
            </a:r>
          </a:p>
          <a:p>
            <a:r>
              <a:rPr lang="cs-CZ" dirty="0"/>
              <a:t>pavel.kolos@mvso.cz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Požadavky k ukončení předmětu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Zápočet (0-35b, min.20b):</a:t>
            </a:r>
          </a:p>
          <a:p>
            <a:pPr lvl="1"/>
            <a:r>
              <a:rPr lang="cs-CZ" dirty="0"/>
              <a:t>Prezentace 20-30min </a:t>
            </a:r>
            <a:r>
              <a:rPr lang="cs-CZ" b="1" dirty="0"/>
              <a:t>(17.4.2021)</a:t>
            </a:r>
          </a:p>
          <a:p>
            <a:pPr lvl="1"/>
            <a:r>
              <a:rPr lang="cs-CZ" dirty="0"/>
              <a:t>MVŠO šablona</a:t>
            </a:r>
          </a:p>
          <a:p>
            <a:pPr lvl="1"/>
            <a:r>
              <a:rPr lang="cs-CZ" dirty="0"/>
              <a:t>Uložit do MS </a:t>
            </a:r>
            <a:r>
              <a:rPr lang="cs-CZ" dirty="0" err="1"/>
              <a:t>Teams</a:t>
            </a:r>
            <a:r>
              <a:rPr lang="cs-CZ" dirty="0"/>
              <a:t> (složka seminární práce ve tvaru </a:t>
            </a:r>
            <a:r>
              <a:rPr lang="cs-CZ" i="1" dirty="0" err="1"/>
              <a:t>Přijméní_Jméno_Téma</a:t>
            </a:r>
            <a:r>
              <a:rPr lang="cs-CZ" i="1" dirty="0"/>
              <a:t>)</a:t>
            </a:r>
          </a:p>
          <a:p>
            <a:pPr marL="457200" lvl="1" indent="0">
              <a:buNone/>
            </a:pPr>
            <a:endParaRPr lang="cs-CZ" dirty="0"/>
          </a:p>
          <a:p>
            <a:r>
              <a:rPr lang="cs-CZ" dirty="0"/>
              <a:t>Ústní zkouška (0-65b, min. 31b)</a:t>
            </a:r>
          </a:p>
          <a:p>
            <a:pPr lvl="1"/>
            <a:r>
              <a:rPr lang="cs-CZ" dirty="0"/>
              <a:t>2 teoretické otázky (seznam je uveden ve STAG); 10min příprava/10min zkouška</a:t>
            </a:r>
          </a:p>
          <a:p>
            <a:pPr lvl="1"/>
            <a:endParaRPr lang="cs-CZ" dirty="0"/>
          </a:p>
          <a:p>
            <a:pPr marL="0" indent="0" algn="ctr">
              <a:buNone/>
            </a:pPr>
            <a:r>
              <a:rPr lang="cs-CZ" sz="2600" dirty="0"/>
              <a:t>51-67b (3), 68-84b (2), 85-100b (1)</a:t>
            </a:r>
          </a:p>
        </p:txBody>
      </p:sp>
    </p:spTree>
    <p:extLst>
      <p:ext uri="{BB962C8B-B14F-4D97-AF65-F5344CB8AC3E}">
        <p14:creationId xmlns:p14="http://schemas.microsoft.com/office/powerpoint/2010/main" val="20928538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D669A6C-8B09-44A3-ABAB-C757BC8740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cs-CZ" sz="3600" dirty="0"/>
              <a:t>Otázky ke zkoušce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CB07722-8EF8-43F8-891B-DC54A65057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872716"/>
            <a:ext cx="8229600" cy="5112568"/>
          </a:xfrm>
        </p:spPr>
        <p:txBody>
          <a:bodyPr>
            <a:noAutofit/>
          </a:bodyPr>
          <a:lstStyle/>
          <a:p>
            <a:pPr marL="457200" indent="-457200">
              <a:buAutoNum type="arabicPeriod"/>
            </a:pPr>
            <a:r>
              <a:rPr lang="cs-CZ" sz="2000" b="1" dirty="0"/>
              <a:t>Úvod do procesního řízení, procesní management</a:t>
            </a:r>
          </a:p>
          <a:p>
            <a:pPr marL="457200" indent="-457200">
              <a:buAutoNum type="arabicPeriod"/>
            </a:pPr>
            <a:r>
              <a:rPr lang="cs-CZ" sz="2000" b="1" dirty="0"/>
              <a:t>Rozhodování typu „Make or Buy“</a:t>
            </a:r>
          </a:p>
          <a:p>
            <a:pPr marL="457200" indent="-457200">
              <a:buAutoNum type="arabicPeriod"/>
            </a:pPr>
            <a:r>
              <a:rPr lang="cs-CZ" sz="2000" b="1" dirty="0"/>
              <a:t>Legislativa Facility Managementu – norma ČSN EN 15 221</a:t>
            </a:r>
          </a:p>
          <a:p>
            <a:pPr marL="457200" indent="-457200">
              <a:buAutoNum type="arabicPeriod"/>
            </a:pPr>
            <a:r>
              <a:rPr lang="cs-CZ" sz="2000" b="1" dirty="0"/>
              <a:t>Ekonomické aspekty Facility Managementu</a:t>
            </a:r>
          </a:p>
          <a:p>
            <a:pPr marL="457200" indent="-457200">
              <a:buAutoNum type="arabicPeriod"/>
            </a:pPr>
            <a:r>
              <a:rPr lang="cs-CZ" sz="2000" b="1" dirty="0"/>
              <a:t>Udržitelný rozvoj a udržitelná výstavba</a:t>
            </a:r>
          </a:p>
          <a:p>
            <a:pPr marL="457200" indent="-457200">
              <a:buAutoNum type="arabicPeriod"/>
            </a:pPr>
            <a:r>
              <a:rPr lang="cs-CZ" sz="2000" b="1" dirty="0"/>
              <a:t>Technická zařízení budov</a:t>
            </a:r>
          </a:p>
          <a:p>
            <a:pPr marL="457200" indent="-457200">
              <a:buAutoNum type="arabicPeriod"/>
            </a:pPr>
            <a:r>
              <a:rPr lang="cs-CZ" sz="2000" b="1" dirty="0"/>
              <a:t>Odpadové hospodářství</a:t>
            </a:r>
          </a:p>
          <a:p>
            <a:pPr marL="457200" indent="-457200">
              <a:buAutoNum type="arabicPeriod"/>
            </a:pPr>
            <a:r>
              <a:rPr lang="cs-CZ" sz="2000" b="1" dirty="0"/>
              <a:t>Energetické aspekty Facility Managementu</a:t>
            </a:r>
          </a:p>
          <a:p>
            <a:pPr marL="457200" indent="-457200">
              <a:buAutoNum type="arabicPeriod"/>
            </a:pPr>
            <a:r>
              <a:rPr lang="cs-CZ" sz="2000" b="1" dirty="0"/>
              <a:t>Facility manažer a jeho tým, počítačová podpora FM</a:t>
            </a:r>
          </a:p>
          <a:p>
            <a:pPr marL="457200" indent="-457200">
              <a:buAutoNum type="arabicPeriod"/>
            </a:pPr>
            <a:r>
              <a:rPr lang="cs-CZ" sz="2000" b="1" dirty="0"/>
              <a:t>Rozsah služeb v oblasti FM</a:t>
            </a:r>
          </a:p>
        </p:txBody>
      </p:sp>
    </p:spTree>
    <p:extLst>
      <p:ext uri="{BB962C8B-B14F-4D97-AF65-F5344CB8AC3E}">
        <p14:creationId xmlns:p14="http://schemas.microsoft.com/office/powerpoint/2010/main" val="14503514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Metadata/LabelInfo.xml><?xml version="1.0" encoding="utf-8"?>
<clbl:labelList xmlns:clbl="http://schemas.microsoft.com/office/2020/mipLabelMetadata">
  <clbl:label id="{d546e5e1-5d42-4630-bacd-c69bfdcbd5e8}" enabled="1" method="Privileged" siteId="{96ece526-9c7d-48b0-8daf-8b93c90a5d18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1630</TotalTime>
  <Words>144</Words>
  <Application>Microsoft Office PowerPoint</Application>
  <PresentationFormat>Předvádění na obrazovce (4:3)</PresentationFormat>
  <Paragraphs>26</Paragraphs>
  <Slides>3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Management podpůrných procesů 2 </vt:lpstr>
      <vt:lpstr>Požadavky k ukončení předmětu</vt:lpstr>
      <vt:lpstr>Otázky ke zkoušce</vt:lpstr>
    </vt:vector>
  </TitlesOfParts>
  <Company>Your Company Name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Logistický management</dc:title>
  <dc:creator>Your User Name</dc:creator>
  <cp:lastModifiedBy>Kolos, Pavel (ISC Eng)</cp:lastModifiedBy>
  <cp:revision>83</cp:revision>
  <cp:lastPrinted>2018-09-11T09:44:43Z</cp:lastPrinted>
  <dcterms:created xsi:type="dcterms:W3CDTF">2012-02-25T13:45:29Z</dcterms:created>
  <dcterms:modified xsi:type="dcterms:W3CDTF">2022-09-30T11:13:30Z</dcterms:modified>
</cp:coreProperties>
</file>