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33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4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832513" y="3917259"/>
            <a:ext cx="104991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xmlns="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xmlns="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xmlns="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xmlns="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xmlns="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937</Words>
  <Application>Microsoft Office PowerPoint</Application>
  <PresentationFormat>Vlastní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114</cp:revision>
  <dcterms:created xsi:type="dcterms:W3CDTF">2021-10-06T11:18:58Z</dcterms:created>
  <dcterms:modified xsi:type="dcterms:W3CDTF">2023-10-26T17:19:03Z</dcterms:modified>
</cp:coreProperties>
</file>