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5" r:id="rId2"/>
    <p:sldId id="296" r:id="rId3"/>
    <p:sldId id="297" r:id="rId4"/>
    <p:sldId id="298" r:id="rId5"/>
    <p:sldId id="299" r:id="rId6"/>
    <p:sldId id="302" r:id="rId7"/>
    <p:sldId id="300" r:id="rId8"/>
    <p:sldId id="303" r:id="rId9"/>
    <p:sldId id="304" r:id="rId10"/>
    <p:sldId id="305" r:id="rId11"/>
    <p:sldId id="30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>
        <p:scale>
          <a:sx n="40" d="100"/>
          <a:sy n="40" d="100"/>
        </p:scale>
        <p:origin x="-108" y="-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44CBB9-62E0-4717-94F4-59330AD91F23}" type="doc">
      <dgm:prSet loTypeId="urn:microsoft.com/office/officeart/2008/layout/LinedList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cs-CZ"/>
        </a:p>
      </dgm:t>
    </dgm:pt>
    <dgm:pt modelId="{67BB8AFE-F107-4003-A9B2-1BA3F7EC683E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PROSTŘEDÍ</a:t>
          </a:r>
        </a:p>
      </dgm:t>
    </dgm:pt>
    <dgm:pt modelId="{43C4D14C-D1DF-4929-9D07-5A66DA19E0ED}" type="parTrans" cxnId="{592ACACF-19BA-4968-8CAD-DCE64F42D47D}">
      <dgm:prSet/>
      <dgm:spPr/>
      <dgm:t>
        <a:bodyPr/>
        <a:lstStyle/>
        <a:p>
          <a:endParaRPr lang="cs-CZ"/>
        </a:p>
      </dgm:t>
    </dgm:pt>
    <dgm:pt modelId="{ECA454DE-449C-4DF4-9A50-8C6B5D1A4BCB}" type="sibTrans" cxnId="{592ACACF-19BA-4968-8CAD-DCE64F42D47D}">
      <dgm:prSet/>
      <dgm:spPr/>
      <dgm:t>
        <a:bodyPr/>
        <a:lstStyle/>
        <a:p>
          <a:endParaRPr lang="cs-CZ"/>
        </a:p>
      </dgm:t>
    </dgm:pt>
    <dgm:pt modelId="{6EF6E4A8-9619-4C00-9BB4-0B716339E485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INTERNÍ - získané z firmy </a:t>
          </a:r>
        </a:p>
      </dgm:t>
    </dgm:pt>
    <dgm:pt modelId="{37A4B719-C769-46FA-B9DD-F2B6291AE6DA}" type="parTrans" cxnId="{F396CD89-AB0B-477F-9AB8-F9F61946B15C}">
      <dgm:prSet/>
      <dgm:spPr/>
      <dgm:t>
        <a:bodyPr/>
        <a:lstStyle/>
        <a:p>
          <a:endParaRPr lang="cs-CZ"/>
        </a:p>
      </dgm:t>
    </dgm:pt>
    <dgm:pt modelId="{37CD4A2D-2C09-438C-885B-A4229C35FD6B}" type="sibTrans" cxnId="{F396CD89-AB0B-477F-9AB8-F9F61946B15C}">
      <dgm:prSet/>
      <dgm:spPr/>
      <dgm:t>
        <a:bodyPr/>
        <a:lstStyle/>
        <a:p>
          <a:endParaRPr lang="cs-CZ"/>
        </a:p>
      </dgm:t>
    </dgm:pt>
    <dgm:pt modelId="{AE299B7A-FD15-47F7-ABB1-F7C503FB19DD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PŮVODU</a:t>
          </a:r>
        </a:p>
      </dgm:t>
    </dgm:pt>
    <dgm:pt modelId="{53F4F211-7C63-4F71-B4F4-DEC38F9DCA2F}" type="parTrans" cxnId="{235A0AD3-2159-4F3A-ADB8-2A44D428E63C}">
      <dgm:prSet/>
      <dgm:spPr/>
      <dgm:t>
        <a:bodyPr/>
        <a:lstStyle/>
        <a:p>
          <a:endParaRPr lang="cs-CZ"/>
        </a:p>
      </dgm:t>
    </dgm:pt>
    <dgm:pt modelId="{E2341F23-3B46-4898-913E-43A7CFC55D16}" type="sibTrans" cxnId="{235A0AD3-2159-4F3A-ADB8-2A44D428E63C}">
      <dgm:prSet/>
      <dgm:spPr/>
      <dgm:t>
        <a:bodyPr/>
        <a:lstStyle/>
        <a:p>
          <a:endParaRPr lang="cs-CZ"/>
        </a:p>
      </dgm:t>
    </dgm:pt>
    <dgm:pt modelId="{8D167E93-9F15-4BE3-8B51-394C2E554AE0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PRIMÁRNÍ - získané z vlastního výzkumu  </a:t>
          </a:r>
        </a:p>
      </dgm:t>
    </dgm:pt>
    <dgm:pt modelId="{04D2F1AC-D37B-4FEB-902C-7D9CAD8E4D0E}" type="parTrans" cxnId="{9E2E9A9E-A7FD-401E-ABD9-D9155443AFA5}">
      <dgm:prSet/>
      <dgm:spPr/>
      <dgm:t>
        <a:bodyPr/>
        <a:lstStyle/>
        <a:p>
          <a:endParaRPr lang="cs-CZ"/>
        </a:p>
      </dgm:t>
    </dgm:pt>
    <dgm:pt modelId="{25FE1E44-B908-4191-AF75-13A781FC2B6B}" type="sibTrans" cxnId="{9E2E9A9E-A7FD-401E-ABD9-D9155443AFA5}">
      <dgm:prSet/>
      <dgm:spPr/>
      <dgm:t>
        <a:bodyPr/>
        <a:lstStyle/>
        <a:p>
          <a:endParaRPr lang="cs-CZ"/>
        </a:p>
      </dgm:t>
    </dgm:pt>
    <dgm:pt modelId="{9031C813-0528-476F-AB3D-E2AD80410551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EXTERNÍ - získané mimo prostředí firmy </a:t>
          </a:r>
        </a:p>
      </dgm:t>
    </dgm:pt>
    <dgm:pt modelId="{8229D771-F006-4F1F-95A7-8B8FF30D5C08}" type="parTrans" cxnId="{26319FD8-7656-49DC-99FC-F46451A30E25}">
      <dgm:prSet/>
      <dgm:spPr/>
      <dgm:t>
        <a:bodyPr/>
        <a:lstStyle/>
        <a:p>
          <a:endParaRPr lang="cs-CZ"/>
        </a:p>
      </dgm:t>
    </dgm:pt>
    <dgm:pt modelId="{8EFB37F6-0787-4C8A-9F18-8DBC84A15F1D}" type="sibTrans" cxnId="{26319FD8-7656-49DC-99FC-F46451A30E25}">
      <dgm:prSet/>
      <dgm:spPr/>
      <dgm:t>
        <a:bodyPr/>
        <a:lstStyle/>
        <a:p>
          <a:endParaRPr lang="cs-CZ"/>
        </a:p>
      </dgm:t>
    </dgm:pt>
    <dgm:pt modelId="{6CC1DF98-360E-4D58-B04A-0112FB3E2BF0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SEKUNDÁRNÍ - data původní, která byla shromážděna za jiným účelem</a:t>
          </a:r>
        </a:p>
      </dgm:t>
    </dgm:pt>
    <dgm:pt modelId="{D0710978-7419-4590-8149-30F56EEA9965}" type="parTrans" cxnId="{CBBC1F10-8EE1-48FA-8F2F-71070D65D11E}">
      <dgm:prSet/>
      <dgm:spPr/>
      <dgm:t>
        <a:bodyPr/>
        <a:lstStyle/>
        <a:p>
          <a:endParaRPr lang="cs-CZ"/>
        </a:p>
      </dgm:t>
    </dgm:pt>
    <dgm:pt modelId="{6525289A-7D5B-4C0D-B224-2014FEEDC421}" type="sibTrans" cxnId="{CBBC1F10-8EE1-48FA-8F2F-71070D65D11E}">
      <dgm:prSet/>
      <dgm:spPr/>
      <dgm:t>
        <a:bodyPr/>
        <a:lstStyle/>
        <a:p>
          <a:endParaRPr lang="cs-CZ"/>
        </a:p>
      </dgm:t>
    </dgm:pt>
    <dgm:pt modelId="{F8516A50-DAB0-4FD6-9EDD-CB1613D8D54E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CHARAKTERU</a:t>
          </a:r>
        </a:p>
      </dgm:t>
    </dgm:pt>
    <dgm:pt modelId="{7B9A5514-0D9E-4621-8C5B-7B077C578136}" type="parTrans" cxnId="{D297A515-80A3-4FF7-96A3-EBBD15115D60}">
      <dgm:prSet/>
      <dgm:spPr/>
      <dgm:t>
        <a:bodyPr/>
        <a:lstStyle/>
        <a:p>
          <a:endParaRPr lang="cs-CZ"/>
        </a:p>
      </dgm:t>
    </dgm:pt>
    <dgm:pt modelId="{2B63E5B9-B332-4AF1-937C-E2DED25FDB0C}" type="sibTrans" cxnId="{D297A515-80A3-4FF7-96A3-EBBD15115D60}">
      <dgm:prSet/>
      <dgm:spPr/>
      <dgm:t>
        <a:bodyPr/>
        <a:lstStyle/>
        <a:p>
          <a:endParaRPr lang="cs-CZ"/>
        </a:p>
      </dgm:t>
    </dgm:pt>
    <dgm:pt modelId="{88AAFCD2-F6F0-4FF4-A189-9E3A5C0F1FE5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KVANTITATIVNÍ - vyjadřují počitatelné množství</a:t>
          </a:r>
        </a:p>
      </dgm:t>
    </dgm:pt>
    <dgm:pt modelId="{02A5D408-E71F-4BC0-827A-62F05FB4DE3A}" type="parTrans" cxnId="{5F488453-EE32-4199-ADFE-C1BCA258078B}">
      <dgm:prSet/>
      <dgm:spPr/>
      <dgm:t>
        <a:bodyPr/>
        <a:lstStyle/>
        <a:p>
          <a:endParaRPr lang="cs-CZ"/>
        </a:p>
      </dgm:t>
    </dgm:pt>
    <dgm:pt modelId="{232D0C89-EB4F-4470-A5EF-576AA7CB00A3}" type="sibTrans" cxnId="{5F488453-EE32-4199-ADFE-C1BCA258078B}">
      <dgm:prSet/>
      <dgm:spPr/>
      <dgm:t>
        <a:bodyPr/>
        <a:lstStyle/>
        <a:p>
          <a:endParaRPr lang="cs-CZ"/>
        </a:p>
      </dgm:t>
    </dgm:pt>
    <dgm:pt modelId="{AE258DBC-8D47-423B-9B02-E953BE1CD36D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KVALITATIVNÍ - nejsou měřitelné, zkoumají se pomocí popisu jevů</a:t>
          </a:r>
        </a:p>
      </dgm:t>
    </dgm:pt>
    <dgm:pt modelId="{9E6EAF47-B9FA-4BA8-A671-8B36C6F6F0C6}" type="parTrans" cxnId="{89D8E40C-86D2-4C1C-82B8-A13B81FEF373}">
      <dgm:prSet/>
      <dgm:spPr/>
      <dgm:t>
        <a:bodyPr/>
        <a:lstStyle/>
        <a:p>
          <a:endParaRPr lang="cs-CZ"/>
        </a:p>
      </dgm:t>
    </dgm:pt>
    <dgm:pt modelId="{7A9D8040-CA4A-4AE5-9C4C-9A5A8AD5A5C2}" type="sibTrans" cxnId="{89D8E40C-86D2-4C1C-82B8-A13B81FEF373}">
      <dgm:prSet/>
      <dgm:spPr/>
      <dgm:t>
        <a:bodyPr/>
        <a:lstStyle/>
        <a:p>
          <a:endParaRPr lang="cs-CZ"/>
        </a:p>
      </dgm:t>
    </dgm:pt>
    <dgm:pt modelId="{BBF494AB-932B-44FC-9DE6-CBF88DA68ACA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OBSAHU</a:t>
          </a:r>
        </a:p>
      </dgm:t>
    </dgm:pt>
    <dgm:pt modelId="{447AEE93-FD91-4E74-BA16-569E33DEC195}" type="parTrans" cxnId="{4384C516-74C4-4B38-B92B-835E3D927B48}">
      <dgm:prSet/>
      <dgm:spPr/>
      <dgm:t>
        <a:bodyPr/>
        <a:lstStyle/>
        <a:p>
          <a:endParaRPr lang="cs-CZ"/>
        </a:p>
      </dgm:t>
    </dgm:pt>
    <dgm:pt modelId="{4CFD77DD-D59A-45D6-B589-88A7B0742EE2}" type="sibTrans" cxnId="{4384C516-74C4-4B38-B92B-835E3D927B48}">
      <dgm:prSet/>
      <dgm:spPr/>
      <dgm:t>
        <a:bodyPr/>
        <a:lstStyle/>
        <a:p>
          <a:endParaRPr lang="cs-CZ"/>
        </a:p>
      </dgm:t>
    </dgm:pt>
    <dgm:pt modelId="{BE47E9F8-872D-4DC6-A90B-55395D1100DD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FAKTORECH - o tom, co skutečně existuje nebo existovalo</a:t>
          </a:r>
        </a:p>
      </dgm:t>
    </dgm:pt>
    <dgm:pt modelId="{3D0C318D-2D25-428E-9F13-A8A4CBEC69B0}" type="parTrans" cxnId="{A83863ED-39B3-43C2-987D-0AC612FC1D4E}">
      <dgm:prSet/>
      <dgm:spPr/>
      <dgm:t>
        <a:bodyPr/>
        <a:lstStyle/>
        <a:p>
          <a:endParaRPr lang="cs-CZ"/>
        </a:p>
      </dgm:t>
    </dgm:pt>
    <dgm:pt modelId="{8FEFCF5E-0A98-47E6-9E85-0F59139158E9}" type="sibTrans" cxnId="{A83863ED-39B3-43C2-987D-0AC612FC1D4E}">
      <dgm:prSet/>
      <dgm:spPr/>
      <dgm:t>
        <a:bodyPr/>
        <a:lstStyle/>
        <a:p>
          <a:endParaRPr lang="cs-CZ"/>
        </a:p>
      </dgm:t>
    </dgm:pt>
    <dgm:pt modelId="{5FC8FC83-BA64-4D98-9419-47B7D9BF5D7D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ZNALOSTECH - o tom, co respondenti vědí</a:t>
          </a:r>
        </a:p>
      </dgm:t>
    </dgm:pt>
    <dgm:pt modelId="{4F43B1FF-7742-4BD9-A1D4-69E5EAA6FC07}" type="parTrans" cxnId="{868662B1-BDB9-4006-8B6E-9FA60D989AA0}">
      <dgm:prSet/>
      <dgm:spPr/>
      <dgm:t>
        <a:bodyPr/>
        <a:lstStyle/>
        <a:p>
          <a:endParaRPr lang="cs-CZ"/>
        </a:p>
      </dgm:t>
    </dgm:pt>
    <dgm:pt modelId="{89293894-3998-49A6-8241-114A05EB00E4}" type="sibTrans" cxnId="{868662B1-BDB9-4006-8B6E-9FA60D989AA0}">
      <dgm:prSet/>
      <dgm:spPr/>
      <dgm:t>
        <a:bodyPr/>
        <a:lstStyle/>
        <a:p>
          <a:endParaRPr lang="cs-CZ"/>
        </a:p>
      </dgm:t>
    </dgm:pt>
    <dgm:pt modelId="{6F164ED1-0652-4B60-9504-3B3E1300A0BE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MÍNĚNÍ - o tom jak spotřebitelé vnímají </a:t>
          </a:r>
        </a:p>
      </dgm:t>
    </dgm:pt>
    <dgm:pt modelId="{98352A6B-C359-4BC3-9253-26DB3FA33C2F}" type="parTrans" cxnId="{DFA03519-6FBA-4360-BC1E-CE7A424EBCA8}">
      <dgm:prSet/>
      <dgm:spPr/>
      <dgm:t>
        <a:bodyPr/>
        <a:lstStyle/>
        <a:p>
          <a:endParaRPr lang="cs-CZ"/>
        </a:p>
      </dgm:t>
    </dgm:pt>
    <dgm:pt modelId="{A0F83FDA-01F5-4FF5-9C5F-CCC124B3651C}" type="sibTrans" cxnId="{DFA03519-6FBA-4360-BC1E-CE7A424EBCA8}">
      <dgm:prSet/>
      <dgm:spPr/>
      <dgm:t>
        <a:bodyPr/>
        <a:lstStyle/>
        <a:p>
          <a:endParaRPr lang="cs-CZ"/>
        </a:p>
      </dgm:t>
    </dgm:pt>
    <dgm:pt modelId="{B73E6F05-B6CA-4DFB-AB2E-3F9431C6E874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ZÁMĚRECH - o tom jak spotřebitelé budou jednat a chovat se </a:t>
          </a:r>
        </a:p>
      </dgm:t>
    </dgm:pt>
    <dgm:pt modelId="{DCB4A05F-838F-4F43-88F9-50477FC8F18C}" type="parTrans" cxnId="{DA1A0956-BEE5-4EB0-A2F0-237B2A617C4A}">
      <dgm:prSet/>
      <dgm:spPr/>
      <dgm:t>
        <a:bodyPr/>
        <a:lstStyle/>
        <a:p>
          <a:endParaRPr lang="cs-CZ"/>
        </a:p>
      </dgm:t>
    </dgm:pt>
    <dgm:pt modelId="{56515BE6-8AD1-4358-B901-B7C72BCCE807}" type="sibTrans" cxnId="{DA1A0956-BEE5-4EB0-A2F0-237B2A617C4A}">
      <dgm:prSet/>
      <dgm:spPr/>
      <dgm:t>
        <a:bodyPr/>
        <a:lstStyle/>
        <a:p>
          <a:endParaRPr lang="cs-CZ"/>
        </a:p>
      </dgm:t>
    </dgm:pt>
    <dgm:pt modelId="{9CC01034-BDA2-44F4-8942-818A55D65BD9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MOTIVECH – o tom co vede spotřebitele k nákupu a chování</a:t>
          </a:r>
        </a:p>
      </dgm:t>
    </dgm:pt>
    <dgm:pt modelId="{D390DB2A-F9FF-473B-AE69-9A9609984777}" type="parTrans" cxnId="{3FEC7D02-BA51-48B3-89E2-5320326B5DA2}">
      <dgm:prSet/>
      <dgm:spPr/>
      <dgm:t>
        <a:bodyPr/>
        <a:lstStyle/>
        <a:p>
          <a:endParaRPr lang="cs-CZ"/>
        </a:p>
      </dgm:t>
    </dgm:pt>
    <dgm:pt modelId="{884D6EAE-589B-44A6-8135-486290B9C196}" type="sibTrans" cxnId="{3FEC7D02-BA51-48B3-89E2-5320326B5DA2}">
      <dgm:prSet/>
      <dgm:spPr/>
      <dgm:t>
        <a:bodyPr/>
        <a:lstStyle/>
        <a:p>
          <a:endParaRPr lang="cs-CZ"/>
        </a:p>
      </dgm:t>
    </dgm:pt>
    <dgm:pt modelId="{EB0FBD80-F022-4DCA-9207-6B0D24BF36C3}" type="pres">
      <dgm:prSet presAssocID="{5344CBB9-62E0-4717-94F4-59330AD91F2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05BA9E37-2A4E-43B9-9B8C-CBDCAB957360}" type="pres">
      <dgm:prSet presAssocID="{67BB8AFE-F107-4003-A9B2-1BA3F7EC683E}" presName="thickLine" presStyleLbl="alignNode1" presStyleIdx="0" presStyleCnt="4"/>
      <dgm:spPr/>
    </dgm:pt>
    <dgm:pt modelId="{B4FD1048-B712-457B-83AF-99917711A4EC}" type="pres">
      <dgm:prSet presAssocID="{67BB8AFE-F107-4003-A9B2-1BA3F7EC683E}" presName="horz1" presStyleCnt="0"/>
      <dgm:spPr/>
    </dgm:pt>
    <dgm:pt modelId="{AF634DD0-D464-4B44-B167-881ACAC4F96A}" type="pres">
      <dgm:prSet presAssocID="{67BB8AFE-F107-4003-A9B2-1BA3F7EC683E}" presName="tx1" presStyleLbl="revTx" presStyleIdx="0" presStyleCnt="15" custLinFactNeighborX="686" custLinFactNeighborY="22793"/>
      <dgm:spPr/>
      <dgm:t>
        <a:bodyPr/>
        <a:lstStyle/>
        <a:p>
          <a:endParaRPr lang="cs-CZ"/>
        </a:p>
      </dgm:t>
    </dgm:pt>
    <dgm:pt modelId="{8C4EA1DD-21E8-4653-8B18-CFB53FEEAF0C}" type="pres">
      <dgm:prSet presAssocID="{67BB8AFE-F107-4003-A9B2-1BA3F7EC683E}" presName="vert1" presStyleCnt="0"/>
      <dgm:spPr/>
    </dgm:pt>
    <dgm:pt modelId="{6FCD32CC-3E64-4ACF-B4EF-FD40FC2D488E}" type="pres">
      <dgm:prSet presAssocID="{6EF6E4A8-9619-4C00-9BB4-0B716339E485}" presName="vertSpace2a" presStyleCnt="0"/>
      <dgm:spPr/>
    </dgm:pt>
    <dgm:pt modelId="{4670581A-D726-4995-B2BF-2213ADDC739D}" type="pres">
      <dgm:prSet presAssocID="{6EF6E4A8-9619-4C00-9BB4-0B716339E485}" presName="horz2" presStyleCnt="0"/>
      <dgm:spPr/>
    </dgm:pt>
    <dgm:pt modelId="{CA4DEE02-3580-4337-B2BF-018430EA42C5}" type="pres">
      <dgm:prSet presAssocID="{6EF6E4A8-9619-4C00-9BB4-0B716339E485}" presName="horzSpace2" presStyleCnt="0"/>
      <dgm:spPr/>
    </dgm:pt>
    <dgm:pt modelId="{7E11390E-F6EE-4C27-8A82-75A1AC743F82}" type="pres">
      <dgm:prSet presAssocID="{6EF6E4A8-9619-4C00-9BB4-0B716339E485}" presName="tx2" presStyleLbl="revTx" presStyleIdx="1" presStyleCnt="15" custLinFactNeighborX="-2051" custLinFactNeighborY="12984"/>
      <dgm:spPr/>
      <dgm:t>
        <a:bodyPr/>
        <a:lstStyle/>
        <a:p>
          <a:endParaRPr lang="cs-CZ"/>
        </a:p>
      </dgm:t>
    </dgm:pt>
    <dgm:pt modelId="{83CDF89F-8D78-4075-BBF0-07BE13C3E41D}" type="pres">
      <dgm:prSet presAssocID="{6EF6E4A8-9619-4C00-9BB4-0B716339E485}" presName="vert2" presStyleCnt="0"/>
      <dgm:spPr/>
    </dgm:pt>
    <dgm:pt modelId="{BDF2AE4B-46ED-4C26-BFF6-1FB39C1D0C28}" type="pres">
      <dgm:prSet presAssocID="{6EF6E4A8-9619-4C00-9BB4-0B716339E485}" presName="thinLine2b" presStyleLbl="callout" presStyleIdx="0" presStyleCnt="11" custLinFactY="-361010" custLinFactNeighborY="-400000"/>
      <dgm:spPr/>
    </dgm:pt>
    <dgm:pt modelId="{8FFB9104-9461-4361-89C2-AAB960385C6D}" type="pres">
      <dgm:prSet presAssocID="{6EF6E4A8-9619-4C00-9BB4-0B716339E485}" presName="vertSpace2b" presStyleCnt="0"/>
      <dgm:spPr/>
    </dgm:pt>
    <dgm:pt modelId="{EC7CD701-1A44-46C9-A1E5-D479D9C6103F}" type="pres">
      <dgm:prSet presAssocID="{9031C813-0528-476F-AB3D-E2AD80410551}" presName="horz2" presStyleCnt="0"/>
      <dgm:spPr/>
    </dgm:pt>
    <dgm:pt modelId="{9094FCB0-BCDF-417D-AC57-828E15B1DE6C}" type="pres">
      <dgm:prSet presAssocID="{9031C813-0528-476F-AB3D-E2AD80410551}" presName="horzSpace2" presStyleCnt="0"/>
      <dgm:spPr/>
    </dgm:pt>
    <dgm:pt modelId="{2A1BBCD7-0241-484E-B08C-D38C574DF94B}" type="pres">
      <dgm:prSet presAssocID="{9031C813-0528-476F-AB3D-E2AD80410551}" presName="tx2" presStyleLbl="revTx" presStyleIdx="2" presStyleCnt="15" custScaleY="94367" custLinFactNeighborX="-2051" custLinFactNeighborY="-30454"/>
      <dgm:spPr/>
      <dgm:t>
        <a:bodyPr/>
        <a:lstStyle/>
        <a:p>
          <a:endParaRPr lang="cs-CZ"/>
        </a:p>
      </dgm:t>
    </dgm:pt>
    <dgm:pt modelId="{2DE509FF-8A43-4C5D-A286-EA3D133EF37C}" type="pres">
      <dgm:prSet presAssocID="{9031C813-0528-476F-AB3D-E2AD80410551}" presName="vert2" presStyleCnt="0"/>
      <dgm:spPr/>
    </dgm:pt>
    <dgm:pt modelId="{E7BB7766-B1D6-43FC-9836-EF0565861DA2}" type="pres">
      <dgm:prSet presAssocID="{9031C813-0528-476F-AB3D-E2AD80410551}" presName="thinLine2b" presStyleLbl="callout" presStyleIdx="1" presStyleCnt="11" custLinFactY="-400000" custLinFactNeighborY="-418821"/>
      <dgm:spPr/>
    </dgm:pt>
    <dgm:pt modelId="{8BEEA533-C280-4E92-B577-D80987018560}" type="pres">
      <dgm:prSet presAssocID="{9031C813-0528-476F-AB3D-E2AD80410551}" presName="vertSpace2b" presStyleCnt="0"/>
      <dgm:spPr/>
    </dgm:pt>
    <dgm:pt modelId="{6D0230AD-6975-457D-B9E8-696D300D54E3}" type="pres">
      <dgm:prSet presAssocID="{AE299B7A-FD15-47F7-ABB1-F7C503FB19DD}" presName="thickLine" presStyleLbl="alignNode1" presStyleIdx="1" presStyleCnt="4" custLinFactNeighborX="114" custLinFactNeighborY="-12176"/>
      <dgm:spPr/>
    </dgm:pt>
    <dgm:pt modelId="{A669405D-DEC8-45E2-8A67-1634D43EB361}" type="pres">
      <dgm:prSet presAssocID="{AE299B7A-FD15-47F7-ABB1-F7C503FB19DD}" presName="horz1" presStyleCnt="0"/>
      <dgm:spPr/>
    </dgm:pt>
    <dgm:pt modelId="{612D5CA4-1501-4E5A-B411-34AD145CAEE9}" type="pres">
      <dgm:prSet presAssocID="{AE299B7A-FD15-47F7-ABB1-F7C503FB19DD}" presName="tx1" presStyleLbl="revTx" presStyleIdx="3" presStyleCnt="15" custLinFactNeighborX="0" custLinFactNeighborY="12889"/>
      <dgm:spPr/>
      <dgm:t>
        <a:bodyPr/>
        <a:lstStyle/>
        <a:p>
          <a:endParaRPr lang="cs-CZ"/>
        </a:p>
      </dgm:t>
    </dgm:pt>
    <dgm:pt modelId="{3242DC49-85B7-45F4-990A-80AFC387B3CB}" type="pres">
      <dgm:prSet presAssocID="{AE299B7A-FD15-47F7-ABB1-F7C503FB19DD}" presName="vert1" presStyleCnt="0"/>
      <dgm:spPr/>
    </dgm:pt>
    <dgm:pt modelId="{BF40C3D2-5750-48A6-9980-287FF503F149}" type="pres">
      <dgm:prSet presAssocID="{8D167E93-9F15-4BE3-8B51-394C2E554AE0}" presName="vertSpace2a" presStyleCnt="0"/>
      <dgm:spPr/>
    </dgm:pt>
    <dgm:pt modelId="{2247097C-583C-45C9-BF0E-7AFA50917C79}" type="pres">
      <dgm:prSet presAssocID="{8D167E93-9F15-4BE3-8B51-394C2E554AE0}" presName="horz2" presStyleCnt="0"/>
      <dgm:spPr/>
    </dgm:pt>
    <dgm:pt modelId="{EFE35E06-39C0-463E-81C6-23CAD91A0A89}" type="pres">
      <dgm:prSet presAssocID="{8D167E93-9F15-4BE3-8B51-394C2E554AE0}" presName="horzSpace2" presStyleCnt="0"/>
      <dgm:spPr/>
    </dgm:pt>
    <dgm:pt modelId="{6C9E9659-6E88-4648-A490-D0C4A0DC16C2}" type="pres">
      <dgm:prSet presAssocID="{8D167E93-9F15-4BE3-8B51-394C2E554AE0}" presName="tx2" presStyleLbl="revTx" presStyleIdx="4" presStyleCnt="15" custLinFactNeighborX="-1398" custLinFactNeighborY="-18887"/>
      <dgm:spPr/>
      <dgm:t>
        <a:bodyPr/>
        <a:lstStyle/>
        <a:p>
          <a:endParaRPr lang="cs-CZ"/>
        </a:p>
      </dgm:t>
    </dgm:pt>
    <dgm:pt modelId="{3C3EAD80-495A-4C47-AE4C-D43B23BAE901}" type="pres">
      <dgm:prSet presAssocID="{8D167E93-9F15-4BE3-8B51-394C2E554AE0}" presName="vert2" presStyleCnt="0"/>
      <dgm:spPr/>
    </dgm:pt>
    <dgm:pt modelId="{77E715D3-68BA-43D0-B47E-14930372DE88}" type="pres">
      <dgm:prSet presAssocID="{8D167E93-9F15-4BE3-8B51-394C2E554AE0}" presName="thinLine2b" presStyleLbl="callout" presStyleIdx="2" presStyleCnt="11" custLinFactY="-442806" custLinFactNeighborX="-171" custLinFactNeighborY="-500000"/>
      <dgm:spPr/>
    </dgm:pt>
    <dgm:pt modelId="{27677E43-D095-4ED1-9FF7-C0E520C8980F}" type="pres">
      <dgm:prSet presAssocID="{8D167E93-9F15-4BE3-8B51-394C2E554AE0}" presName="vertSpace2b" presStyleCnt="0"/>
      <dgm:spPr/>
    </dgm:pt>
    <dgm:pt modelId="{426171DB-A1E7-4FCA-8900-E5EE2168E3F8}" type="pres">
      <dgm:prSet presAssocID="{6CC1DF98-360E-4D58-B04A-0112FB3E2BF0}" presName="horz2" presStyleCnt="0"/>
      <dgm:spPr/>
    </dgm:pt>
    <dgm:pt modelId="{E5FB2FE4-35BC-4780-9B8F-B9AB9C19231F}" type="pres">
      <dgm:prSet presAssocID="{6CC1DF98-360E-4D58-B04A-0112FB3E2BF0}" presName="horzSpace2" presStyleCnt="0"/>
      <dgm:spPr/>
    </dgm:pt>
    <dgm:pt modelId="{AB4AE293-C94D-4C6A-AD9B-AB12DADD875D}" type="pres">
      <dgm:prSet presAssocID="{6CC1DF98-360E-4D58-B04A-0112FB3E2BF0}" presName="tx2" presStyleLbl="revTx" presStyleIdx="5" presStyleCnt="15" custLinFactNeighborX="-1660" custLinFactNeighborY="-35733"/>
      <dgm:spPr/>
      <dgm:t>
        <a:bodyPr/>
        <a:lstStyle/>
        <a:p>
          <a:endParaRPr lang="cs-CZ"/>
        </a:p>
      </dgm:t>
    </dgm:pt>
    <dgm:pt modelId="{BA5CAE21-D90B-405D-ADA2-7528A19E56BE}" type="pres">
      <dgm:prSet presAssocID="{6CC1DF98-360E-4D58-B04A-0112FB3E2BF0}" presName="vert2" presStyleCnt="0"/>
      <dgm:spPr/>
    </dgm:pt>
    <dgm:pt modelId="{E6C2F136-F75F-48B6-A1F9-D129C0D1235E}" type="pres">
      <dgm:prSet presAssocID="{6CC1DF98-360E-4D58-B04A-0112FB3E2BF0}" presName="thinLine2b" presStyleLbl="callout" presStyleIdx="3" presStyleCnt="11" custLinFactY="-700000" custLinFactNeighborX="171" custLinFactNeighborY="-735865"/>
      <dgm:spPr/>
    </dgm:pt>
    <dgm:pt modelId="{E9ED5BC0-AAE4-4468-813A-A1B0A003B4E0}" type="pres">
      <dgm:prSet presAssocID="{6CC1DF98-360E-4D58-B04A-0112FB3E2BF0}" presName="vertSpace2b" presStyleCnt="0"/>
      <dgm:spPr/>
    </dgm:pt>
    <dgm:pt modelId="{B5CA97CD-BC26-4418-9253-2D0039C70E99}" type="pres">
      <dgm:prSet presAssocID="{F8516A50-DAB0-4FD6-9EDD-CB1613D8D54E}" presName="thickLine" presStyleLbl="alignNode1" presStyleIdx="2" presStyleCnt="4" custLinFactNeighborX="114" custLinFactNeighborY="-25940"/>
      <dgm:spPr/>
    </dgm:pt>
    <dgm:pt modelId="{55526199-C774-4B3B-B0C9-13EBAD055815}" type="pres">
      <dgm:prSet presAssocID="{F8516A50-DAB0-4FD6-9EDD-CB1613D8D54E}" presName="horz1" presStyleCnt="0"/>
      <dgm:spPr/>
    </dgm:pt>
    <dgm:pt modelId="{71602853-4215-48A1-8FFB-091CF9C5E702}" type="pres">
      <dgm:prSet presAssocID="{F8516A50-DAB0-4FD6-9EDD-CB1613D8D54E}" presName="tx1" presStyleLbl="revTx" presStyleIdx="6" presStyleCnt="15" custLinFactNeighborY="2233"/>
      <dgm:spPr/>
      <dgm:t>
        <a:bodyPr/>
        <a:lstStyle/>
        <a:p>
          <a:endParaRPr lang="cs-CZ"/>
        </a:p>
      </dgm:t>
    </dgm:pt>
    <dgm:pt modelId="{CA9CFB4D-F6D0-4D9A-BD3D-50602107D864}" type="pres">
      <dgm:prSet presAssocID="{F8516A50-DAB0-4FD6-9EDD-CB1613D8D54E}" presName="vert1" presStyleCnt="0"/>
      <dgm:spPr/>
    </dgm:pt>
    <dgm:pt modelId="{FC0E260A-2FB7-4692-AFA4-93C9765B76FE}" type="pres">
      <dgm:prSet presAssocID="{88AAFCD2-F6F0-4FF4-A189-9E3A5C0F1FE5}" presName="vertSpace2a" presStyleCnt="0"/>
      <dgm:spPr/>
    </dgm:pt>
    <dgm:pt modelId="{15A9E2A1-5D44-4E3C-8E71-9D06737119AB}" type="pres">
      <dgm:prSet presAssocID="{88AAFCD2-F6F0-4FF4-A189-9E3A5C0F1FE5}" presName="horz2" presStyleCnt="0"/>
      <dgm:spPr/>
    </dgm:pt>
    <dgm:pt modelId="{AECA2085-7881-4202-87FF-474BE013B996}" type="pres">
      <dgm:prSet presAssocID="{88AAFCD2-F6F0-4FF4-A189-9E3A5C0F1FE5}" presName="horzSpace2" presStyleCnt="0"/>
      <dgm:spPr/>
    </dgm:pt>
    <dgm:pt modelId="{E6D356D2-BB92-4013-815B-A75A9ECB06AD}" type="pres">
      <dgm:prSet presAssocID="{88AAFCD2-F6F0-4FF4-A189-9E3A5C0F1FE5}" presName="tx2" presStyleLbl="revTx" presStyleIdx="7" presStyleCnt="15" custLinFactNeighborX="-1398" custLinFactNeighborY="-55337"/>
      <dgm:spPr/>
      <dgm:t>
        <a:bodyPr/>
        <a:lstStyle/>
        <a:p>
          <a:endParaRPr lang="cs-CZ"/>
        </a:p>
      </dgm:t>
    </dgm:pt>
    <dgm:pt modelId="{2E4D6DA9-2B74-4202-99A5-EBB37909B78D}" type="pres">
      <dgm:prSet presAssocID="{88AAFCD2-F6F0-4FF4-A189-9E3A5C0F1FE5}" presName="vert2" presStyleCnt="0"/>
      <dgm:spPr/>
    </dgm:pt>
    <dgm:pt modelId="{C0590320-A93F-480C-9BC9-1F64DB7F316C}" type="pres">
      <dgm:prSet presAssocID="{88AAFCD2-F6F0-4FF4-A189-9E3A5C0F1FE5}" presName="thinLine2b" presStyleLbl="callout" presStyleIdx="4" presStyleCnt="11" custLinFactY="-700000" custLinFactNeighborY="-713089"/>
      <dgm:spPr/>
    </dgm:pt>
    <dgm:pt modelId="{0FD65B13-1CAA-4A49-94E4-EE37EBB30AA3}" type="pres">
      <dgm:prSet presAssocID="{88AAFCD2-F6F0-4FF4-A189-9E3A5C0F1FE5}" presName="vertSpace2b" presStyleCnt="0"/>
      <dgm:spPr/>
    </dgm:pt>
    <dgm:pt modelId="{F6838CA1-77CD-46A1-B19E-D0C1E08717CC}" type="pres">
      <dgm:prSet presAssocID="{AE258DBC-8D47-423B-9B02-E953BE1CD36D}" presName="horz2" presStyleCnt="0"/>
      <dgm:spPr/>
    </dgm:pt>
    <dgm:pt modelId="{6C587D78-5CB0-41A1-B9F4-7195F9B6892D}" type="pres">
      <dgm:prSet presAssocID="{AE258DBC-8D47-423B-9B02-E953BE1CD36D}" presName="horzSpace2" presStyleCnt="0"/>
      <dgm:spPr/>
    </dgm:pt>
    <dgm:pt modelId="{EEADD840-37CD-4B4E-BEC2-35FF70051A7D}" type="pres">
      <dgm:prSet presAssocID="{AE258DBC-8D47-423B-9B02-E953BE1CD36D}" presName="tx2" presStyleLbl="revTx" presStyleIdx="8" presStyleCnt="15" custLinFactNeighborX="-1136" custLinFactNeighborY="-65580"/>
      <dgm:spPr/>
      <dgm:t>
        <a:bodyPr/>
        <a:lstStyle/>
        <a:p>
          <a:endParaRPr lang="cs-CZ"/>
        </a:p>
      </dgm:t>
    </dgm:pt>
    <dgm:pt modelId="{1CECE68D-2745-462A-AB8B-FB3C24035DDD}" type="pres">
      <dgm:prSet presAssocID="{AE258DBC-8D47-423B-9B02-E953BE1CD36D}" presName="vert2" presStyleCnt="0"/>
      <dgm:spPr/>
    </dgm:pt>
    <dgm:pt modelId="{82530C80-4BDD-4F62-8227-6F3744F3D73F}" type="pres">
      <dgm:prSet presAssocID="{AE258DBC-8D47-423B-9B02-E953BE1CD36D}" presName="thinLine2b" presStyleLbl="callout" presStyleIdx="5" presStyleCnt="11" custLinFactY="-894231" custLinFactNeighborX="343" custLinFactNeighborY="-900000"/>
      <dgm:spPr/>
    </dgm:pt>
    <dgm:pt modelId="{4D7EFD8C-162F-4796-B2C2-9BFC3584AEDD}" type="pres">
      <dgm:prSet presAssocID="{AE258DBC-8D47-423B-9B02-E953BE1CD36D}" presName="vertSpace2b" presStyleCnt="0"/>
      <dgm:spPr/>
    </dgm:pt>
    <dgm:pt modelId="{08CD536A-82D8-486D-91FC-6269BFDEB4D0}" type="pres">
      <dgm:prSet presAssocID="{BBF494AB-932B-44FC-9DE6-CBF88DA68ACA}" presName="thickLine" presStyleLbl="alignNode1" presStyleIdx="3" presStyleCnt="4" custLinFactNeighborX="-309" custLinFactNeighborY="-38646"/>
      <dgm:spPr/>
    </dgm:pt>
    <dgm:pt modelId="{CF3DA031-C1B4-4C58-B618-F0F0F5FB378F}" type="pres">
      <dgm:prSet presAssocID="{BBF494AB-932B-44FC-9DE6-CBF88DA68ACA}" presName="horz1" presStyleCnt="0"/>
      <dgm:spPr/>
    </dgm:pt>
    <dgm:pt modelId="{3D724421-2DEA-4FBF-BDD4-E374C9E1BA9A}" type="pres">
      <dgm:prSet presAssocID="{BBF494AB-932B-44FC-9DE6-CBF88DA68ACA}" presName="tx1" presStyleLbl="revTx" presStyleIdx="9" presStyleCnt="15" custScaleY="69077" custLinFactNeighborY="22393"/>
      <dgm:spPr/>
      <dgm:t>
        <a:bodyPr/>
        <a:lstStyle/>
        <a:p>
          <a:endParaRPr lang="cs-CZ"/>
        </a:p>
      </dgm:t>
    </dgm:pt>
    <dgm:pt modelId="{EEA095E4-6CCB-4215-8332-00E696D289BF}" type="pres">
      <dgm:prSet presAssocID="{BBF494AB-932B-44FC-9DE6-CBF88DA68ACA}" presName="vert1" presStyleCnt="0"/>
      <dgm:spPr/>
    </dgm:pt>
    <dgm:pt modelId="{E26157E1-1C40-4877-AF7F-911A96E15FF4}" type="pres">
      <dgm:prSet presAssocID="{BE47E9F8-872D-4DC6-A90B-55395D1100DD}" presName="vertSpace2a" presStyleCnt="0"/>
      <dgm:spPr/>
    </dgm:pt>
    <dgm:pt modelId="{28B8C5BE-9F44-4821-B3E0-A2794F4413DF}" type="pres">
      <dgm:prSet presAssocID="{BE47E9F8-872D-4DC6-A90B-55395D1100DD}" presName="horz2" presStyleCnt="0"/>
      <dgm:spPr/>
    </dgm:pt>
    <dgm:pt modelId="{C145D645-1C7F-4D11-A18C-E515DED590DC}" type="pres">
      <dgm:prSet presAssocID="{BE47E9F8-872D-4DC6-A90B-55395D1100DD}" presName="horzSpace2" presStyleCnt="0"/>
      <dgm:spPr/>
    </dgm:pt>
    <dgm:pt modelId="{7FB385EB-F048-488D-A44E-544572379CE1}" type="pres">
      <dgm:prSet presAssocID="{BE47E9F8-872D-4DC6-A90B-55395D1100DD}" presName="tx2" presStyleLbl="revTx" presStyleIdx="10" presStyleCnt="15" custLinFactY="-78535" custLinFactNeighborX="-1398" custLinFactNeighborY="-100000"/>
      <dgm:spPr/>
      <dgm:t>
        <a:bodyPr/>
        <a:lstStyle/>
        <a:p>
          <a:endParaRPr lang="cs-CZ"/>
        </a:p>
      </dgm:t>
    </dgm:pt>
    <dgm:pt modelId="{C9EE2554-DDF6-4B55-B0E8-06F6A7BC9262}" type="pres">
      <dgm:prSet presAssocID="{BE47E9F8-872D-4DC6-A90B-55395D1100DD}" presName="vert2" presStyleCnt="0"/>
      <dgm:spPr/>
    </dgm:pt>
    <dgm:pt modelId="{F6BD0D15-C6C8-4F00-9C8C-B65BFF0BC2FB}" type="pres">
      <dgm:prSet presAssocID="{BE47E9F8-872D-4DC6-A90B-55395D1100DD}" presName="thinLine2b" presStyleLbl="callout" presStyleIdx="6" presStyleCnt="11" custLinFactY="-860064" custLinFactNeighborX="-171" custLinFactNeighborY="-900000"/>
      <dgm:spPr/>
    </dgm:pt>
    <dgm:pt modelId="{8B40A866-2F21-4585-8C66-A5FD36BE782C}" type="pres">
      <dgm:prSet presAssocID="{BE47E9F8-872D-4DC6-A90B-55395D1100DD}" presName="vertSpace2b" presStyleCnt="0"/>
      <dgm:spPr/>
    </dgm:pt>
    <dgm:pt modelId="{BE9B9737-61DF-42F0-9270-91C347E7BDF2}" type="pres">
      <dgm:prSet presAssocID="{5FC8FC83-BA64-4D98-9419-47B7D9BF5D7D}" presName="horz2" presStyleCnt="0"/>
      <dgm:spPr/>
    </dgm:pt>
    <dgm:pt modelId="{93E9BFB4-47F6-4422-BC9E-4DCDF371DF9D}" type="pres">
      <dgm:prSet presAssocID="{5FC8FC83-BA64-4D98-9419-47B7D9BF5D7D}" presName="horzSpace2" presStyleCnt="0"/>
      <dgm:spPr/>
    </dgm:pt>
    <dgm:pt modelId="{61739736-82E9-4FD1-9214-043D7A47AC9E}" type="pres">
      <dgm:prSet presAssocID="{5FC8FC83-BA64-4D98-9419-47B7D9BF5D7D}" presName="tx2" presStyleLbl="revTx" presStyleIdx="11" presStyleCnt="15" custLinFactY="-36968" custLinFactNeighborX="-1397" custLinFactNeighborY="-100000"/>
      <dgm:spPr/>
      <dgm:t>
        <a:bodyPr/>
        <a:lstStyle/>
        <a:p>
          <a:endParaRPr lang="cs-CZ"/>
        </a:p>
      </dgm:t>
    </dgm:pt>
    <dgm:pt modelId="{5D1DE107-273C-4333-9A99-201EC518024A}" type="pres">
      <dgm:prSet presAssocID="{5FC8FC83-BA64-4D98-9419-47B7D9BF5D7D}" presName="vert2" presStyleCnt="0"/>
      <dgm:spPr/>
    </dgm:pt>
    <dgm:pt modelId="{4B857446-629D-459F-BE74-EA873FD551B1}" type="pres">
      <dgm:prSet presAssocID="{5FC8FC83-BA64-4D98-9419-47B7D9BF5D7D}" presName="thinLine2b" presStyleLbl="callout" presStyleIdx="7" presStyleCnt="11" custLinFactY="-578724" custLinFactNeighborX="-514" custLinFactNeighborY="-600000"/>
      <dgm:spPr/>
    </dgm:pt>
    <dgm:pt modelId="{0FBF5596-CC8A-4BA6-A353-0A90B16866FB}" type="pres">
      <dgm:prSet presAssocID="{5FC8FC83-BA64-4D98-9419-47B7D9BF5D7D}" presName="vertSpace2b" presStyleCnt="0"/>
      <dgm:spPr/>
    </dgm:pt>
    <dgm:pt modelId="{E9F6B55B-97FB-443F-9943-7E56489343DB}" type="pres">
      <dgm:prSet presAssocID="{6F164ED1-0652-4B60-9504-3B3E1300A0BE}" presName="horz2" presStyleCnt="0"/>
      <dgm:spPr/>
    </dgm:pt>
    <dgm:pt modelId="{BB7628B1-B5E2-476D-AC83-FF79BCFB6EDF}" type="pres">
      <dgm:prSet presAssocID="{6F164ED1-0652-4B60-9504-3B3E1300A0BE}" presName="horzSpace2" presStyleCnt="0"/>
      <dgm:spPr/>
    </dgm:pt>
    <dgm:pt modelId="{78654905-F9B1-4128-84DD-30AB8C8621A3}" type="pres">
      <dgm:prSet presAssocID="{6F164ED1-0652-4B60-9504-3B3E1300A0BE}" presName="tx2" presStyleLbl="revTx" presStyleIdx="12" presStyleCnt="15" custLinFactNeighborX="-1048" custLinFactNeighborY="62215"/>
      <dgm:spPr/>
      <dgm:t>
        <a:bodyPr/>
        <a:lstStyle/>
        <a:p>
          <a:endParaRPr lang="cs-CZ"/>
        </a:p>
      </dgm:t>
    </dgm:pt>
    <dgm:pt modelId="{C083BDD8-DCA3-48E4-9884-AF8BAAD77AE9}" type="pres">
      <dgm:prSet presAssocID="{6F164ED1-0652-4B60-9504-3B3E1300A0BE}" presName="vert2" presStyleCnt="0"/>
      <dgm:spPr/>
    </dgm:pt>
    <dgm:pt modelId="{D6A08B1B-723F-45E5-8228-C1BFD1F08786}" type="pres">
      <dgm:prSet presAssocID="{6F164ED1-0652-4B60-9504-3B3E1300A0BE}" presName="thinLine2b" presStyleLbl="callout" presStyleIdx="8" presStyleCnt="11" custLinFactY="-254937" custLinFactNeighborX="86" custLinFactNeighborY="-300000"/>
      <dgm:spPr/>
    </dgm:pt>
    <dgm:pt modelId="{C927D4AA-6CF9-4099-98A0-BB58F9D4D85E}" type="pres">
      <dgm:prSet presAssocID="{6F164ED1-0652-4B60-9504-3B3E1300A0BE}" presName="vertSpace2b" presStyleCnt="0"/>
      <dgm:spPr/>
    </dgm:pt>
    <dgm:pt modelId="{58F6DDAA-26DC-4745-ADBE-3A0677BB167F}" type="pres">
      <dgm:prSet presAssocID="{B73E6F05-B6CA-4DFB-AB2E-3F9431C6E874}" presName="horz2" presStyleCnt="0"/>
      <dgm:spPr/>
    </dgm:pt>
    <dgm:pt modelId="{E67EFB69-FFBA-4968-9FF6-E2E7E3AF2F19}" type="pres">
      <dgm:prSet presAssocID="{B73E6F05-B6CA-4DFB-AB2E-3F9431C6E874}" presName="horzSpace2" presStyleCnt="0"/>
      <dgm:spPr/>
    </dgm:pt>
    <dgm:pt modelId="{68324FEC-64B3-4A0C-ABF1-D92DDCCAB034}" type="pres">
      <dgm:prSet presAssocID="{B73E6F05-B6CA-4DFB-AB2E-3F9431C6E874}" presName="tx2" presStyleLbl="revTx" presStyleIdx="13" presStyleCnt="15" custLinFactY="-87164" custLinFactNeighborX="-1310" custLinFactNeighborY="-100000"/>
      <dgm:spPr/>
      <dgm:t>
        <a:bodyPr/>
        <a:lstStyle/>
        <a:p>
          <a:endParaRPr lang="cs-CZ"/>
        </a:p>
      </dgm:t>
    </dgm:pt>
    <dgm:pt modelId="{D6DD5FDC-F1A7-46CC-A2EC-AE5442CCDDB9}" type="pres">
      <dgm:prSet presAssocID="{B73E6F05-B6CA-4DFB-AB2E-3F9431C6E874}" presName="vert2" presStyleCnt="0"/>
      <dgm:spPr/>
    </dgm:pt>
    <dgm:pt modelId="{E8ACBB55-B665-40FA-9D7F-1A29E0737CF5}" type="pres">
      <dgm:prSet presAssocID="{B73E6F05-B6CA-4DFB-AB2E-3F9431C6E874}" presName="thinLine2b" presStyleLbl="callout" presStyleIdx="9" presStyleCnt="11" custLinFactY="-92342" custLinFactNeighborY="-100000"/>
      <dgm:spPr/>
    </dgm:pt>
    <dgm:pt modelId="{09B282EB-CEE1-4CCE-891A-4E0EEB1F9E7A}" type="pres">
      <dgm:prSet presAssocID="{B73E6F05-B6CA-4DFB-AB2E-3F9431C6E874}" presName="vertSpace2b" presStyleCnt="0"/>
      <dgm:spPr/>
    </dgm:pt>
    <dgm:pt modelId="{501E09F9-E88C-424F-9617-99B39CCF3FB5}" type="pres">
      <dgm:prSet presAssocID="{9CC01034-BDA2-44F4-8942-818A55D65BD9}" presName="horz2" presStyleCnt="0"/>
      <dgm:spPr/>
    </dgm:pt>
    <dgm:pt modelId="{3F83FB1A-B8E0-42BC-A8D5-05A255CCE50C}" type="pres">
      <dgm:prSet presAssocID="{9CC01034-BDA2-44F4-8942-818A55D65BD9}" presName="horzSpace2" presStyleCnt="0"/>
      <dgm:spPr/>
    </dgm:pt>
    <dgm:pt modelId="{232185FF-B0B8-4D11-8A73-1D98F72517F7}" type="pres">
      <dgm:prSet presAssocID="{9CC01034-BDA2-44F4-8942-818A55D65BD9}" presName="tx2" presStyleLbl="revTx" presStyleIdx="14" presStyleCnt="15" custLinFactNeighborX="-961" custLinFactNeighborY="-20757"/>
      <dgm:spPr/>
      <dgm:t>
        <a:bodyPr/>
        <a:lstStyle/>
        <a:p>
          <a:endParaRPr lang="cs-CZ"/>
        </a:p>
      </dgm:t>
    </dgm:pt>
    <dgm:pt modelId="{E4626147-0ACD-4F2F-842B-1FF865B1F181}" type="pres">
      <dgm:prSet presAssocID="{9CC01034-BDA2-44F4-8942-818A55D65BD9}" presName="vert2" presStyleCnt="0"/>
      <dgm:spPr/>
    </dgm:pt>
    <dgm:pt modelId="{E94C480E-BFD8-4D1B-9424-BA51D2AC7D90}" type="pres">
      <dgm:prSet presAssocID="{9CC01034-BDA2-44F4-8942-818A55D65BD9}" presName="thinLine2b" presStyleLbl="callout" presStyleIdx="10" presStyleCnt="11"/>
      <dgm:spPr/>
    </dgm:pt>
    <dgm:pt modelId="{EB490D59-D4A5-4A2D-8D8B-A62C04A89E9C}" type="pres">
      <dgm:prSet presAssocID="{9CC01034-BDA2-44F4-8942-818A55D65BD9}" presName="vertSpace2b" presStyleCnt="0"/>
      <dgm:spPr/>
    </dgm:pt>
  </dgm:ptLst>
  <dgm:cxnLst>
    <dgm:cxn modelId="{DA1A0956-BEE5-4EB0-A2F0-237B2A617C4A}" srcId="{BBF494AB-932B-44FC-9DE6-CBF88DA68ACA}" destId="{B73E6F05-B6CA-4DFB-AB2E-3F9431C6E874}" srcOrd="3" destOrd="0" parTransId="{DCB4A05F-838F-4F43-88F9-50477FC8F18C}" sibTransId="{56515BE6-8AD1-4358-B901-B7C72BCCE807}"/>
    <dgm:cxn modelId="{89D8E40C-86D2-4C1C-82B8-A13B81FEF373}" srcId="{F8516A50-DAB0-4FD6-9EDD-CB1613D8D54E}" destId="{AE258DBC-8D47-423B-9B02-E953BE1CD36D}" srcOrd="1" destOrd="0" parTransId="{9E6EAF47-B9FA-4BA8-A671-8B36C6F6F0C6}" sibTransId="{7A9D8040-CA4A-4AE5-9C4C-9A5A8AD5A5C2}"/>
    <dgm:cxn modelId="{3930FA2F-8439-4779-895A-3335FA4AAF73}" type="presOf" srcId="{F8516A50-DAB0-4FD6-9EDD-CB1613D8D54E}" destId="{71602853-4215-48A1-8FFB-091CF9C5E702}" srcOrd="0" destOrd="0" presId="urn:microsoft.com/office/officeart/2008/layout/LinedList"/>
    <dgm:cxn modelId="{9E2E9A9E-A7FD-401E-ABD9-D9155443AFA5}" srcId="{AE299B7A-FD15-47F7-ABB1-F7C503FB19DD}" destId="{8D167E93-9F15-4BE3-8B51-394C2E554AE0}" srcOrd="0" destOrd="0" parTransId="{04D2F1AC-D37B-4FEB-902C-7D9CAD8E4D0E}" sibTransId="{25FE1E44-B908-4191-AF75-13A781FC2B6B}"/>
    <dgm:cxn modelId="{0BAF8D25-698F-4224-A0EE-0CFF2FC7CE2D}" type="presOf" srcId="{5FC8FC83-BA64-4D98-9419-47B7D9BF5D7D}" destId="{61739736-82E9-4FD1-9214-043D7A47AC9E}" srcOrd="0" destOrd="0" presId="urn:microsoft.com/office/officeart/2008/layout/LinedList"/>
    <dgm:cxn modelId="{235A0AD3-2159-4F3A-ADB8-2A44D428E63C}" srcId="{5344CBB9-62E0-4717-94F4-59330AD91F23}" destId="{AE299B7A-FD15-47F7-ABB1-F7C503FB19DD}" srcOrd="1" destOrd="0" parTransId="{53F4F211-7C63-4F71-B4F4-DEC38F9DCA2F}" sibTransId="{E2341F23-3B46-4898-913E-43A7CFC55D16}"/>
    <dgm:cxn modelId="{3FEC7D02-BA51-48B3-89E2-5320326B5DA2}" srcId="{BBF494AB-932B-44FC-9DE6-CBF88DA68ACA}" destId="{9CC01034-BDA2-44F4-8942-818A55D65BD9}" srcOrd="4" destOrd="0" parTransId="{D390DB2A-F9FF-473B-AE69-9A9609984777}" sibTransId="{884D6EAE-589B-44A6-8135-486290B9C196}"/>
    <dgm:cxn modelId="{7C0B8B81-CDEA-480E-9857-DC829C9A03C4}" type="presOf" srcId="{88AAFCD2-F6F0-4FF4-A189-9E3A5C0F1FE5}" destId="{E6D356D2-BB92-4013-815B-A75A9ECB06AD}" srcOrd="0" destOrd="0" presId="urn:microsoft.com/office/officeart/2008/layout/LinedList"/>
    <dgm:cxn modelId="{5F488453-EE32-4199-ADFE-C1BCA258078B}" srcId="{F8516A50-DAB0-4FD6-9EDD-CB1613D8D54E}" destId="{88AAFCD2-F6F0-4FF4-A189-9E3A5C0F1FE5}" srcOrd="0" destOrd="0" parTransId="{02A5D408-E71F-4BC0-827A-62F05FB4DE3A}" sibTransId="{232D0C89-EB4F-4470-A5EF-576AA7CB00A3}"/>
    <dgm:cxn modelId="{7A8FA3E9-E876-4BA7-A407-89149F73BF52}" type="presOf" srcId="{B73E6F05-B6CA-4DFB-AB2E-3F9431C6E874}" destId="{68324FEC-64B3-4A0C-ABF1-D92DDCCAB034}" srcOrd="0" destOrd="0" presId="urn:microsoft.com/office/officeart/2008/layout/LinedList"/>
    <dgm:cxn modelId="{B3570E75-779E-493D-976B-F53CACA1C681}" type="presOf" srcId="{6EF6E4A8-9619-4C00-9BB4-0B716339E485}" destId="{7E11390E-F6EE-4C27-8A82-75A1AC743F82}" srcOrd="0" destOrd="0" presId="urn:microsoft.com/office/officeart/2008/layout/LinedList"/>
    <dgm:cxn modelId="{48312921-CD29-451F-A91A-F3C6D3CAC739}" type="presOf" srcId="{5344CBB9-62E0-4717-94F4-59330AD91F23}" destId="{EB0FBD80-F022-4DCA-9207-6B0D24BF36C3}" srcOrd="0" destOrd="0" presId="urn:microsoft.com/office/officeart/2008/layout/LinedList"/>
    <dgm:cxn modelId="{67EEFC3D-DD79-45C4-8BA2-09CC7757F434}" type="presOf" srcId="{AE299B7A-FD15-47F7-ABB1-F7C503FB19DD}" destId="{612D5CA4-1501-4E5A-B411-34AD145CAEE9}" srcOrd="0" destOrd="0" presId="urn:microsoft.com/office/officeart/2008/layout/LinedList"/>
    <dgm:cxn modelId="{1C8C588E-61A1-4EB2-8D06-C17A3AC370FC}" type="presOf" srcId="{9CC01034-BDA2-44F4-8942-818A55D65BD9}" destId="{232185FF-B0B8-4D11-8A73-1D98F72517F7}" srcOrd="0" destOrd="0" presId="urn:microsoft.com/office/officeart/2008/layout/LinedList"/>
    <dgm:cxn modelId="{6F1BF9E3-F983-4248-AFE2-6ECD9EAF3A9B}" type="presOf" srcId="{8D167E93-9F15-4BE3-8B51-394C2E554AE0}" destId="{6C9E9659-6E88-4648-A490-D0C4A0DC16C2}" srcOrd="0" destOrd="0" presId="urn:microsoft.com/office/officeart/2008/layout/LinedList"/>
    <dgm:cxn modelId="{F396CD89-AB0B-477F-9AB8-F9F61946B15C}" srcId="{67BB8AFE-F107-4003-A9B2-1BA3F7EC683E}" destId="{6EF6E4A8-9619-4C00-9BB4-0B716339E485}" srcOrd="0" destOrd="0" parTransId="{37A4B719-C769-46FA-B9DD-F2B6291AE6DA}" sibTransId="{37CD4A2D-2C09-438C-885B-A4229C35FD6B}"/>
    <dgm:cxn modelId="{20BF603F-7416-4D06-B812-66FCDE909A56}" type="presOf" srcId="{BE47E9F8-872D-4DC6-A90B-55395D1100DD}" destId="{7FB385EB-F048-488D-A44E-544572379CE1}" srcOrd="0" destOrd="0" presId="urn:microsoft.com/office/officeart/2008/layout/LinedList"/>
    <dgm:cxn modelId="{CBBC1F10-8EE1-48FA-8F2F-71070D65D11E}" srcId="{AE299B7A-FD15-47F7-ABB1-F7C503FB19DD}" destId="{6CC1DF98-360E-4D58-B04A-0112FB3E2BF0}" srcOrd="1" destOrd="0" parTransId="{D0710978-7419-4590-8149-30F56EEA9965}" sibTransId="{6525289A-7D5B-4C0D-B224-2014FEEDC421}"/>
    <dgm:cxn modelId="{DFA03519-6FBA-4360-BC1E-CE7A424EBCA8}" srcId="{BBF494AB-932B-44FC-9DE6-CBF88DA68ACA}" destId="{6F164ED1-0652-4B60-9504-3B3E1300A0BE}" srcOrd="2" destOrd="0" parTransId="{98352A6B-C359-4BC3-9253-26DB3FA33C2F}" sibTransId="{A0F83FDA-01F5-4FF5-9C5F-CCC124B3651C}"/>
    <dgm:cxn modelId="{6EB42D29-3B77-4C75-9D1E-6F9BACF4875B}" type="presOf" srcId="{9031C813-0528-476F-AB3D-E2AD80410551}" destId="{2A1BBCD7-0241-484E-B08C-D38C574DF94B}" srcOrd="0" destOrd="0" presId="urn:microsoft.com/office/officeart/2008/layout/LinedList"/>
    <dgm:cxn modelId="{F7A204B9-D180-4EFF-AA14-10B0A03DB579}" type="presOf" srcId="{6F164ED1-0652-4B60-9504-3B3E1300A0BE}" destId="{78654905-F9B1-4128-84DD-30AB8C8621A3}" srcOrd="0" destOrd="0" presId="urn:microsoft.com/office/officeart/2008/layout/LinedList"/>
    <dgm:cxn modelId="{D297A515-80A3-4FF7-96A3-EBBD15115D60}" srcId="{5344CBB9-62E0-4717-94F4-59330AD91F23}" destId="{F8516A50-DAB0-4FD6-9EDD-CB1613D8D54E}" srcOrd="2" destOrd="0" parTransId="{7B9A5514-0D9E-4621-8C5B-7B077C578136}" sibTransId="{2B63E5B9-B332-4AF1-937C-E2DED25FDB0C}"/>
    <dgm:cxn modelId="{868662B1-BDB9-4006-8B6E-9FA60D989AA0}" srcId="{BBF494AB-932B-44FC-9DE6-CBF88DA68ACA}" destId="{5FC8FC83-BA64-4D98-9419-47B7D9BF5D7D}" srcOrd="1" destOrd="0" parTransId="{4F43B1FF-7742-4BD9-A1D4-69E5EAA6FC07}" sibTransId="{89293894-3998-49A6-8241-114A05EB00E4}"/>
    <dgm:cxn modelId="{DD60B2EE-B998-4D6D-9372-BE80C6C8CDC0}" type="presOf" srcId="{AE258DBC-8D47-423B-9B02-E953BE1CD36D}" destId="{EEADD840-37CD-4B4E-BEC2-35FF70051A7D}" srcOrd="0" destOrd="0" presId="urn:microsoft.com/office/officeart/2008/layout/LinedList"/>
    <dgm:cxn modelId="{26319FD8-7656-49DC-99FC-F46451A30E25}" srcId="{67BB8AFE-F107-4003-A9B2-1BA3F7EC683E}" destId="{9031C813-0528-476F-AB3D-E2AD80410551}" srcOrd="1" destOrd="0" parTransId="{8229D771-F006-4F1F-95A7-8B8FF30D5C08}" sibTransId="{8EFB37F6-0787-4C8A-9F18-8DBC84A15F1D}"/>
    <dgm:cxn modelId="{592ACACF-19BA-4968-8CAD-DCE64F42D47D}" srcId="{5344CBB9-62E0-4717-94F4-59330AD91F23}" destId="{67BB8AFE-F107-4003-A9B2-1BA3F7EC683E}" srcOrd="0" destOrd="0" parTransId="{43C4D14C-D1DF-4929-9D07-5A66DA19E0ED}" sibTransId="{ECA454DE-449C-4DF4-9A50-8C6B5D1A4BCB}"/>
    <dgm:cxn modelId="{A83863ED-39B3-43C2-987D-0AC612FC1D4E}" srcId="{BBF494AB-932B-44FC-9DE6-CBF88DA68ACA}" destId="{BE47E9F8-872D-4DC6-A90B-55395D1100DD}" srcOrd="0" destOrd="0" parTransId="{3D0C318D-2D25-428E-9F13-A8A4CBEC69B0}" sibTransId="{8FEFCF5E-0A98-47E6-9E85-0F59139158E9}"/>
    <dgm:cxn modelId="{4384C516-74C4-4B38-B92B-835E3D927B48}" srcId="{5344CBB9-62E0-4717-94F4-59330AD91F23}" destId="{BBF494AB-932B-44FC-9DE6-CBF88DA68ACA}" srcOrd="3" destOrd="0" parTransId="{447AEE93-FD91-4E74-BA16-569E33DEC195}" sibTransId="{4CFD77DD-D59A-45D6-B589-88A7B0742EE2}"/>
    <dgm:cxn modelId="{F85114FE-D95A-44F6-98C6-7F3D912F144B}" type="presOf" srcId="{67BB8AFE-F107-4003-A9B2-1BA3F7EC683E}" destId="{AF634DD0-D464-4B44-B167-881ACAC4F96A}" srcOrd="0" destOrd="0" presId="urn:microsoft.com/office/officeart/2008/layout/LinedList"/>
    <dgm:cxn modelId="{06C89029-FA81-4D61-9131-0F7164007242}" type="presOf" srcId="{BBF494AB-932B-44FC-9DE6-CBF88DA68ACA}" destId="{3D724421-2DEA-4FBF-BDD4-E374C9E1BA9A}" srcOrd="0" destOrd="0" presId="urn:microsoft.com/office/officeart/2008/layout/LinedList"/>
    <dgm:cxn modelId="{B756F6C5-797E-48DD-A10E-76B94AF001AE}" type="presOf" srcId="{6CC1DF98-360E-4D58-B04A-0112FB3E2BF0}" destId="{AB4AE293-C94D-4C6A-AD9B-AB12DADD875D}" srcOrd="0" destOrd="0" presId="urn:microsoft.com/office/officeart/2008/layout/LinedList"/>
    <dgm:cxn modelId="{4F2F1B55-A888-42F0-AFE3-920E3C9F9444}" type="presParOf" srcId="{EB0FBD80-F022-4DCA-9207-6B0D24BF36C3}" destId="{05BA9E37-2A4E-43B9-9B8C-CBDCAB957360}" srcOrd="0" destOrd="0" presId="urn:microsoft.com/office/officeart/2008/layout/LinedList"/>
    <dgm:cxn modelId="{7014BAB4-07FD-4CA3-8FF5-826515E6E048}" type="presParOf" srcId="{EB0FBD80-F022-4DCA-9207-6B0D24BF36C3}" destId="{B4FD1048-B712-457B-83AF-99917711A4EC}" srcOrd="1" destOrd="0" presId="urn:microsoft.com/office/officeart/2008/layout/LinedList"/>
    <dgm:cxn modelId="{F7933020-4868-4663-8EE6-E2AA021C6FF0}" type="presParOf" srcId="{B4FD1048-B712-457B-83AF-99917711A4EC}" destId="{AF634DD0-D464-4B44-B167-881ACAC4F96A}" srcOrd="0" destOrd="0" presId="urn:microsoft.com/office/officeart/2008/layout/LinedList"/>
    <dgm:cxn modelId="{F6B2FFA3-D949-4921-9B65-4287C7DCC963}" type="presParOf" srcId="{B4FD1048-B712-457B-83AF-99917711A4EC}" destId="{8C4EA1DD-21E8-4653-8B18-CFB53FEEAF0C}" srcOrd="1" destOrd="0" presId="urn:microsoft.com/office/officeart/2008/layout/LinedList"/>
    <dgm:cxn modelId="{0D9378DF-A075-4CEE-8121-E4D467EA2302}" type="presParOf" srcId="{8C4EA1DD-21E8-4653-8B18-CFB53FEEAF0C}" destId="{6FCD32CC-3E64-4ACF-B4EF-FD40FC2D488E}" srcOrd="0" destOrd="0" presId="urn:microsoft.com/office/officeart/2008/layout/LinedList"/>
    <dgm:cxn modelId="{25FD5FE3-D05C-41FD-90B6-FE5EA3CE03E7}" type="presParOf" srcId="{8C4EA1DD-21E8-4653-8B18-CFB53FEEAF0C}" destId="{4670581A-D726-4995-B2BF-2213ADDC739D}" srcOrd="1" destOrd="0" presId="urn:microsoft.com/office/officeart/2008/layout/LinedList"/>
    <dgm:cxn modelId="{1BB622BF-5BC8-49F7-9C04-2921580E18D6}" type="presParOf" srcId="{4670581A-D726-4995-B2BF-2213ADDC739D}" destId="{CA4DEE02-3580-4337-B2BF-018430EA42C5}" srcOrd="0" destOrd="0" presId="urn:microsoft.com/office/officeart/2008/layout/LinedList"/>
    <dgm:cxn modelId="{6BDA6BFF-45FE-4487-8685-02D3768FE8B7}" type="presParOf" srcId="{4670581A-D726-4995-B2BF-2213ADDC739D}" destId="{7E11390E-F6EE-4C27-8A82-75A1AC743F82}" srcOrd="1" destOrd="0" presId="urn:microsoft.com/office/officeart/2008/layout/LinedList"/>
    <dgm:cxn modelId="{F0DA4700-AFDD-4DA2-9BFA-530D53B587C2}" type="presParOf" srcId="{4670581A-D726-4995-B2BF-2213ADDC739D}" destId="{83CDF89F-8D78-4075-BBF0-07BE13C3E41D}" srcOrd="2" destOrd="0" presId="urn:microsoft.com/office/officeart/2008/layout/LinedList"/>
    <dgm:cxn modelId="{7271D3AC-9D1F-48C4-9501-BC4232A4777F}" type="presParOf" srcId="{8C4EA1DD-21E8-4653-8B18-CFB53FEEAF0C}" destId="{BDF2AE4B-46ED-4C26-BFF6-1FB39C1D0C28}" srcOrd="2" destOrd="0" presId="urn:microsoft.com/office/officeart/2008/layout/LinedList"/>
    <dgm:cxn modelId="{646EC833-4E48-4E29-9518-CECE594D0F6C}" type="presParOf" srcId="{8C4EA1DD-21E8-4653-8B18-CFB53FEEAF0C}" destId="{8FFB9104-9461-4361-89C2-AAB960385C6D}" srcOrd="3" destOrd="0" presId="urn:microsoft.com/office/officeart/2008/layout/LinedList"/>
    <dgm:cxn modelId="{79F72447-764D-4A71-8B16-B9510ED8CEB9}" type="presParOf" srcId="{8C4EA1DD-21E8-4653-8B18-CFB53FEEAF0C}" destId="{EC7CD701-1A44-46C9-A1E5-D479D9C6103F}" srcOrd="4" destOrd="0" presId="urn:microsoft.com/office/officeart/2008/layout/LinedList"/>
    <dgm:cxn modelId="{8128512F-0432-4512-A67B-ACA316CF45FD}" type="presParOf" srcId="{EC7CD701-1A44-46C9-A1E5-D479D9C6103F}" destId="{9094FCB0-BCDF-417D-AC57-828E15B1DE6C}" srcOrd="0" destOrd="0" presId="urn:microsoft.com/office/officeart/2008/layout/LinedList"/>
    <dgm:cxn modelId="{AC9E54DF-3277-40B4-A99A-9C05B9D52837}" type="presParOf" srcId="{EC7CD701-1A44-46C9-A1E5-D479D9C6103F}" destId="{2A1BBCD7-0241-484E-B08C-D38C574DF94B}" srcOrd="1" destOrd="0" presId="urn:microsoft.com/office/officeart/2008/layout/LinedList"/>
    <dgm:cxn modelId="{61A5D42C-F094-4D55-BDE6-BE1B424E8B2F}" type="presParOf" srcId="{EC7CD701-1A44-46C9-A1E5-D479D9C6103F}" destId="{2DE509FF-8A43-4C5D-A286-EA3D133EF37C}" srcOrd="2" destOrd="0" presId="urn:microsoft.com/office/officeart/2008/layout/LinedList"/>
    <dgm:cxn modelId="{7DE3C8A1-2D5D-497C-B7FB-4D1BC4E6664D}" type="presParOf" srcId="{8C4EA1DD-21E8-4653-8B18-CFB53FEEAF0C}" destId="{E7BB7766-B1D6-43FC-9836-EF0565861DA2}" srcOrd="5" destOrd="0" presId="urn:microsoft.com/office/officeart/2008/layout/LinedList"/>
    <dgm:cxn modelId="{73E08DE2-DF00-4910-A771-133BADA9FB9B}" type="presParOf" srcId="{8C4EA1DD-21E8-4653-8B18-CFB53FEEAF0C}" destId="{8BEEA533-C280-4E92-B577-D80987018560}" srcOrd="6" destOrd="0" presId="urn:microsoft.com/office/officeart/2008/layout/LinedList"/>
    <dgm:cxn modelId="{3938E5A2-C291-43DD-BC66-8F63097F018C}" type="presParOf" srcId="{EB0FBD80-F022-4DCA-9207-6B0D24BF36C3}" destId="{6D0230AD-6975-457D-B9E8-696D300D54E3}" srcOrd="2" destOrd="0" presId="urn:microsoft.com/office/officeart/2008/layout/LinedList"/>
    <dgm:cxn modelId="{4A17D748-8CD9-4DDE-A665-257014539037}" type="presParOf" srcId="{EB0FBD80-F022-4DCA-9207-6B0D24BF36C3}" destId="{A669405D-DEC8-45E2-8A67-1634D43EB361}" srcOrd="3" destOrd="0" presId="urn:microsoft.com/office/officeart/2008/layout/LinedList"/>
    <dgm:cxn modelId="{4D48E814-29EB-42F2-A6F9-A67EADC6F907}" type="presParOf" srcId="{A669405D-DEC8-45E2-8A67-1634D43EB361}" destId="{612D5CA4-1501-4E5A-B411-34AD145CAEE9}" srcOrd="0" destOrd="0" presId="urn:microsoft.com/office/officeart/2008/layout/LinedList"/>
    <dgm:cxn modelId="{5E0B97D1-6177-4E34-A255-79D1715E61A3}" type="presParOf" srcId="{A669405D-DEC8-45E2-8A67-1634D43EB361}" destId="{3242DC49-85B7-45F4-990A-80AFC387B3CB}" srcOrd="1" destOrd="0" presId="urn:microsoft.com/office/officeart/2008/layout/LinedList"/>
    <dgm:cxn modelId="{8AE721ED-AB88-418F-A7C8-0D28FFE4441C}" type="presParOf" srcId="{3242DC49-85B7-45F4-990A-80AFC387B3CB}" destId="{BF40C3D2-5750-48A6-9980-287FF503F149}" srcOrd="0" destOrd="0" presId="urn:microsoft.com/office/officeart/2008/layout/LinedList"/>
    <dgm:cxn modelId="{7BCA9E61-7DA9-4F40-9E8E-462A5D82851E}" type="presParOf" srcId="{3242DC49-85B7-45F4-990A-80AFC387B3CB}" destId="{2247097C-583C-45C9-BF0E-7AFA50917C79}" srcOrd="1" destOrd="0" presId="urn:microsoft.com/office/officeart/2008/layout/LinedList"/>
    <dgm:cxn modelId="{4A053DBF-BDBD-481F-A31A-47C0163F5591}" type="presParOf" srcId="{2247097C-583C-45C9-BF0E-7AFA50917C79}" destId="{EFE35E06-39C0-463E-81C6-23CAD91A0A89}" srcOrd="0" destOrd="0" presId="urn:microsoft.com/office/officeart/2008/layout/LinedList"/>
    <dgm:cxn modelId="{C53B3198-EE3A-4579-AF00-50A0B2DE8618}" type="presParOf" srcId="{2247097C-583C-45C9-BF0E-7AFA50917C79}" destId="{6C9E9659-6E88-4648-A490-D0C4A0DC16C2}" srcOrd="1" destOrd="0" presId="urn:microsoft.com/office/officeart/2008/layout/LinedList"/>
    <dgm:cxn modelId="{00A23077-316F-40F3-9FA2-AD139DFDE333}" type="presParOf" srcId="{2247097C-583C-45C9-BF0E-7AFA50917C79}" destId="{3C3EAD80-495A-4C47-AE4C-D43B23BAE901}" srcOrd="2" destOrd="0" presId="urn:microsoft.com/office/officeart/2008/layout/LinedList"/>
    <dgm:cxn modelId="{1C61BB4D-D30F-4FCF-80AC-CBD18A94CE59}" type="presParOf" srcId="{3242DC49-85B7-45F4-990A-80AFC387B3CB}" destId="{77E715D3-68BA-43D0-B47E-14930372DE88}" srcOrd="2" destOrd="0" presId="urn:microsoft.com/office/officeart/2008/layout/LinedList"/>
    <dgm:cxn modelId="{1A2F09C7-A8AA-4069-988E-01107BF194A4}" type="presParOf" srcId="{3242DC49-85B7-45F4-990A-80AFC387B3CB}" destId="{27677E43-D095-4ED1-9FF7-C0E520C8980F}" srcOrd="3" destOrd="0" presId="urn:microsoft.com/office/officeart/2008/layout/LinedList"/>
    <dgm:cxn modelId="{2F8BCFC0-C5C1-44C9-883D-3A68EB0C6463}" type="presParOf" srcId="{3242DC49-85B7-45F4-990A-80AFC387B3CB}" destId="{426171DB-A1E7-4FCA-8900-E5EE2168E3F8}" srcOrd="4" destOrd="0" presId="urn:microsoft.com/office/officeart/2008/layout/LinedList"/>
    <dgm:cxn modelId="{67579905-6E73-41C2-BDA9-903405E280A1}" type="presParOf" srcId="{426171DB-A1E7-4FCA-8900-E5EE2168E3F8}" destId="{E5FB2FE4-35BC-4780-9B8F-B9AB9C19231F}" srcOrd="0" destOrd="0" presId="urn:microsoft.com/office/officeart/2008/layout/LinedList"/>
    <dgm:cxn modelId="{1CC2F880-E3A5-48A5-B128-7CF73BBD288B}" type="presParOf" srcId="{426171DB-A1E7-4FCA-8900-E5EE2168E3F8}" destId="{AB4AE293-C94D-4C6A-AD9B-AB12DADD875D}" srcOrd="1" destOrd="0" presId="urn:microsoft.com/office/officeart/2008/layout/LinedList"/>
    <dgm:cxn modelId="{BEB1D450-4E53-4EBC-90FC-E2F8AA4EE703}" type="presParOf" srcId="{426171DB-A1E7-4FCA-8900-E5EE2168E3F8}" destId="{BA5CAE21-D90B-405D-ADA2-7528A19E56BE}" srcOrd="2" destOrd="0" presId="urn:microsoft.com/office/officeart/2008/layout/LinedList"/>
    <dgm:cxn modelId="{607515B8-F125-4409-9518-22EBC5A3353A}" type="presParOf" srcId="{3242DC49-85B7-45F4-990A-80AFC387B3CB}" destId="{E6C2F136-F75F-48B6-A1F9-D129C0D1235E}" srcOrd="5" destOrd="0" presId="urn:microsoft.com/office/officeart/2008/layout/LinedList"/>
    <dgm:cxn modelId="{79506F77-7580-448E-9FCE-32A9F109FD54}" type="presParOf" srcId="{3242DC49-85B7-45F4-990A-80AFC387B3CB}" destId="{E9ED5BC0-AAE4-4468-813A-A1B0A003B4E0}" srcOrd="6" destOrd="0" presId="urn:microsoft.com/office/officeart/2008/layout/LinedList"/>
    <dgm:cxn modelId="{59844F84-62F5-445F-8B80-D25E36D98D3F}" type="presParOf" srcId="{EB0FBD80-F022-4DCA-9207-6B0D24BF36C3}" destId="{B5CA97CD-BC26-4418-9253-2D0039C70E99}" srcOrd="4" destOrd="0" presId="urn:microsoft.com/office/officeart/2008/layout/LinedList"/>
    <dgm:cxn modelId="{2B06A9AD-5197-4939-941C-09233AFA04B1}" type="presParOf" srcId="{EB0FBD80-F022-4DCA-9207-6B0D24BF36C3}" destId="{55526199-C774-4B3B-B0C9-13EBAD055815}" srcOrd="5" destOrd="0" presId="urn:microsoft.com/office/officeart/2008/layout/LinedList"/>
    <dgm:cxn modelId="{FAB9F199-A205-4E33-96E2-BA186A64C5C1}" type="presParOf" srcId="{55526199-C774-4B3B-B0C9-13EBAD055815}" destId="{71602853-4215-48A1-8FFB-091CF9C5E702}" srcOrd="0" destOrd="0" presId="urn:microsoft.com/office/officeart/2008/layout/LinedList"/>
    <dgm:cxn modelId="{B212526F-6A2F-4FE9-B8E6-54DAC55FA25D}" type="presParOf" srcId="{55526199-C774-4B3B-B0C9-13EBAD055815}" destId="{CA9CFB4D-F6D0-4D9A-BD3D-50602107D864}" srcOrd="1" destOrd="0" presId="urn:microsoft.com/office/officeart/2008/layout/LinedList"/>
    <dgm:cxn modelId="{BB384675-C189-45BC-AE2C-823200D2B8C6}" type="presParOf" srcId="{CA9CFB4D-F6D0-4D9A-BD3D-50602107D864}" destId="{FC0E260A-2FB7-4692-AFA4-93C9765B76FE}" srcOrd="0" destOrd="0" presId="urn:microsoft.com/office/officeart/2008/layout/LinedList"/>
    <dgm:cxn modelId="{3593F2AA-EBAE-4670-A158-ABE2568B4F23}" type="presParOf" srcId="{CA9CFB4D-F6D0-4D9A-BD3D-50602107D864}" destId="{15A9E2A1-5D44-4E3C-8E71-9D06737119AB}" srcOrd="1" destOrd="0" presId="urn:microsoft.com/office/officeart/2008/layout/LinedList"/>
    <dgm:cxn modelId="{96EBEA07-95D7-426F-ADA8-23ED8350D3F6}" type="presParOf" srcId="{15A9E2A1-5D44-4E3C-8E71-9D06737119AB}" destId="{AECA2085-7881-4202-87FF-474BE013B996}" srcOrd="0" destOrd="0" presId="urn:microsoft.com/office/officeart/2008/layout/LinedList"/>
    <dgm:cxn modelId="{F0FF8A55-0B06-4DFF-A0FB-BDAE131001CA}" type="presParOf" srcId="{15A9E2A1-5D44-4E3C-8E71-9D06737119AB}" destId="{E6D356D2-BB92-4013-815B-A75A9ECB06AD}" srcOrd="1" destOrd="0" presId="urn:microsoft.com/office/officeart/2008/layout/LinedList"/>
    <dgm:cxn modelId="{E99C41D8-BBB5-4756-A173-6FB5B659294D}" type="presParOf" srcId="{15A9E2A1-5D44-4E3C-8E71-9D06737119AB}" destId="{2E4D6DA9-2B74-4202-99A5-EBB37909B78D}" srcOrd="2" destOrd="0" presId="urn:microsoft.com/office/officeart/2008/layout/LinedList"/>
    <dgm:cxn modelId="{4DE47C7B-9207-4162-AE17-427753125CD2}" type="presParOf" srcId="{CA9CFB4D-F6D0-4D9A-BD3D-50602107D864}" destId="{C0590320-A93F-480C-9BC9-1F64DB7F316C}" srcOrd="2" destOrd="0" presId="urn:microsoft.com/office/officeart/2008/layout/LinedList"/>
    <dgm:cxn modelId="{F29F8928-FC39-45A6-A8F5-3D00645A3859}" type="presParOf" srcId="{CA9CFB4D-F6D0-4D9A-BD3D-50602107D864}" destId="{0FD65B13-1CAA-4A49-94E4-EE37EBB30AA3}" srcOrd="3" destOrd="0" presId="urn:microsoft.com/office/officeart/2008/layout/LinedList"/>
    <dgm:cxn modelId="{1424B1D2-9E78-4452-BE2E-45FACC9731DC}" type="presParOf" srcId="{CA9CFB4D-F6D0-4D9A-BD3D-50602107D864}" destId="{F6838CA1-77CD-46A1-B19E-D0C1E08717CC}" srcOrd="4" destOrd="0" presId="urn:microsoft.com/office/officeart/2008/layout/LinedList"/>
    <dgm:cxn modelId="{575360B0-48EA-415B-A011-4872C3F7B785}" type="presParOf" srcId="{F6838CA1-77CD-46A1-B19E-D0C1E08717CC}" destId="{6C587D78-5CB0-41A1-B9F4-7195F9B6892D}" srcOrd="0" destOrd="0" presId="urn:microsoft.com/office/officeart/2008/layout/LinedList"/>
    <dgm:cxn modelId="{B15F8D33-C5A4-4D80-9E00-3337369D9D7B}" type="presParOf" srcId="{F6838CA1-77CD-46A1-B19E-D0C1E08717CC}" destId="{EEADD840-37CD-4B4E-BEC2-35FF70051A7D}" srcOrd="1" destOrd="0" presId="urn:microsoft.com/office/officeart/2008/layout/LinedList"/>
    <dgm:cxn modelId="{1659676E-A187-47DB-8AA3-2CAFE625CA1B}" type="presParOf" srcId="{F6838CA1-77CD-46A1-B19E-D0C1E08717CC}" destId="{1CECE68D-2745-462A-AB8B-FB3C24035DDD}" srcOrd="2" destOrd="0" presId="urn:microsoft.com/office/officeart/2008/layout/LinedList"/>
    <dgm:cxn modelId="{C6BF84D5-DE4C-433D-9507-E766211C9559}" type="presParOf" srcId="{CA9CFB4D-F6D0-4D9A-BD3D-50602107D864}" destId="{82530C80-4BDD-4F62-8227-6F3744F3D73F}" srcOrd="5" destOrd="0" presId="urn:microsoft.com/office/officeart/2008/layout/LinedList"/>
    <dgm:cxn modelId="{08CF479B-1133-4EF1-A871-4DAB5FF73FFB}" type="presParOf" srcId="{CA9CFB4D-F6D0-4D9A-BD3D-50602107D864}" destId="{4D7EFD8C-162F-4796-B2C2-9BFC3584AEDD}" srcOrd="6" destOrd="0" presId="urn:microsoft.com/office/officeart/2008/layout/LinedList"/>
    <dgm:cxn modelId="{662D4CC1-084A-4E48-AC3A-2B054AFE1979}" type="presParOf" srcId="{EB0FBD80-F022-4DCA-9207-6B0D24BF36C3}" destId="{08CD536A-82D8-486D-91FC-6269BFDEB4D0}" srcOrd="6" destOrd="0" presId="urn:microsoft.com/office/officeart/2008/layout/LinedList"/>
    <dgm:cxn modelId="{6B78430C-F5EB-44B0-B599-DFA8653889CA}" type="presParOf" srcId="{EB0FBD80-F022-4DCA-9207-6B0D24BF36C3}" destId="{CF3DA031-C1B4-4C58-B618-F0F0F5FB378F}" srcOrd="7" destOrd="0" presId="urn:microsoft.com/office/officeart/2008/layout/LinedList"/>
    <dgm:cxn modelId="{F73AFD47-2669-4B08-B342-9CBFA6A710D4}" type="presParOf" srcId="{CF3DA031-C1B4-4C58-B618-F0F0F5FB378F}" destId="{3D724421-2DEA-4FBF-BDD4-E374C9E1BA9A}" srcOrd="0" destOrd="0" presId="urn:microsoft.com/office/officeart/2008/layout/LinedList"/>
    <dgm:cxn modelId="{E901B63C-32B4-4409-B428-3BD7DD72B612}" type="presParOf" srcId="{CF3DA031-C1B4-4C58-B618-F0F0F5FB378F}" destId="{EEA095E4-6CCB-4215-8332-00E696D289BF}" srcOrd="1" destOrd="0" presId="urn:microsoft.com/office/officeart/2008/layout/LinedList"/>
    <dgm:cxn modelId="{1B288361-81A0-4B2D-8E58-31D61DBEBA6B}" type="presParOf" srcId="{EEA095E4-6CCB-4215-8332-00E696D289BF}" destId="{E26157E1-1C40-4877-AF7F-911A96E15FF4}" srcOrd="0" destOrd="0" presId="urn:microsoft.com/office/officeart/2008/layout/LinedList"/>
    <dgm:cxn modelId="{F8636C1A-6546-4E15-BDA4-D025FFD8DFB7}" type="presParOf" srcId="{EEA095E4-6CCB-4215-8332-00E696D289BF}" destId="{28B8C5BE-9F44-4821-B3E0-A2794F4413DF}" srcOrd="1" destOrd="0" presId="urn:microsoft.com/office/officeart/2008/layout/LinedList"/>
    <dgm:cxn modelId="{CB5A6B33-EDBA-43DF-8D9E-334824FC3A10}" type="presParOf" srcId="{28B8C5BE-9F44-4821-B3E0-A2794F4413DF}" destId="{C145D645-1C7F-4D11-A18C-E515DED590DC}" srcOrd="0" destOrd="0" presId="urn:microsoft.com/office/officeart/2008/layout/LinedList"/>
    <dgm:cxn modelId="{3836CAD4-1923-4940-99FF-CA44D76479DB}" type="presParOf" srcId="{28B8C5BE-9F44-4821-B3E0-A2794F4413DF}" destId="{7FB385EB-F048-488D-A44E-544572379CE1}" srcOrd="1" destOrd="0" presId="urn:microsoft.com/office/officeart/2008/layout/LinedList"/>
    <dgm:cxn modelId="{6DA7FE88-67C9-432A-8D0B-30B9B9A04B16}" type="presParOf" srcId="{28B8C5BE-9F44-4821-B3E0-A2794F4413DF}" destId="{C9EE2554-DDF6-4B55-B0E8-06F6A7BC9262}" srcOrd="2" destOrd="0" presId="urn:microsoft.com/office/officeart/2008/layout/LinedList"/>
    <dgm:cxn modelId="{9ECB76B4-3954-4DAF-8638-429338CE735C}" type="presParOf" srcId="{EEA095E4-6CCB-4215-8332-00E696D289BF}" destId="{F6BD0D15-C6C8-4F00-9C8C-B65BFF0BC2FB}" srcOrd="2" destOrd="0" presId="urn:microsoft.com/office/officeart/2008/layout/LinedList"/>
    <dgm:cxn modelId="{BECAEE16-3184-456B-80CF-EDD156E6E393}" type="presParOf" srcId="{EEA095E4-6CCB-4215-8332-00E696D289BF}" destId="{8B40A866-2F21-4585-8C66-A5FD36BE782C}" srcOrd="3" destOrd="0" presId="urn:microsoft.com/office/officeart/2008/layout/LinedList"/>
    <dgm:cxn modelId="{145AFFD2-0CC0-4233-9359-167D12F388F2}" type="presParOf" srcId="{EEA095E4-6CCB-4215-8332-00E696D289BF}" destId="{BE9B9737-61DF-42F0-9270-91C347E7BDF2}" srcOrd="4" destOrd="0" presId="urn:microsoft.com/office/officeart/2008/layout/LinedList"/>
    <dgm:cxn modelId="{F2270D3D-B7A7-413F-8A33-F2F404A02281}" type="presParOf" srcId="{BE9B9737-61DF-42F0-9270-91C347E7BDF2}" destId="{93E9BFB4-47F6-4422-BC9E-4DCDF371DF9D}" srcOrd="0" destOrd="0" presId="urn:microsoft.com/office/officeart/2008/layout/LinedList"/>
    <dgm:cxn modelId="{E43524D7-325D-4EAE-976E-4C7E9953988B}" type="presParOf" srcId="{BE9B9737-61DF-42F0-9270-91C347E7BDF2}" destId="{61739736-82E9-4FD1-9214-043D7A47AC9E}" srcOrd="1" destOrd="0" presId="urn:microsoft.com/office/officeart/2008/layout/LinedList"/>
    <dgm:cxn modelId="{F424C66B-96DD-4AF9-ACD9-AD65AA1E089E}" type="presParOf" srcId="{BE9B9737-61DF-42F0-9270-91C347E7BDF2}" destId="{5D1DE107-273C-4333-9A99-201EC518024A}" srcOrd="2" destOrd="0" presId="urn:microsoft.com/office/officeart/2008/layout/LinedList"/>
    <dgm:cxn modelId="{2F031306-A271-42A8-B802-4173AE495DAF}" type="presParOf" srcId="{EEA095E4-6CCB-4215-8332-00E696D289BF}" destId="{4B857446-629D-459F-BE74-EA873FD551B1}" srcOrd="5" destOrd="0" presId="urn:microsoft.com/office/officeart/2008/layout/LinedList"/>
    <dgm:cxn modelId="{3D045D1D-F6DB-491E-80B1-9BE38C54E2F3}" type="presParOf" srcId="{EEA095E4-6CCB-4215-8332-00E696D289BF}" destId="{0FBF5596-CC8A-4BA6-A353-0A90B16866FB}" srcOrd="6" destOrd="0" presId="urn:microsoft.com/office/officeart/2008/layout/LinedList"/>
    <dgm:cxn modelId="{4D83BE39-50F0-4C1E-8407-3C73AEC12E09}" type="presParOf" srcId="{EEA095E4-6CCB-4215-8332-00E696D289BF}" destId="{E9F6B55B-97FB-443F-9943-7E56489343DB}" srcOrd="7" destOrd="0" presId="urn:microsoft.com/office/officeart/2008/layout/LinedList"/>
    <dgm:cxn modelId="{8A793B3F-9649-414C-B01D-921B8A9359BA}" type="presParOf" srcId="{E9F6B55B-97FB-443F-9943-7E56489343DB}" destId="{BB7628B1-B5E2-476D-AC83-FF79BCFB6EDF}" srcOrd="0" destOrd="0" presId="urn:microsoft.com/office/officeart/2008/layout/LinedList"/>
    <dgm:cxn modelId="{A1FD4EE0-9763-4A6E-8FC6-1E6CC869A9E0}" type="presParOf" srcId="{E9F6B55B-97FB-443F-9943-7E56489343DB}" destId="{78654905-F9B1-4128-84DD-30AB8C8621A3}" srcOrd="1" destOrd="0" presId="urn:microsoft.com/office/officeart/2008/layout/LinedList"/>
    <dgm:cxn modelId="{C27789A7-B512-4968-AE06-A29605E6B24E}" type="presParOf" srcId="{E9F6B55B-97FB-443F-9943-7E56489343DB}" destId="{C083BDD8-DCA3-48E4-9884-AF8BAAD77AE9}" srcOrd="2" destOrd="0" presId="urn:microsoft.com/office/officeart/2008/layout/LinedList"/>
    <dgm:cxn modelId="{6B13476E-8184-41FC-99E5-56A988CDA70A}" type="presParOf" srcId="{EEA095E4-6CCB-4215-8332-00E696D289BF}" destId="{D6A08B1B-723F-45E5-8228-C1BFD1F08786}" srcOrd="8" destOrd="0" presId="urn:microsoft.com/office/officeart/2008/layout/LinedList"/>
    <dgm:cxn modelId="{9BDFED0A-C294-4C23-8414-022D09891076}" type="presParOf" srcId="{EEA095E4-6CCB-4215-8332-00E696D289BF}" destId="{C927D4AA-6CF9-4099-98A0-BB58F9D4D85E}" srcOrd="9" destOrd="0" presId="urn:microsoft.com/office/officeart/2008/layout/LinedList"/>
    <dgm:cxn modelId="{3651912C-82CB-46A1-B53B-B092EB81EA24}" type="presParOf" srcId="{EEA095E4-6CCB-4215-8332-00E696D289BF}" destId="{58F6DDAA-26DC-4745-ADBE-3A0677BB167F}" srcOrd="10" destOrd="0" presId="urn:microsoft.com/office/officeart/2008/layout/LinedList"/>
    <dgm:cxn modelId="{1F145D2B-9A3E-48F7-B5AB-2613B8AACD19}" type="presParOf" srcId="{58F6DDAA-26DC-4745-ADBE-3A0677BB167F}" destId="{E67EFB69-FFBA-4968-9FF6-E2E7E3AF2F19}" srcOrd="0" destOrd="0" presId="urn:microsoft.com/office/officeart/2008/layout/LinedList"/>
    <dgm:cxn modelId="{B7D6A594-B42B-4086-97FF-F4FA20BE810D}" type="presParOf" srcId="{58F6DDAA-26DC-4745-ADBE-3A0677BB167F}" destId="{68324FEC-64B3-4A0C-ABF1-D92DDCCAB034}" srcOrd="1" destOrd="0" presId="urn:microsoft.com/office/officeart/2008/layout/LinedList"/>
    <dgm:cxn modelId="{6039391F-22C2-4BBD-A0DC-3D05349BD408}" type="presParOf" srcId="{58F6DDAA-26DC-4745-ADBE-3A0677BB167F}" destId="{D6DD5FDC-F1A7-46CC-A2EC-AE5442CCDDB9}" srcOrd="2" destOrd="0" presId="urn:microsoft.com/office/officeart/2008/layout/LinedList"/>
    <dgm:cxn modelId="{FC3E1A69-E5DC-408A-95DA-AF9079ADE940}" type="presParOf" srcId="{EEA095E4-6CCB-4215-8332-00E696D289BF}" destId="{E8ACBB55-B665-40FA-9D7F-1A29E0737CF5}" srcOrd="11" destOrd="0" presId="urn:microsoft.com/office/officeart/2008/layout/LinedList"/>
    <dgm:cxn modelId="{40F47921-FD4B-4267-96A4-810ECE06A6F4}" type="presParOf" srcId="{EEA095E4-6CCB-4215-8332-00E696D289BF}" destId="{09B282EB-CEE1-4CCE-891A-4E0EEB1F9E7A}" srcOrd="12" destOrd="0" presId="urn:microsoft.com/office/officeart/2008/layout/LinedList"/>
    <dgm:cxn modelId="{1B50FA8E-0AB8-4CAC-A0F9-037B5BECC20E}" type="presParOf" srcId="{EEA095E4-6CCB-4215-8332-00E696D289BF}" destId="{501E09F9-E88C-424F-9617-99B39CCF3FB5}" srcOrd="13" destOrd="0" presId="urn:microsoft.com/office/officeart/2008/layout/LinedList"/>
    <dgm:cxn modelId="{D0CE3354-244D-4650-951E-F6C84CF33204}" type="presParOf" srcId="{501E09F9-E88C-424F-9617-99B39CCF3FB5}" destId="{3F83FB1A-B8E0-42BC-A8D5-05A255CCE50C}" srcOrd="0" destOrd="0" presId="urn:microsoft.com/office/officeart/2008/layout/LinedList"/>
    <dgm:cxn modelId="{59FEDABD-B249-43E0-85A7-3BCD1D51A3BA}" type="presParOf" srcId="{501E09F9-E88C-424F-9617-99B39CCF3FB5}" destId="{232185FF-B0B8-4D11-8A73-1D98F72517F7}" srcOrd="1" destOrd="0" presId="urn:microsoft.com/office/officeart/2008/layout/LinedList"/>
    <dgm:cxn modelId="{C8A47AD4-637C-48EB-8B76-ADF3084AA550}" type="presParOf" srcId="{501E09F9-E88C-424F-9617-99B39CCF3FB5}" destId="{E4626147-0ACD-4F2F-842B-1FF865B1F181}" srcOrd="2" destOrd="0" presId="urn:microsoft.com/office/officeart/2008/layout/LinedList"/>
    <dgm:cxn modelId="{AF0F54DE-0AFF-42D8-AD86-9D4286EDC435}" type="presParOf" srcId="{EEA095E4-6CCB-4215-8332-00E696D289BF}" destId="{E94C480E-BFD8-4D1B-9424-BA51D2AC7D90}" srcOrd="14" destOrd="0" presId="urn:microsoft.com/office/officeart/2008/layout/LinedList"/>
    <dgm:cxn modelId="{9A2AD04F-AE5E-401D-9885-390439C9EAA9}" type="presParOf" srcId="{EEA095E4-6CCB-4215-8332-00E696D289BF}" destId="{EB490D59-D4A5-4A2D-8D8B-A62C04A89E9C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A9E37-2A4E-43B9-9B8C-CBDCAB957360}">
      <dsp:nvSpPr>
        <dsp:cNvPr id="0" name=""/>
        <dsp:cNvSpPr/>
      </dsp:nvSpPr>
      <dsp:spPr>
        <a:xfrm>
          <a:off x="0" y="824"/>
          <a:ext cx="11593002" cy="0"/>
        </a:xfrm>
        <a:prstGeom prst="lin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34DD0-D464-4B44-B167-881ACAC4F96A}">
      <dsp:nvSpPr>
        <dsp:cNvPr id="0" name=""/>
        <dsp:cNvSpPr/>
      </dsp:nvSpPr>
      <dsp:spPr>
        <a:xfrm>
          <a:off x="63622" y="350679"/>
          <a:ext cx="2318600" cy="153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latin typeface="Amasis MT Pro Medium" panose="02040604050005020304" pitchFamily="18" charset="-18"/>
            </a:rPr>
            <a:t>PROSTŘEDÍ</a:t>
          </a:r>
        </a:p>
      </dsp:txBody>
      <dsp:txXfrm>
        <a:off x="63622" y="350679"/>
        <a:ext cx="2318600" cy="1534921"/>
      </dsp:txXfrm>
    </dsp:sp>
    <dsp:sp modelId="{7E11390E-F6EE-4C27-8A82-75A1AC743F82}">
      <dsp:nvSpPr>
        <dsp:cNvPr id="0" name=""/>
        <dsp:cNvSpPr/>
      </dsp:nvSpPr>
      <dsp:spPr>
        <a:xfrm>
          <a:off x="2305844" y="132644"/>
          <a:ext cx="9100506" cy="732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INTERNÍ - získané z firmy </a:t>
          </a:r>
        </a:p>
      </dsp:txBody>
      <dsp:txXfrm>
        <a:off x="2305844" y="132644"/>
        <a:ext cx="9100506" cy="732985"/>
      </dsp:txXfrm>
    </dsp:sp>
    <dsp:sp modelId="{BDF2AE4B-46ED-4C26-BFF6-1FB39C1D0C28}">
      <dsp:nvSpPr>
        <dsp:cNvPr id="0" name=""/>
        <dsp:cNvSpPr/>
      </dsp:nvSpPr>
      <dsp:spPr>
        <a:xfrm>
          <a:off x="2318600" y="49389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1BBCD7-0241-484E-B08C-D38C574DF94B}">
      <dsp:nvSpPr>
        <dsp:cNvPr id="0" name=""/>
        <dsp:cNvSpPr/>
      </dsp:nvSpPr>
      <dsp:spPr>
        <a:xfrm>
          <a:off x="2305844" y="583884"/>
          <a:ext cx="9100506" cy="691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EXTERNÍ - získané mimo prostředí firmy </a:t>
          </a:r>
        </a:p>
      </dsp:txBody>
      <dsp:txXfrm>
        <a:off x="2305844" y="583884"/>
        <a:ext cx="9100506" cy="691696"/>
      </dsp:txXfrm>
    </dsp:sp>
    <dsp:sp modelId="{E7BB7766-B1D6-43FC-9836-EF0565861DA2}">
      <dsp:nvSpPr>
        <dsp:cNvPr id="0" name=""/>
        <dsp:cNvSpPr/>
      </dsp:nvSpPr>
      <dsp:spPr>
        <a:xfrm>
          <a:off x="2318600" y="1201309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230AD-6975-457D-B9E8-696D300D54E3}">
      <dsp:nvSpPr>
        <dsp:cNvPr id="0" name=""/>
        <dsp:cNvSpPr/>
      </dsp:nvSpPr>
      <dsp:spPr>
        <a:xfrm>
          <a:off x="0" y="1348854"/>
          <a:ext cx="11593002" cy="0"/>
        </a:xfrm>
        <a:prstGeom prst="line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accent2">
              <a:shade val="50000"/>
              <a:hueOff val="-295587"/>
              <a:satOff val="3892"/>
              <a:lumOff val="233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D5CA4-1501-4E5A-B411-34AD145CAEE9}">
      <dsp:nvSpPr>
        <dsp:cNvPr id="0" name=""/>
        <dsp:cNvSpPr/>
      </dsp:nvSpPr>
      <dsp:spPr>
        <a:xfrm>
          <a:off x="0" y="1733582"/>
          <a:ext cx="2318600" cy="153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latin typeface="Amasis MT Pro Medium" panose="02040604050005020304" pitchFamily="18" charset="-18"/>
            </a:rPr>
            <a:t>PŮVODU</a:t>
          </a:r>
        </a:p>
      </dsp:txBody>
      <dsp:txXfrm>
        <a:off x="0" y="1733582"/>
        <a:ext cx="2318600" cy="1534921"/>
      </dsp:txXfrm>
    </dsp:sp>
    <dsp:sp modelId="{6C9E9659-6E88-4648-A490-D0C4A0DC16C2}">
      <dsp:nvSpPr>
        <dsp:cNvPr id="0" name=""/>
        <dsp:cNvSpPr/>
      </dsp:nvSpPr>
      <dsp:spPr>
        <a:xfrm>
          <a:off x="2365270" y="1436662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PRIMÁRNÍ - získané z vlastního výzkumu  </a:t>
          </a:r>
        </a:p>
      </dsp:txBody>
      <dsp:txXfrm>
        <a:off x="2365270" y="1436662"/>
        <a:ext cx="9100506" cy="713498"/>
      </dsp:txXfrm>
    </dsp:sp>
    <dsp:sp modelId="{77E715D3-68BA-43D0-B47E-14930372DE88}">
      <dsp:nvSpPr>
        <dsp:cNvPr id="0" name=""/>
        <dsp:cNvSpPr/>
      </dsp:nvSpPr>
      <dsp:spPr>
        <a:xfrm>
          <a:off x="2302741" y="1947135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AE293-C94D-4C6A-AD9B-AB12DADD875D}">
      <dsp:nvSpPr>
        <dsp:cNvPr id="0" name=""/>
        <dsp:cNvSpPr/>
      </dsp:nvSpPr>
      <dsp:spPr>
        <a:xfrm>
          <a:off x="2341427" y="2065640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SEKUNDÁRNÍ - data původní, která byla shromážděna za jiným účelem</a:t>
          </a:r>
        </a:p>
      </dsp:txBody>
      <dsp:txXfrm>
        <a:off x="2341427" y="2065640"/>
        <a:ext cx="9100506" cy="713498"/>
      </dsp:txXfrm>
    </dsp:sp>
    <dsp:sp modelId="{E6C2F136-F75F-48B6-A1F9-D129C0D1235E}">
      <dsp:nvSpPr>
        <dsp:cNvPr id="0" name=""/>
        <dsp:cNvSpPr/>
      </dsp:nvSpPr>
      <dsp:spPr>
        <a:xfrm>
          <a:off x="2318600" y="2519574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CA97CD-BC26-4418-9253-2D0039C70E99}">
      <dsp:nvSpPr>
        <dsp:cNvPr id="0" name=""/>
        <dsp:cNvSpPr/>
      </dsp:nvSpPr>
      <dsp:spPr>
        <a:xfrm>
          <a:off x="0" y="2672509"/>
          <a:ext cx="11593002" cy="0"/>
        </a:xfrm>
        <a:prstGeom prst="line">
          <a:avLst/>
        </a:prstGeom>
        <a:solidFill>
          <a:schemeClr val="accent2">
            <a:shade val="50000"/>
            <a:hueOff val="-591174"/>
            <a:satOff val="7783"/>
            <a:lumOff val="46617"/>
            <a:alphaOff val="0"/>
          </a:schemeClr>
        </a:solidFill>
        <a:ln w="12700" cap="flat" cmpd="sng" algn="ctr">
          <a:solidFill>
            <a:schemeClr val="accent2">
              <a:shade val="50000"/>
              <a:hueOff val="-591174"/>
              <a:satOff val="7783"/>
              <a:lumOff val="466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02853-4215-48A1-8FFB-091CF9C5E702}">
      <dsp:nvSpPr>
        <dsp:cNvPr id="0" name=""/>
        <dsp:cNvSpPr/>
      </dsp:nvSpPr>
      <dsp:spPr>
        <a:xfrm>
          <a:off x="0" y="3104943"/>
          <a:ext cx="2318600" cy="153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latin typeface="Amasis MT Pro Medium" panose="02040604050005020304" pitchFamily="18" charset="-18"/>
            </a:rPr>
            <a:t>CHARAKTERU</a:t>
          </a:r>
        </a:p>
      </dsp:txBody>
      <dsp:txXfrm>
        <a:off x="0" y="3104943"/>
        <a:ext cx="2318600" cy="1534921"/>
      </dsp:txXfrm>
    </dsp:sp>
    <dsp:sp modelId="{E6D356D2-BB92-4013-815B-A75A9ECB06AD}">
      <dsp:nvSpPr>
        <dsp:cNvPr id="0" name=""/>
        <dsp:cNvSpPr/>
      </dsp:nvSpPr>
      <dsp:spPr>
        <a:xfrm>
          <a:off x="2365270" y="2711514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KVANTITATIVNÍ - vyjadřují počitatelné množství</a:t>
          </a:r>
        </a:p>
      </dsp:txBody>
      <dsp:txXfrm>
        <a:off x="2365270" y="2711514"/>
        <a:ext cx="9100506" cy="713498"/>
      </dsp:txXfrm>
    </dsp:sp>
    <dsp:sp modelId="{C0590320-A93F-480C-9BC9-1F64DB7F316C}">
      <dsp:nvSpPr>
        <dsp:cNvPr id="0" name=""/>
        <dsp:cNvSpPr/>
      </dsp:nvSpPr>
      <dsp:spPr>
        <a:xfrm>
          <a:off x="2318600" y="331344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ADD840-37CD-4B4E-BEC2-35FF70051A7D}">
      <dsp:nvSpPr>
        <dsp:cNvPr id="0" name=""/>
        <dsp:cNvSpPr/>
      </dsp:nvSpPr>
      <dsp:spPr>
        <a:xfrm>
          <a:off x="2389113" y="3387604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KVALITATIVNÍ - nejsou měřitelné, zkoumají se pomocí popisu jevů</a:t>
          </a:r>
        </a:p>
      </dsp:txBody>
      <dsp:txXfrm>
        <a:off x="2389113" y="3387604"/>
        <a:ext cx="9100506" cy="713498"/>
      </dsp:txXfrm>
    </dsp:sp>
    <dsp:sp modelId="{82530C80-4BDD-4F62-8227-6F3744F3D73F}">
      <dsp:nvSpPr>
        <dsp:cNvPr id="0" name=""/>
        <dsp:cNvSpPr/>
      </dsp:nvSpPr>
      <dsp:spPr>
        <a:xfrm>
          <a:off x="2318600" y="392601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CD536A-82D8-486D-91FC-6269BFDEB4D0}">
      <dsp:nvSpPr>
        <dsp:cNvPr id="0" name=""/>
        <dsp:cNvSpPr/>
      </dsp:nvSpPr>
      <dsp:spPr>
        <a:xfrm>
          <a:off x="0" y="4013041"/>
          <a:ext cx="11593002" cy="0"/>
        </a:xfrm>
        <a:prstGeom prst="line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accent2">
              <a:shade val="50000"/>
              <a:hueOff val="-295587"/>
              <a:satOff val="3892"/>
              <a:lumOff val="233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24421-2DEA-4FBF-BDD4-E374C9E1BA9A}">
      <dsp:nvSpPr>
        <dsp:cNvPr id="0" name=""/>
        <dsp:cNvSpPr/>
      </dsp:nvSpPr>
      <dsp:spPr>
        <a:xfrm>
          <a:off x="0" y="4949305"/>
          <a:ext cx="2318600" cy="1060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latin typeface="Amasis MT Pro Medium" panose="02040604050005020304" pitchFamily="18" charset="-18"/>
            </a:rPr>
            <a:t>OBSAHU</a:t>
          </a:r>
        </a:p>
      </dsp:txBody>
      <dsp:txXfrm>
        <a:off x="0" y="4949305"/>
        <a:ext cx="2318600" cy="1060278"/>
      </dsp:txXfrm>
    </dsp:sp>
    <dsp:sp modelId="{7FB385EB-F048-488D-A44E-544572379CE1}">
      <dsp:nvSpPr>
        <dsp:cNvPr id="0" name=""/>
        <dsp:cNvSpPr/>
      </dsp:nvSpPr>
      <dsp:spPr>
        <a:xfrm>
          <a:off x="2365270" y="4103559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FAKTORECH - o tom, co skutečně existuje nebo existovalo</a:t>
          </a:r>
        </a:p>
      </dsp:txBody>
      <dsp:txXfrm>
        <a:off x="2365270" y="4103559"/>
        <a:ext cx="9100506" cy="289296"/>
      </dsp:txXfrm>
    </dsp:sp>
    <dsp:sp modelId="{F6BD0D15-C6C8-4F00-9C8C-B65BFF0BC2FB}">
      <dsp:nvSpPr>
        <dsp:cNvPr id="0" name=""/>
        <dsp:cNvSpPr/>
      </dsp:nvSpPr>
      <dsp:spPr>
        <a:xfrm>
          <a:off x="2302741" y="4469545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739736-82E9-4FD1-9214-043D7A47AC9E}">
      <dsp:nvSpPr>
        <dsp:cNvPr id="0" name=""/>
        <dsp:cNvSpPr/>
      </dsp:nvSpPr>
      <dsp:spPr>
        <a:xfrm>
          <a:off x="2365361" y="4527572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ZNALOSTECH - o tom, co respondenti vědí</a:t>
          </a:r>
        </a:p>
      </dsp:txBody>
      <dsp:txXfrm>
        <a:off x="2365361" y="4527572"/>
        <a:ext cx="9100506" cy="289296"/>
      </dsp:txXfrm>
    </dsp:sp>
    <dsp:sp modelId="{4B857446-629D-459F-BE74-EA873FD551B1}">
      <dsp:nvSpPr>
        <dsp:cNvPr id="0" name=""/>
        <dsp:cNvSpPr/>
      </dsp:nvSpPr>
      <dsp:spPr>
        <a:xfrm>
          <a:off x="2270929" y="4917984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654905-F9B1-4128-84DD-30AB8C8621A3}">
      <dsp:nvSpPr>
        <dsp:cNvPr id="0" name=""/>
        <dsp:cNvSpPr/>
      </dsp:nvSpPr>
      <dsp:spPr>
        <a:xfrm>
          <a:off x="2397122" y="5407564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MÍNĚNÍ - o tom jak spotřebitelé vnímají </a:t>
          </a:r>
        </a:p>
      </dsp:txBody>
      <dsp:txXfrm>
        <a:off x="2397122" y="5407564"/>
        <a:ext cx="9100506" cy="289296"/>
      </dsp:txXfrm>
    </dsp:sp>
    <dsp:sp modelId="{D6A08B1B-723F-45E5-8228-C1BFD1F08786}">
      <dsp:nvSpPr>
        <dsp:cNvPr id="0" name=""/>
        <dsp:cNvSpPr/>
      </dsp:nvSpPr>
      <dsp:spPr>
        <a:xfrm>
          <a:off x="2318600" y="5381703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324FEC-64B3-4A0C-ABF1-D92DDCCAB034}">
      <dsp:nvSpPr>
        <dsp:cNvPr id="0" name=""/>
        <dsp:cNvSpPr/>
      </dsp:nvSpPr>
      <dsp:spPr>
        <a:xfrm>
          <a:off x="2373278" y="4989880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ZÁMĚRECH - o tom jak spotřebitelé budou jednat a chovat se </a:t>
          </a:r>
        </a:p>
      </dsp:txBody>
      <dsp:txXfrm>
        <a:off x="2373278" y="4989880"/>
        <a:ext cx="9100506" cy="289296"/>
      </dsp:txXfrm>
    </dsp:sp>
    <dsp:sp modelId="{E8ACBB55-B665-40FA-9D7F-1A29E0737CF5}">
      <dsp:nvSpPr>
        <dsp:cNvPr id="0" name=""/>
        <dsp:cNvSpPr/>
      </dsp:nvSpPr>
      <dsp:spPr>
        <a:xfrm>
          <a:off x="2318600" y="5772929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2185FF-B0B8-4D11-8A73-1D98F72517F7}">
      <dsp:nvSpPr>
        <dsp:cNvPr id="0" name=""/>
        <dsp:cNvSpPr/>
      </dsp:nvSpPr>
      <dsp:spPr>
        <a:xfrm>
          <a:off x="2405039" y="5775052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MOTIVECH – o tom co vede spotřebitele k nákupu a chování</a:t>
          </a:r>
        </a:p>
      </dsp:txBody>
      <dsp:txXfrm>
        <a:off x="2405039" y="5775052"/>
        <a:ext cx="9100506" cy="289296"/>
      </dsp:txXfrm>
    </dsp:sp>
    <dsp:sp modelId="{E94C480E-BFD8-4D1B-9424-BA51D2AC7D90}">
      <dsp:nvSpPr>
        <dsp:cNvPr id="0" name=""/>
        <dsp:cNvSpPr/>
      </dsp:nvSpPr>
      <dsp:spPr>
        <a:xfrm>
          <a:off x="2318600" y="612439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79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285136" y="1767038"/>
            <a:ext cx="1150374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2.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INFORMAČNÍ SYSTÉM A ZNALOSTNÍ MANA</a:t>
            </a:r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GEMENT</a:t>
            </a:r>
            <a:endParaRPr lang="cs-CZ" sz="60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26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SYSTÉM K PODPOŘE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Úspěšné organizace mají několik rozhodovacích podpůrných systémů, které jsou součástí globálního IS.</a:t>
            </a:r>
          </a:p>
          <a:p>
            <a:pPr>
              <a:spcBef>
                <a:spcPts val="600"/>
              </a:spcBef>
            </a:pPr>
            <a:endParaRPr lang="cs-CZ" sz="30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MARKETINGOVÝ SYSTÉM K PODPOŘE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Počítačový systém, který pomáhá konfrontovat získané výsledky s databázemi a analytickými softwarovými programy.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CRM – CUSTOMER RELATIONSHIP MANAGEMENT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Systém, který zpracovává množství informací, které podporují rozhodování o zákaznících a jejich vztahu k firmě.</a:t>
            </a:r>
          </a:p>
        </p:txBody>
      </p:sp>
    </p:spTree>
    <p:extLst>
      <p:ext uri="{BB962C8B-B14F-4D97-AF65-F5344CB8AC3E}">
        <p14:creationId xmlns:p14="http://schemas.microsoft.com/office/powerpoint/2010/main" val="759909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DATABÁZE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Kolekce surových logicky organizovaných dat do podoby ve které mohou být dále zpracovávány a uchovávány v elektronické podobě.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INTREANET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Firemní síť, která používá internetové standardy a technologie.</a:t>
            </a:r>
          </a:p>
        </p:txBody>
      </p:sp>
    </p:spTree>
    <p:extLst>
      <p:ext uri="{BB962C8B-B14F-4D97-AF65-F5344CB8AC3E}">
        <p14:creationId xmlns:p14="http://schemas.microsoft.com/office/powerpoint/2010/main" val="214456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INFORMAČNÍ SYSTÉM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3257F96-7A5B-4955-B350-E87CEBC2AD43}"/>
              </a:ext>
            </a:extLst>
          </p:cNvPr>
          <p:cNvSpPr txBox="1"/>
          <p:nvPr/>
        </p:nvSpPr>
        <p:spPr>
          <a:xfrm>
            <a:off x="252248" y="733404"/>
            <a:ext cx="1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Systém, který umožňuje účelné uspořádání, sběr, uchování, zpracování  a uchování informací.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38FF65D-1A3D-4E72-AE57-73455927F81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234" b="97423" l="42097" r="97871">
                        <a14:foregroundMark x1="60524" y1="86770" x2="61671" y2="89347"/>
                        <a14:foregroundMark x1="69124" y1="4811" x2="69533" y2="6529"/>
                        <a14:foregroundMark x1="61097" y1="29381" x2="61097" y2="29381"/>
                        <a14:foregroundMark x1="77396" y1="29038" x2="77396" y2="29038"/>
                        <a14:foregroundMark x1="95823" y1="95017" x2="95823" y2="95017"/>
                        <a14:foregroundMark x1="95823" y1="95704" x2="83374" y2="80928"/>
                        <a14:foregroundMark x1="83374" y1="80928" x2="62162" y2="77835"/>
                        <a14:foregroundMark x1="62162" y1="77835" x2="55774" y2="80241"/>
                        <a14:foregroundMark x1="55774" y1="80241" x2="45946" y2="92784"/>
                        <a14:foregroundMark x1="45946" y1="92784" x2="45536" y2="93643"/>
                        <a14:foregroundMark x1="70516" y1="92268" x2="87879" y2="93986"/>
                        <a14:foregroundMark x1="97871" y1="97423" x2="97871" y2="97423"/>
                        <a14:foregroundMark x1="42097" y1="96392" x2="46847" y2="90378"/>
                        <a14:foregroundMark x1="69124" y1="2234" x2="69369" y2="3608"/>
                        <a14:foregroundMark x1="68960" y1="9622" x2="69124" y2="22165"/>
                        <a14:foregroundMark x1="67649" y1="8935" x2="65684" y2="19931"/>
                        <a14:foregroundMark x1="65684" y1="19931" x2="71990" y2="27320"/>
                        <a14:foregroundMark x1="71990" y1="27320" x2="77150" y2="27491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175"/>
          <a:stretch/>
        </p:blipFill>
        <p:spPr>
          <a:xfrm>
            <a:off x="-36871" y="1854255"/>
            <a:ext cx="5096787" cy="4717304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xmlns="" id="{99A2E17D-B93B-4588-8C98-54B236201B80}"/>
              </a:ext>
            </a:extLst>
          </p:cNvPr>
          <p:cNvSpPr txBox="1"/>
          <p:nvPr/>
        </p:nvSpPr>
        <p:spPr>
          <a:xfrm>
            <a:off x="4978801" y="1863306"/>
            <a:ext cx="709521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MANAŽERSKÝ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(strategie, marketing)</a:t>
            </a:r>
          </a:p>
          <a:p>
            <a:endParaRPr lang="cs-CZ" sz="2000" dirty="0">
              <a:latin typeface="Amasis MT Pro Medium" panose="02040604050005020304" pitchFamily="18" charset="-18"/>
            </a:endParaRPr>
          </a:p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PODNIKOVÝ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(finance, účetnictví, personalistika)</a:t>
            </a:r>
          </a:p>
          <a:p>
            <a:endParaRPr lang="cs-CZ" sz="2000" dirty="0">
              <a:latin typeface="Amasis MT Pro Medium" panose="02040604050005020304" pitchFamily="18" charset="-18"/>
            </a:endParaRPr>
          </a:p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VÝROBNÍ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(ředitel výroby, technolog, mistr)</a:t>
            </a:r>
          </a:p>
          <a:p>
            <a:endParaRPr lang="cs-CZ" sz="2000" dirty="0">
              <a:latin typeface="Amasis MT Pro Medium" panose="02040604050005020304" pitchFamily="18" charset="-18"/>
            </a:endParaRPr>
          </a:p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PROVOZNÍ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(obsluha strojů a výrobních linek)</a:t>
            </a:r>
          </a:p>
        </p:txBody>
      </p:sp>
    </p:spTree>
    <p:extLst>
      <p:ext uri="{BB962C8B-B14F-4D97-AF65-F5344CB8AC3E}">
        <p14:creationId xmlns:p14="http://schemas.microsoft.com/office/powerpoint/2010/main" val="1273531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1AF30F25-1F97-4A10-864D-639370D9AD43}"/>
              </a:ext>
            </a:extLst>
          </p:cNvPr>
          <p:cNvSpPr txBox="1"/>
          <p:nvPr/>
        </p:nvSpPr>
        <p:spPr>
          <a:xfrm>
            <a:off x="221525" y="131824"/>
            <a:ext cx="1129726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STRUKTURA IS V PODNIKU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MIS</a:t>
            </a:r>
            <a:r>
              <a:rPr lang="cs-CZ" sz="3000" dirty="0">
                <a:latin typeface="Amasis MT Pro Medium" panose="02040604050005020304" pitchFamily="18" charset="-18"/>
              </a:rPr>
              <a:t> = manažerský informační systém (EIS = systém pro podporu strategického řízení)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DSS </a:t>
            </a:r>
            <a:r>
              <a:rPr lang="cs-CZ" sz="3000" dirty="0">
                <a:latin typeface="Amasis MT Pro Medium" panose="02040604050005020304" pitchFamily="18" charset="-18"/>
              </a:rPr>
              <a:t>=  systém pro podporu rozhodování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RIS </a:t>
            </a:r>
            <a:r>
              <a:rPr lang="cs-CZ" sz="3000" dirty="0">
                <a:latin typeface="Amasis MT Pro Medium" panose="02040604050005020304" pitchFamily="18" charset="-18"/>
              </a:rPr>
              <a:t>= reportovací informační systém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TPS</a:t>
            </a:r>
            <a:r>
              <a:rPr lang="cs-CZ" sz="3000" dirty="0">
                <a:latin typeface="Amasis MT Pro Medium" panose="02040604050005020304" pitchFamily="18" charset="-18"/>
              </a:rPr>
              <a:t> = provozní informační systém</a:t>
            </a:r>
          </a:p>
        </p:txBody>
      </p:sp>
    </p:spTree>
    <p:extLst>
      <p:ext uri="{BB962C8B-B14F-4D97-AF65-F5344CB8AC3E}">
        <p14:creationId xmlns:p14="http://schemas.microsoft.com/office/powerpoint/2010/main" val="247773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1AF30F25-1F97-4A10-864D-639370D9AD43}"/>
              </a:ext>
            </a:extLst>
          </p:cNvPr>
          <p:cNvSpPr txBox="1"/>
          <p:nvPr/>
        </p:nvSpPr>
        <p:spPr>
          <a:xfrm>
            <a:off x="2130950" y="1532697"/>
            <a:ext cx="10273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Amasis MT Pro Medium" panose="02040604050005020304" pitchFamily="18" charset="-18"/>
              </a:rPr>
              <a:t>DATA				    INFORMACE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993EBA09-7E94-4180-ADD1-F63F842C81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0" b="94000" l="2805" r="96220">
                        <a14:foregroundMark x1="10244" y1="19571" x2="8659" y2="40143"/>
                        <a14:foregroundMark x1="2805" y1="20429" x2="24878" y2="94000"/>
                        <a14:foregroundMark x1="75244" y1="19143" x2="63415" y2="37714"/>
                        <a14:foregroundMark x1="63415" y1="37714" x2="82317" y2="59286"/>
                        <a14:foregroundMark x1="77498" y1="63203" x2="60000" y2="77429"/>
                        <a14:foregroundMark x1="82317" y1="59286" x2="80450" y2="60804"/>
                        <a14:foregroundMark x1="60000" y1="77429" x2="48537" y2="67571"/>
                        <a14:foregroundMark x1="84878" y1="5000" x2="80976" y2="9143"/>
                        <a14:foregroundMark x1="37805" y1="35286" x2="35366" y2="46000"/>
                        <a14:foregroundMark x1="20976" y1="53000" x2="24634" y2="62429"/>
                        <a14:foregroundMark x1="94268" y1="58571" x2="96220" y2="65286"/>
                        <a14:backgroundMark x1="80488" y1="60857" x2="76951" y2="62429"/>
                      </a14:backgroundRemoval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229" y="1043122"/>
            <a:ext cx="2632232" cy="224702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B233EC62-03C3-4EB1-A86F-B6156B0193DB}"/>
              </a:ext>
            </a:extLst>
          </p:cNvPr>
          <p:cNvSpPr txBox="1"/>
          <p:nvPr/>
        </p:nvSpPr>
        <p:spPr>
          <a:xfrm>
            <a:off x="64057" y="2619971"/>
            <a:ext cx="54620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Jsou fakta nebo záznamy vzniklé měřením.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Vyjadřují to co skutečně existovalo nebo existuje jsou měřitelná.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 marketingovém výzkumu jsou data založena na odhadech, které mají určitý stupeň spolehlivosti.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038EEC76-DC96-49ED-BB78-BDB4F7E44DBA}"/>
              </a:ext>
            </a:extLst>
          </p:cNvPr>
          <p:cNvSpPr txBox="1"/>
          <p:nvPr/>
        </p:nvSpPr>
        <p:spPr>
          <a:xfrm>
            <a:off x="191277" y="101901"/>
            <a:ext cx="1045551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 Medium" panose="02040604050005020304" pitchFamily="18" charset="-18"/>
              </a:rPr>
              <a:t>Marketingoví manažeři musí umět rozlišovat mezi daty a informacemi.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7CF69524-4327-4B2D-B824-C5E32E683566}"/>
              </a:ext>
            </a:extLst>
          </p:cNvPr>
          <p:cNvSpPr txBox="1"/>
          <p:nvPr/>
        </p:nvSpPr>
        <p:spPr>
          <a:xfrm>
            <a:off x="6665846" y="2619971"/>
            <a:ext cx="54620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Jsou data, které mají význam.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Jsou sobory faktů ve formě vhodně pro uskutečnění rozhodnutí.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1AF30F25-1F97-4A10-864D-639370D9AD43}"/>
              </a:ext>
            </a:extLst>
          </p:cNvPr>
          <p:cNvSpPr txBox="1"/>
          <p:nvPr/>
        </p:nvSpPr>
        <p:spPr>
          <a:xfrm>
            <a:off x="197672" y="1712"/>
            <a:ext cx="112972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KLASIFIKACE INFORMACÍ</a:t>
            </a:r>
          </a:p>
          <a:p>
            <a:endParaRPr lang="cs-CZ" sz="3500" b="1" dirty="0">
              <a:latin typeface="Amasis MT Pro Medium" panose="02040604050005020304" pitchFamily="18" charset="-18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43D90163-3023-457D-B558-1B96038D1E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1738709"/>
              </p:ext>
            </p:extLst>
          </p:nvPr>
        </p:nvGraphicFramePr>
        <p:xfrm>
          <a:off x="197672" y="586488"/>
          <a:ext cx="11593002" cy="613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7742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1AF30F25-1F97-4A10-864D-639370D9AD43}"/>
              </a:ext>
            </a:extLst>
          </p:cNvPr>
          <p:cNvSpPr txBox="1"/>
          <p:nvPr/>
        </p:nvSpPr>
        <p:spPr>
          <a:xfrm>
            <a:off x="221525" y="131824"/>
            <a:ext cx="112972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METODY SBĚRU INFORMACÍ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21525" y="894590"/>
            <a:ext cx="8557846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SBĚRU PRIMÁRNÍCH DAT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SBĚRU SEKUNDÁRNÍCH DAT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POZOROVÁNÍ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ŠETŘENÍ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EXPERIMENTÁLNÍ METODY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KVALITATIVNÍ</a:t>
            </a:r>
          </a:p>
        </p:txBody>
      </p:sp>
    </p:spTree>
    <p:extLst>
      <p:ext uri="{BB962C8B-B14F-4D97-AF65-F5344CB8AC3E}">
        <p14:creationId xmlns:p14="http://schemas.microsoft.com/office/powerpoint/2010/main" val="3668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1AF30F25-1F97-4A10-864D-639370D9AD43}"/>
              </a:ext>
            </a:extLst>
          </p:cNvPr>
          <p:cNvSpPr txBox="1"/>
          <p:nvPr/>
        </p:nvSpPr>
        <p:spPr>
          <a:xfrm>
            <a:off x="221525" y="131824"/>
            <a:ext cx="112972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ZNALOSTNÍ MANAGEMENT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21525" y="894590"/>
            <a:ext cx="1147810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Proces vytvoření jednoduše přístupné paměti organizace.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Účelem je organizování intelektuálního kapitálu do formálních struktur k snadnému použití ve firmě.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Nové informační technologie a nové způsoby uvažování o datech, informacích a znalostech.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 všechny informace jsou vhodné a hodnotné pro uskutečnění rozhodnutí.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Marketingové informace jsou užitečné, jestliže pomáhají manažerům v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1373841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u="sng" dirty="0">
                <a:latin typeface="Amasis MT Pro Medium" panose="02040604050005020304" pitchFamily="18" charset="-18"/>
              </a:rPr>
              <a:t>Hodnocení informací z hlediska: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 err="1">
                <a:latin typeface="Amasis MT Pro Medium" panose="02040604050005020304" pitchFamily="18" charset="-18"/>
              </a:rPr>
              <a:t>relevace</a:t>
            </a:r>
            <a:r>
              <a:rPr lang="cs-CZ" sz="3000" dirty="0">
                <a:latin typeface="Amasis MT Pro Medium" panose="02040604050005020304" pitchFamily="18" charset="-18"/>
              </a:rPr>
              <a:t> (informace vhodné k řešení daného problému),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kvality</a:t>
            </a:r>
            <a:r>
              <a:rPr lang="cs-CZ" sz="3000" dirty="0">
                <a:latin typeface="Amasis MT Pro Medium" panose="02040604050005020304" pitchFamily="18" charset="-18"/>
              </a:rPr>
              <a:t> (závisí na stupni, jak informace reprezentuje pravdivou situaci)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rychlosti</a:t>
            </a:r>
            <a:r>
              <a:rPr lang="cs-CZ" sz="3000" dirty="0">
                <a:latin typeface="Amasis MT Pro Medium" panose="02040604050005020304" pitchFamily="18" charset="-18"/>
              </a:rPr>
              <a:t> (marketing je dynamický a proto bychom měli informace získávat rychle)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kompletnosti </a:t>
            </a:r>
            <a:r>
              <a:rPr lang="cs-CZ" sz="3000" dirty="0">
                <a:latin typeface="Amasis MT Pro Medium" panose="02040604050005020304" pitchFamily="18" charset="-18"/>
              </a:rPr>
              <a:t>(je nutné zahrnout všechny aspekty informace potřebné k rozhodování)</a:t>
            </a:r>
          </a:p>
        </p:txBody>
      </p:sp>
    </p:spTree>
    <p:extLst>
      <p:ext uri="{BB962C8B-B14F-4D97-AF65-F5344CB8AC3E}">
        <p14:creationId xmlns:p14="http://schemas.microsoft.com/office/powerpoint/2010/main" val="32468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PODNIKOVÉ INFORMAČNÍ SYSTÉMY</a:t>
            </a:r>
          </a:p>
          <a:p>
            <a:pPr>
              <a:spcBef>
                <a:spcPts val="600"/>
              </a:spcBef>
            </a:pPr>
            <a:endParaRPr lang="cs-CZ" sz="20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GLOBÁLNÍ IS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Nadnárodní informace jsou závislé na světových ekonomických  informacích.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Technologický pokrok v interaktivních médiích poskytuje nárůst příležitosti k nárůstu globálního informačního systému.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Organizované spojení </a:t>
            </a:r>
            <a:r>
              <a:rPr lang="cs-CZ" sz="3000" dirty="0" err="1">
                <a:latin typeface="Amasis MT Pro Medium" panose="02040604050005020304" pitchFamily="18" charset="-18"/>
              </a:rPr>
              <a:t>hradwaru</a:t>
            </a:r>
            <a:r>
              <a:rPr lang="cs-CZ" sz="3000" dirty="0">
                <a:latin typeface="Amasis MT Pro Medium" panose="02040604050005020304" pitchFamily="18" charset="-18"/>
              </a:rPr>
              <a:t>, softwaru, dat, záznamů, informací a analýz o světových podnikatelsko-obchodních aktivitách.</a:t>
            </a:r>
          </a:p>
        </p:txBody>
      </p:sp>
    </p:spTree>
    <p:extLst>
      <p:ext uri="{BB962C8B-B14F-4D97-AF65-F5344CB8AC3E}">
        <p14:creationId xmlns:p14="http://schemas.microsoft.com/office/powerpoint/2010/main" val="25024349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534</Words>
  <Application>Microsoft Office PowerPoint</Application>
  <PresentationFormat>Vlastní</PresentationFormat>
  <Paragraphs>77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47</cp:revision>
  <dcterms:created xsi:type="dcterms:W3CDTF">2021-10-06T11:18:58Z</dcterms:created>
  <dcterms:modified xsi:type="dcterms:W3CDTF">2023-10-12T22:13:35Z</dcterms:modified>
</cp:coreProperties>
</file>