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Lst>
  <p:sldSz cx="9144000" cy="6858000" type="screen4x3"/>
  <p:notesSz cx="6858000" cy="9144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118" d="100"/>
          <a:sy n="118" d="100"/>
        </p:scale>
        <p:origin x="55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07506" y="72096"/>
            <a:ext cx="3136494"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hu-HU"/>
              <a:t>Mintacím szerkesztése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A0EFB957-A52F-465B-A3F5-E27BF0CDA927}" type="datetimeFigureOut">
              <a:rPr lang="hu-HU" smtClean="0"/>
              <a:t>2023. 10. 09.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70B5047-F465-445A-BF91-AEABF213CB56}" type="slidenum">
              <a:rPr lang="hu-HU" smtClean="0"/>
              <a:t>‹#›</a:t>
            </a:fld>
            <a:endParaRPr lang="hu-HU"/>
          </a:p>
        </p:txBody>
      </p:sp>
      <p:sp>
        <p:nvSpPr>
          <p:cNvPr id="8" name="Rectangle 4"/>
          <p:cNvSpPr>
            <a:spLocks noChangeArrowheads="1"/>
          </p:cNvSpPr>
          <p:nvPr userDrawn="1"/>
        </p:nvSpPr>
        <p:spPr bwMode="auto">
          <a:xfrm>
            <a:off x="0" y="72096"/>
            <a:ext cx="9144000" cy="6924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GB" sz="1300" b="1" noProof="0" dirty="0">
                <a:latin typeface="Franklin Gothic Book" pitchFamily="34" charset="0"/>
                <a:ea typeface="Times New Roman" pitchFamily="18" charset="0"/>
              </a:rPr>
              <a:t>ERASMUS+ KA220-HED - Cooperation Partnerships</a:t>
            </a:r>
          </a:p>
          <a:p>
            <a:pPr lvl="0" algn="ctr" fontAlgn="base">
              <a:spcBef>
                <a:spcPct val="0"/>
              </a:spcBef>
              <a:spcAft>
                <a:spcPct val="0"/>
              </a:spcAft>
            </a:pPr>
            <a:r>
              <a:rPr lang="en-GB" sz="1300" b="1" noProof="0" dirty="0">
                <a:latin typeface="Franklin Gothic Book" pitchFamily="34" charset="0"/>
                <a:ea typeface="Times New Roman" pitchFamily="18" charset="0"/>
              </a:rPr>
              <a:t>2021-1-HU01-KA220-HED-000032002</a:t>
            </a:r>
          </a:p>
          <a:p>
            <a:pPr lvl="0" algn="ctr" fontAlgn="base">
              <a:spcBef>
                <a:spcPct val="0"/>
              </a:spcBef>
              <a:spcAft>
                <a:spcPct val="0"/>
              </a:spcAft>
            </a:pPr>
            <a:r>
              <a:rPr lang="en-GB" sz="1300" b="1" noProof="0" dirty="0">
                <a:latin typeface="Franklin Gothic Book" pitchFamily="34" charset="0"/>
                <a:ea typeface="Times New Roman" pitchFamily="18" charset="0"/>
              </a:rPr>
              <a:t>BESPOKE –  BusinESs PresentatiOn sKills for Employability</a:t>
            </a:r>
          </a:p>
        </p:txBody>
      </p:sp>
    </p:spTree>
    <p:custDataLst>
      <p:tags r:id="rId1"/>
    </p:custDataLst>
    <p:extLst>
      <p:ext uri="{BB962C8B-B14F-4D97-AF65-F5344CB8AC3E}">
        <p14:creationId xmlns:p14="http://schemas.microsoft.com/office/powerpoint/2010/main" val="260658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A0EFB957-A52F-465B-A3F5-E27BF0CDA927}" type="datetimeFigureOut">
              <a:rPr lang="hu-HU" smtClean="0"/>
              <a:t>2023. 10. 09.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350815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u-HU"/>
              <a:t>Mintacím szerkesztése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A0EFB957-A52F-465B-A3F5-E27BF0CDA927}" type="datetimeFigureOut">
              <a:rPr lang="hu-HU" smtClean="0"/>
              <a:t>2023. 10. 09.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425022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A0EFB957-A52F-465B-A3F5-E27BF0CDA927}" type="datetimeFigureOut">
              <a:rPr lang="hu-HU" smtClean="0"/>
              <a:t>2023. 10. 09.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273789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u-HU"/>
              <a:t>Mintacím szerkesztése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A0EFB957-A52F-465B-A3F5-E27BF0CDA927}" type="datetimeFigureOut">
              <a:rPr lang="hu-HU" smtClean="0"/>
              <a:t>2023. 10. 09.</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204140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A0EFB957-A52F-465B-A3F5-E27BF0CDA927}" type="datetimeFigureOut">
              <a:rPr lang="hu-HU" smtClean="0"/>
              <a:t>2023. 10. 09.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2300454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u-HU"/>
              <a:t>Mintacím szerkesztése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29842" y="2505075"/>
            <a:ext cx="3868340"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4629150" y="2505075"/>
            <a:ext cx="3887391"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A0EFB957-A52F-465B-A3F5-E27BF0CDA927}" type="datetimeFigureOut">
              <a:rPr lang="hu-HU" smtClean="0"/>
              <a:t>2023. 10. 09.</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243202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A0EFB957-A52F-465B-A3F5-E27BF0CDA927}" type="datetimeFigureOut">
              <a:rPr lang="hu-HU" smtClean="0"/>
              <a:t>2023. 10. 09.</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2973227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FB957-A52F-465B-A3F5-E27BF0CDA927}" type="datetimeFigureOut">
              <a:rPr lang="hu-HU" smtClean="0"/>
              <a:t>2023. 10. 09.</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188223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u-HU"/>
              <a:t>Mintacím szerkesztése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0EFB957-A52F-465B-A3F5-E27BF0CDA927}" type="datetimeFigureOut">
              <a:rPr lang="hu-HU" smtClean="0"/>
              <a:t>2023. 10. 09.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227206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0EFB957-A52F-465B-A3F5-E27BF0CDA927}" type="datetimeFigureOut">
              <a:rPr lang="hu-HU" smtClean="0"/>
              <a:t>2023. 10. 09.</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D70B5047-F465-445A-BF91-AEABF213CB56}" type="slidenum">
              <a:rPr lang="hu-HU" smtClean="0"/>
              <a:t>‹#›</a:t>
            </a:fld>
            <a:endParaRPr lang="hu-HU"/>
          </a:p>
        </p:txBody>
      </p:sp>
    </p:spTree>
    <p:extLst>
      <p:ext uri="{BB962C8B-B14F-4D97-AF65-F5344CB8AC3E}">
        <p14:creationId xmlns:p14="http://schemas.microsoft.com/office/powerpoint/2010/main" val="164012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u-HU"/>
              <a:t>Mintacím szerkesztése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FB957-A52F-465B-A3F5-E27BF0CDA927}" type="datetimeFigureOut">
              <a:rPr lang="hu-HU" smtClean="0"/>
              <a:t>2023. 10. 09.</a:t>
            </a:fld>
            <a:endParaRPr lang="hu-H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0B5047-F465-445A-BF91-AEABF213CB56}" type="slidenum">
              <a:rPr lang="hu-HU" smtClean="0"/>
              <a:t>‹#›</a:t>
            </a:fld>
            <a:endParaRPr lang="hu-HU"/>
          </a:p>
        </p:txBody>
      </p:sp>
    </p:spTree>
    <p:extLst>
      <p:ext uri="{BB962C8B-B14F-4D97-AF65-F5344CB8AC3E}">
        <p14:creationId xmlns:p14="http://schemas.microsoft.com/office/powerpoint/2010/main" val="4091691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349135" y="1377062"/>
            <a:ext cx="8395854" cy="53229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chemeClr val="tx1"/>
                </a:solidFill>
                <a:effectLst/>
                <a:latin typeface="Segoe UI Semilight" panose="020B0402040204020203" pitchFamily="34" charset="0"/>
                <a:ea typeface="Times New Roman" pitchFamily="18" charset="0"/>
                <a:cs typeface="Segoe UI Semilight" panose="020B0402040204020203" pitchFamily="34" charset="0"/>
              </a:rPr>
              <a:t>xxx</a:t>
            </a:r>
          </a:p>
          <a:p>
            <a:pPr marL="0" marR="0" lvl="0" indent="0" algn="ctr" defTabSz="914400" rtl="0" eaLnBrk="1" fontAlgn="base" latinLnBrk="0" hangingPunct="1">
              <a:lnSpc>
                <a:spcPct val="100000"/>
              </a:lnSpc>
              <a:spcBef>
                <a:spcPct val="0"/>
              </a:spcBef>
              <a:spcAft>
                <a:spcPct val="0"/>
              </a:spcAft>
              <a:buClrTx/>
              <a:buSzTx/>
              <a:buFontTx/>
              <a:buNone/>
              <a:tabLst/>
            </a:pPr>
            <a:endParaRPr lang="hu-HU" sz="2800" b="1" dirty="0">
              <a:latin typeface="Segoe UI Semilight" panose="020B0402040204020203" pitchFamily="34" charset="0"/>
              <a:ea typeface="Times New Roman" pitchFamily="18" charset="0"/>
              <a:cs typeface="Segoe UI Semilight" panose="020B0402040204020203"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hu-HU" sz="2000" i="0" u="none" strike="noStrike" cap="none" normalizeH="0" baseline="0" dirty="0" err="1">
                <a:ln>
                  <a:noFill/>
                </a:ln>
                <a:solidFill>
                  <a:schemeClr val="tx1"/>
                </a:solidFill>
                <a:effectLst/>
                <a:latin typeface="Segoe UI Semilight" panose="020B0402040204020203" pitchFamily="34" charset="0"/>
                <a:ea typeface="Times New Roman" pitchFamily="18" charset="0"/>
                <a:cs typeface="Segoe UI Semilight" panose="020B0402040204020203" pitchFamily="34" charset="0"/>
              </a:rPr>
              <a:t>xxxxxxxxxxx</a:t>
            </a:r>
            <a:endParaRPr kumimoji="0" lang="hu-HU" sz="2000" i="0" u="none" strike="noStrike" cap="none" normalizeH="0" baseline="0" dirty="0">
              <a:ln>
                <a:noFill/>
              </a:ln>
              <a:solidFill>
                <a:schemeClr val="tx1"/>
              </a:solidFill>
              <a:effectLst/>
              <a:latin typeface="Segoe UI Semilight" panose="020B0402040204020203" pitchFamily="34" charset="0"/>
              <a:ea typeface="Times New Roman" pitchFamily="18" charset="0"/>
              <a:cs typeface="Segoe UI Semilight" panose="020B04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hu-HU" sz="2800" b="1" dirty="0">
              <a:latin typeface="Segoe UI Semilight" panose="020B0402040204020203" pitchFamily="34" charset="0"/>
              <a:cs typeface="Segoe UI Semilight" panose="020B04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hu-HU" sz="2800" b="1" i="0" u="none" strike="noStrike" cap="none" normalizeH="0" baseline="0" dirty="0">
              <a:ln>
                <a:noFill/>
              </a:ln>
              <a:solidFill>
                <a:schemeClr val="tx1"/>
              </a:solidFill>
              <a:effectLst/>
              <a:latin typeface="Segoe UI Semilight" panose="020B0402040204020203" pitchFamily="34" charset="0"/>
              <a:cs typeface="Segoe UI Semilight" panose="020B04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hu-HU" sz="2800" b="1" dirty="0">
              <a:latin typeface="Segoe UI Semilight" panose="020B0402040204020203" pitchFamily="34" charset="0"/>
              <a:cs typeface="Segoe UI Semilight" panose="020B0402040204020203"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Segoe UI Semilight" panose="020B0402040204020203" pitchFamily="34" charset="0"/>
              <a:cs typeface="Segoe UI Semilight" panose="020B0402040204020203" pitchFamily="34" charset="0"/>
            </a:endParaRPr>
          </a:p>
        </p:txBody>
      </p:sp>
      <p:pic>
        <p:nvPicPr>
          <p:cNvPr id="3" name="Obrázek 2" descr="Obsah obrázku snímek obrazovky, tma, černá&#10;&#10;Popis byl vytvořen automaticky">
            <a:extLst>
              <a:ext uri="{FF2B5EF4-FFF2-40B4-BE49-F238E27FC236}">
                <a16:creationId xmlns:a16="http://schemas.microsoft.com/office/drawing/2014/main" id="{B927CE34-3898-D926-0413-34842CC023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36" y="0"/>
            <a:ext cx="1722426" cy="969453"/>
          </a:xfrm>
          <a:prstGeom prst="rect">
            <a:avLst/>
          </a:prstGeom>
        </p:spPr>
      </p:pic>
    </p:spTree>
    <p:custDataLst>
      <p:tags r:id="rId1"/>
    </p:custDataLst>
    <p:extLst>
      <p:ext uri="{BB962C8B-B14F-4D97-AF65-F5344CB8AC3E}">
        <p14:creationId xmlns:p14="http://schemas.microsoft.com/office/powerpoint/2010/main" val="3076214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349135" y="1377062"/>
            <a:ext cx="8395854" cy="53229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chemeClr val="tx1"/>
                </a:solidFill>
                <a:effectLst/>
                <a:latin typeface="Segoe UI Semilight" panose="020B0402040204020203" pitchFamily="34" charset="0"/>
                <a:ea typeface="Times New Roman" pitchFamily="18" charset="0"/>
                <a:cs typeface="Segoe UI Semilight" panose="020B0402040204020203" pitchFamily="34" charset="0"/>
              </a:rPr>
              <a:t>xxx</a:t>
            </a:r>
          </a:p>
          <a:p>
            <a:pPr marL="0" marR="0" lvl="0" indent="0" algn="ctr" defTabSz="914400" rtl="0" eaLnBrk="1" fontAlgn="base" latinLnBrk="0" hangingPunct="1">
              <a:lnSpc>
                <a:spcPct val="100000"/>
              </a:lnSpc>
              <a:spcBef>
                <a:spcPct val="0"/>
              </a:spcBef>
              <a:spcAft>
                <a:spcPct val="0"/>
              </a:spcAft>
              <a:buClrTx/>
              <a:buSzTx/>
              <a:buFontTx/>
              <a:buNone/>
              <a:tabLst/>
            </a:pPr>
            <a:endParaRPr lang="hu-HU" sz="2800" b="1" dirty="0">
              <a:latin typeface="Segoe UI Semilight" panose="020B0402040204020203" pitchFamily="34" charset="0"/>
              <a:ea typeface="Times New Roman" pitchFamily="18" charset="0"/>
              <a:cs typeface="Segoe UI Semilight" panose="020B0402040204020203"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hu-HU" sz="2000" i="0" u="none" strike="noStrike" cap="none" normalizeH="0" baseline="0" dirty="0" err="1">
                <a:ln>
                  <a:noFill/>
                </a:ln>
                <a:solidFill>
                  <a:schemeClr val="tx1"/>
                </a:solidFill>
                <a:effectLst/>
                <a:latin typeface="Segoe UI Semilight" panose="020B0402040204020203" pitchFamily="34" charset="0"/>
                <a:ea typeface="Times New Roman" pitchFamily="18" charset="0"/>
                <a:cs typeface="Segoe UI Semilight" panose="020B0402040204020203" pitchFamily="34" charset="0"/>
              </a:rPr>
              <a:t>xxxxxxxxxxx</a:t>
            </a:r>
            <a:endParaRPr kumimoji="0" lang="hu-HU" sz="2000" i="0" u="none" strike="noStrike" cap="none" normalizeH="0" baseline="0" dirty="0">
              <a:ln>
                <a:noFill/>
              </a:ln>
              <a:solidFill>
                <a:schemeClr val="tx1"/>
              </a:solidFill>
              <a:effectLst/>
              <a:latin typeface="Segoe UI Semilight" panose="020B0402040204020203" pitchFamily="34" charset="0"/>
              <a:ea typeface="Times New Roman" pitchFamily="18" charset="0"/>
              <a:cs typeface="Segoe UI Semilight" panose="020B04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hu-HU" sz="2800" b="1" dirty="0">
              <a:latin typeface="Segoe UI Semilight" panose="020B0402040204020203" pitchFamily="34" charset="0"/>
              <a:cs typeface="Segoe UI Semilight" panose="020B04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hu-HU" sz="2800" b="1" i="0" u="none" strike="noStrike" cap="none" normalizeH="0" baseline="0" dirty="0">
              <a:ln>
                <a:noFill/>
              </a:ln>
              <a:solidFill>
                <a:schemeClr val="tx1"/>
              </a:solidFill>
              <a:effectLst/>
              <a:latin typeface="Segoe UI Semilight" panose="020B0402040204020203" pitchFamily="34" charset="0"/>
              <a:cs typeface="Segoe UI Semilight" panose="020B04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hu-HU" sz="2800" b="1" dirty="0">
              <a:latin typeface="Segoe UI Semilight" panose="020B0402040204020203" pitchFamily="34" charset="0"/>
              <a:cs typeface="Segoe UI Semilight" panose="020B0402040204020203"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Segoe UI Semilight" panose="020B0402040204020203" pitchFamily="34" charset="0"/>
              <a:cs typeface="Segoe UI Semilight" panose="020B0402040204020203" pitchFamily="34" charset="0"/>
            </a:endParaRPr>
          </a:p>
        </p:txBody>
      </p:sp>
      <p:pic>
        <p:nvPicPr>
          <p:cNvPr id="2" name="Obrázek 1" descr="Obsah obrázku snímek obrazovky, tma, černá&#10;&#10;Popis byl vytvořen automaticky">
            <a:extLst>
              <a:ext uri="{FF2B5EF4-FFF2-40B4-BE49-F238E27FC236}">
                <a16:creationId xmlns:a16="http://schemas.microsoft.com/office/drawing/2014/main" id="{C0FA0E11-B477-4836-BD8E-1E9B4AA34B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36" y="0"/>
            <a:ext cx="1722426" cy="969453"/>
          </a:xfrm>
          <a:prstGeom prst="rect">
            <a:avLst/>
          </a:prstGeom>
        </p:spPr>
      </p:pic>
    </p:spTree>
    <p:custDataLst>
      <p:tags r:id="rId1"/>
    </p:custDataLst>
    <p:extLst>
      <p:ext uri="{BB962C8B-B14F-4D97-AF65-F5344CB8AC3E}">
        <p14:creationId xmlns:p14="http://schemas.microsoft.com/office/powerpoint/2010/main" val="3130029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soportba foglalás 1"/>
          <p:cNvGrpSpPr/>
          <p:nvPr/>
        </p:nvGrpSpPr>
        <p:grpSpPr>
          <a:xfrm>
            <a:off x="478972" y="2081347"/>
            <a:ext cx="8186056" cy="2778035"/>
            <a:chOff x="409303" y="2203267"/>
            <a:chExt cx="8186056" cy="2778035"/>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2347" y="2284800"/>
              <a:ext cx="4206623" cy="92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Csoportba foglalás 4"/>
            <p:cNvGrpSpPr/>
            <p:nvPr/>
          </p:nvGrpSpPr>
          <p:grpSpPr>
            <a:xfrm>
              <a:off x="409303" y="2203267"/>
              <a:ext cx="8186056" cy="2778035"/>
              <a:chOff x="1463040" y="426720"/>
              <a:chExt cx="9727474" cy="3744686"/>
            </a:xfrm>
          </p:grpSpPr>
          <p:sp>
            <p:nvSpPr>
              <p:cNvPr id="7" name="Szövegdoboz 6"/>
              <p:cNvSpPr txBox="1"/>
              <p:nvPr/>
            </p:nvSpPr>
            <p:spPr>
              <a:xfrm>
                <a:off x="1663337" y="929987"/>
                <a:ext cx="4328160" cy="2738151"/>
              </a:xfrm>
              <a:prstGeom prst="rect">
                <a:avLst/>
              </a:prstGeom>
              <a:noFill/>
            </p:spPr>
            <p:txBody>
              <a:bodyPr wrap="square" rtlCol="0">
                <a:spAutoFit/>
              </a:bodyPr>
              <a:lstStyle/>
              <a:p>
                <a:pPr lvl="0" algn="ctr" eaLnBrk="0" fontAlgn="base" hangingPunct="0">
                  <a:spcBef>
                    <a:spcPct val="0"/>
                  </a:spcBef>
                  <a:spcAft>
                    <a:spcPct val="0"/>
                  </a:spcAft>
                </a:pPr>
                <a:r>
                  <a:rPr lang="en-GB" altLang="hu-HU" sz="1400" b="1" dirty="0">
                    <a:latin typeface="Segoe UI Semilight" panose="020B0402040204020203" pitchFamily="34" charset="0"/>
                    <a:ea typeface="Times New Roman" panose="02020603050405020304" pitchFamily="18" charset="0"/>
                    <a:cs typeface="Segoe UI Semilight" panose="020B0402040204020203" pitchFamily="34" charset="0"/>
                  </a:rPr>
                  <a:t>This project has been funded with support from the European Union.</a:t>
                </a:r>
                <a:endParaRPr kumimoji="0" lang="hu-HU" altLang="hu-HU" sz="1400" b="1" i="0" u="none" strike="noStrike" cap="none" normalizeH="0" baseline="0" dirty="0">
                  <a:ln>
                    <a:noFill/>
                  </a:ln>
                  <a:solidFill>
                    <a:schemeClr val="tx1"/>
                  </a:solidFill>
                  <a:effectLst/>
                  <a:latin typeface="Segoe UI Semilight" panose="020B0402040204020203" pitchFamily="34" charset="0"/>
                  <a:ea typeface="Times New Roman" panose="02020603050405020304" pitchFamily="18" charset="0"/>
                  <a:cs typeface="Segoe UI Semilight" panose="020B0402040204020203" pitchFamily="34" charset="0"/>
                </a:endParaRPr>
              </a:p>
              <a:p>
                <a:pPr lvl="0" algn="ctr" eaLnBrk="0" fontAlgn="base" hangingPunct="0">
                  <a:spcBef>
                    <a:spcPct val="0"/>
                  </a:spcBef>
                  <a:spcAft>
                    <a:spcPct val="0"/>
                  </a:spcAft>
                </a:pPr>
                <a:r>
                  <a:rPr lang="en-GB" altLang="hu-HU" sz="1400" dirty="0">
                    <a:latin typeface="Segoe UI Semilight" panose="020B0402040204020203" pitchFamily="34" charset="0"/>
                    <a:ea typeface="Times New Roman" panose="02020603050405020304" pitchFamily="18" charset="0"/>
                    <a:cs typeface="Segoe UI Semilight" panose="020B0402040204020203" pitchFamily="34" charset="0"/>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kumimoji="0" lang="en-GB" altLang="hu-HU" sz="1400" b="0" i="0" u="none" strike="noStrike" cap="none" normalizeH="0" baseline="0" dirty="0">
                  <a:ln>
                    <a:noFill/>
                  </a:ln>
                  <a:solidFill>
                    <a:schemeClr val="tx1"/>
                  </a:solidFill>
                  <a:effectLst/>
                  <a:latin typeface="Segoe UI Semilight" panose="020B0402040204020203" pitchFamily="34" charset="0"/>
                  <a:cs typeface="Segoe UI Semilight" panose="020B0402040204020203" pitchFamily="34" charset="0"/>
                </a:endParaRPr>
              </a:p>
            </p:txBody>
          </p:sp>
          <p:sp>
            <p:nvSpPr>
              <p:cNvPr id="11" name="Téglalap 10"/>
              <p:cNvSpPr/>
              <p:nvPr/>
            </p:nvSpPr>
            <p:spPr>
              <a:xfrm>
                <a:off x="1463040" y="426720"/>
                <a:ext cx="9727474" cy="3744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p:cNvSpPr/>
              <p:nvPr/>
            </p:nvSpPr>
            <p:spPr>
              <a:xfrm>
                <a:off x="6191794" y="426720"/>
                <a:ext cx="4998720" cy="37446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Téglalap 12"/>
              <p:cNvSpPr/>
              <p:nvPr/>
            </p:nvSpPr>
            <p:spPr>
              <a:xfrm>
                <a:off x="6191794" y="1898469"/>
                <a:ext cx="4998720" cy="227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pic>
        <p:nvPicPr>
          <p:cNvPr id="4" name="Obrázek 3" descr="Obsah obrázku snímek obrazovky, tma, černá">
            <a:extLst>
              <a:ext uri="{FF2B5EF4-FFF2-40B4-BE49-F238E27FC236}">
                <a16:creationId xmlns:a16="http://schemas.microsoft.com/office/drawing/2014/main" id="{F82A46A7-A6F2-C1C2-6284-2A0C69D600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19790" y="3009729"/>
            <a:ext cx="3576680" cy="2013104"/>
          </a:xfrm>
          <a:prstGeom prst="rect">
            <a:avLst/>
          </a:prstGeom>
        </p:spPr>
      </p:pic>
    </p:spTree>
    <p:custDataLst>
      <p:tags r:id="rId1"/>
    </p:custDataLst>
    <p:extLst>
      <p:ext uri="{BB962C8B-B14F-4D97-AF65-F5344CB8AC3E}">
        <p14:creationId xmlns:p14="http://schemas.microsoft.com/office/powerpoint/2010/main" val="8199340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
  <p:tag name="ARTICULATE_DESIGN_ID_OFFICE-TÉMA" val="gxnk87yU"/>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téma">
  <a:themeElements>
    <a:clrScheme name="Office-té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é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ABBBA8AE577FB48A050282BC3FDF55D" ma:contentTypeVersion="17" ma:contentTypeDescription="Vytvoří nový dokument" ma:contentTypeScope="" ma:versionID="c6c6dc554fc68e2faa85a0a6f01f66da">
  <xsd:schema xmlns:xsd="http://www.w3.org/2001/XMLSchema" xmlns:xs="http://www.w3.org/2001/XMLSchema" xmlns:p="http://schemas.microsoft.com/office/2006/metadata/properties" xmlns:ns2="0c698bbe-c074-40b8-ba34-49a37150e43e" xmlns:ns3="479d605a-e071-40ae-be9b-24c6131785a1" targetNamespace="http://schemas.microsoft.com/office/2006/metadata/properties" ma:root="true" ma:fieldsID="e76ed96e56b03130f05329b99380b31c" ns2:_="" ns3:_="">
    <xsd:import namespace="0c698bbe-c074-40b8-ba34-49a37150e43e"/>
    <xsd:import namespace="479d605a-e071-40ae-be9b-24c6131785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698bbe-c074-40b8-ba34-49a37150e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Značky obrázků" ma:readOnly="false" ma:fieldId="{5cf76f15-5ced-4ddc-b409-7134ff3c332f}" ma:taxonomyMulti="true" ma:sspId="d0767188-6c5e-4197-b5ad-3d8f81cc06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9d605a-e071-40ae-be9b-24c6131785a1" elementFormDefault="qualified">
    <xsd:import namespace="http://schemas.microsoft.com/office/2006/documentManagement/types"/>
    <xsd:import namespace="http://schemas.microsoft.com/office/infopath/2007/PartnerControls"/>
    <xsd:element name="SharedWithUsers" ma:index="12"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dílené s podrobnostmi" ma:internalName="SharedWithDetails" ma:readOnly="true">
      <xsd:simpleType>
        <xsd:restriction base="dms:Note">
          <xsd:maxLength value="255"/>
        </xsd:restriction>
      </xsd:simpleType>
    </xsd:element>
    <xsd:element name="TaxCatchAll" ma:index="23" nillable="true" ma:displayName="Taxonomy Catch All Column" ma:hidden="true" ma:list="{d661e9e9-e287-4178-9d57-8f4a0442f769}" ma:internalName="TaxCatchAll" ma:showField="CatchAllData" ma:web="479d605a-e071-40ae-be9b-24c6131785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79d605a-e071-40ae-be9b-24c6131785a1" xsi:nil="true"/>
    <lcf76f155ced4ddcb4097134ff3c332f xmlns="0c698bbe-c074-40b8-ba34-49a37150e43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355C0B-9E43-46BF-BAE2-F68E495548E0}"/>
</file>

<file path=customXml/itemProps2.xml><?xml version="1.0" encoding="utf-8"?>
<ds:datastoreItem xmlns:ds="http://schemas.openxmlformats.org/officeDocument/2006/customXml" ds:itemID="{22BC72EF-0CD0-43DE-9DAD-1B4B07DEE4F8}">
  <ds:schemaRefs>
    <ds:schemaRef ds:uri="http://schemas.microsoft.com/sharepoint/v3/contenttype/forms"/>
  </ds:schemaRefs>
</ds:datastoreItem>
</file>

<file path=customXml/itemProps3.xml><?xml version="1.0" encoding="utf-8"?>
<ds:datastoreItem xmlns:ds="http://schemas.openxmlformats.org/officeDocument/2006/customXml" ds:itemID="{32B08A05-C61B-44E4-9A0E-355D09A44FB9}">
  <ds:schemaRefs>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363c6fc6-1425-492a-8d20-8ae6d279e740"/>
    <ds:schemaRef ds:uri="http://purl.org/dc/dcmitype/"/>
    <ds:schemaRef ds:uri="http://schemas.microsoft.com/office/2006/documentManagement/types"/>
    <ds:schemaRef ds:uri="d57e47ab-94cd-4f26-93c3-f5c22768002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24</TotalTime>
  <Words>64</Words>
  <Application>Microsoft Office PowerPoint</Application>
  <PresentationFormat>Předvádění na obrazovce (4:3)</PresentationFormat>
  <Paragraphs>12</Paragraphs>
  <Slides>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vt:i4>
      </vt:variant>
    </vt:vector>
  </HeadingPairs>
  <TitlesOfParts>
    <vt:vector size="9" baseType="lpstr">
      <vt:lpstr>Arial</vt:lpstr>
      <vt:lpstr>Calibri</vt:lpstr>
      <vt:lpstr>Calibri Light</vt:lpstr>
      <vt:lpstr>Franklin Gothic Book</vt:lpstr>
      <vt:lpstr>Segoe UI Semilight</vt:lpstr>
      <vt:lpstr>Office-téma</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Varga László</dc:creator>
  <cp:lastModifiedBy>Němec Daniel</cp:lastModifiedBy>
  <cp:revision>8</cp:revision>
  <dcterms:created xsi:type="dcterms:W3CDTF">2018-11-12T10:26:21Z</dcterms:created>
  <dcterms:modified xsi:type="dcterms:W3CDTF">2023-10-09T07:44:35Z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0x0101000ABBBA8AE577FB48A050282BC3FDF55D</vt:lpwstr>
  </property>
  <property fmtid="{D5CDD505-2E9C-101B-9397-08002B2CF9AE}" pid="3" name="ArticulateGUID">
    <vt:lpwstr>90AD93FD-6ABB-4482-95D1-77DCAF308B3D</vt:lpwstr>
  </property>
  <property fmtid="{D5CDD505-2E9C-101B-9397-08002B2CF9AE}" pid="4" name="ArticulatePath">
    <vt:lpwstr>https://unibge.sharepoint.com/teams/palyazatiiroda/Megosztott%20dokumentumok/Nemzetközi/ISSUE/megvalósítás/templates/ISSUE_PPT%20template</vt:lpwstr>
  </property>
</Properties>
</file>