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handoutMasterIdLst>
    <p:handoutMasterId r:id="rId43"/>
  </p:handoutMasterIdLst>
  <p:sldIdLst>
    <p:sldId id="256" r:id="rId2"/>
    <p:sldId id="345" r:id="rId3"/>
    <p:sldId id="350" r:id="rId4"/>
    <p:sldId id="279" r:id="rId5"/>
    <p:sldId id="346" r:id="rId6"/>
    <p:sldId id="283" r:id="rId7"/>
    <p:sldId id="344" r:id="rId8"/>
    <p:sldId id="307" r:id="rId9"/>
    <p:sldId id="308" r:id="rId10"/>
    <p:sldId id="330" r:id="rId11"/>
    <p:sldId id="309" r:id="rId12"/>
    <p:sldId id="310" r:id="rId13"/>
    <p:sldId id="311" r:id="rId14"/>
    <p:sldId id="312" r:id="rId15"/>
    <p:sldId id="328" r:id="rId16"/>
    <p:sldId id="329"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42" r:id="rId32"/>
    <p:sldId id="331" r:id="rId33"/>
    <p:sldId id="332" r:id="rId34"/>
    <p:sldId id="333" r:id="rId35"/>
    <p:sldId id="334" r:id="rId36"/>
    <p:sldId id="335" r:id="rId37"/>
    <p:sldId id="337" r:id="rId38"/>
    <p:sldId id="339" r:id="rId39"/>
    <p:sldId id="340" r:id="rId40"/>
    <p:sldId id="343" r:id="rId41"/>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06.10.2021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06.10.2021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12</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19</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25</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27</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32</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35</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06.10.2021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06.10.2021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06.10.2021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06.10.2021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fontScale="92500"/>
          </a:bodyPr>
          <a:lstStyle/>
          <a:p>
            <a:r>
              <a:rPr lang="cs-CZ" b="1" dirty="0"/>
              <a:t>Zápočet</a:t>
            </a:r>
            <a:r>
              <a:rPr lang="cs-CZ" dirty="0"/>
              <a:t> (0-35b, min.20b):</a:t>
            </a:r>
          </a:p>
          <a:p>
            <a:pPr lvl="1"/>
            <a:r>
              <a:rPr lang="cs-CZ" b="1" dirty="0"/>
              <a:t>Seminární práce </a:t>
            </a:r>
            <a:r>
              <a:rPr lang="cs-CZ" dirty="0"/>
              <a:t>(2 příklady na Teorii hromadné obsluhy) – do 6.12.2021</a:t>
            </a:r>
          </a:p>
          <a:p>
            <a:pPr marL="457200" lvl="1" indent="0">
              <a:buNone/>
            </a:pPr>
            <a:endParaRPr lang="cs-CZ" dirty="0"/>
          </a:p>
          <a:p>
            <a:r>
              <a:rPr lang="cs-CZ" b="1" dirty="0"/>
              <a:t>Ústní zkouška </a:t>
            </a:r>
            <a:r>
              <a:rPr lang="cs-CZ" dirty="0"/>
              <a:t>(0-65b, min. 31b)</a:t>
            </a:r>
          </a:p>
          <a:p>
            <a:pPr lvl="1"/>
            <a:r>
              <a:rPr lang="cs-CZ" dirty="0"/>
              <a:t>2 teoretické otázky (seznam je uveden na další straně); 10min příprava/10min zkouška – 6.12.2021</a:t>
            </a:r>
          </a:p>
          <a:p>
            <a:pPr lvl="1"/>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D95898-B968-40BC-9A05-89E73FE0F0F1}"/>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EB44FF17-4866-430A-AA40-9E3F1566C074}"/>
              </a:ext>
            </a:extLst>
          </p:cNvPr>
          <p:cNvSpPr>
            <a:spLocks noGrp="1"/>
          </p:cNvSpPr>
          <p:nvPr>
            <p:ph idx="1"/>
          </p:nvPr>
        </p:nvSpPr>
        <p:spPr>
          <a:xfrm>
            <a:off x="457200" y="1268760"/>
            <a:ext cx="8229600" cy="5314602"/>
          </a:xfrm>
        </p:spPr>
        <p:txBody>
          <a:bodyPr>
            <a:normAutofit fontScale="85000" lnSpcReduction="20000"/>
          </a:bodyPr>
          <a:lstStyle/>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Logistika. Logistický management. Složky logistických procesů. Logistické výkony a náklady. Pojem aktivní a pasivní logistické prvky.</a:t>
            </a:r>
            <a:endParaRPr lang="cs-CZ" sz="20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Tři složky logistických procesů: plánování, řízení a realizace</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výkony: kompletační, technologické, mezioperační, skladové, balení, pomocné</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náklady: vynaložené finanční prostředky na logistické náklady (přeprava, skladování, informační systém, atd.)</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Aktivní prvky: prostředky pro přepravu pasivních prvků v logistickém řetězci</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Pasivní prvky: manipulovatelné nebo skladovatelné jednotky (materiál, obaly, palety, odpady, informace,…)</a:t>
            </a:r>
            <a:endParaRPr lang="cs-CZ" sz="15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Mikro-logistický systém. Makro-logistický systém. Meta-logistický systém.</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Úloha velkoobchodních skladů. Logistická místa styku.</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Logistický řetězec. Dodavatelský řetězec. Dodavatelská síť. Typy logistických řetězců. Tlačný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push</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 tažný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pull</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principy uspořádaní logistických řetězců</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Obal. Funkce obalu. Proces balení.</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Skladování. Technické faktory skladování. Ekonomické faktory skladování. Druhy zásob. Normování zásob. ABC analýza zásob. XYZ analýza zásob.</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pracovní prostředky.</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Doprava. Efektivnost dopravy. Druhy dopravy.</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Technologie JIT a Kanban. Hub and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Spoke</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Cross-Docking</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Štíhlá logistika (JIT, KANBAN, 3MU, 5S, KAIZEN).</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Odpadové hospodářství. Druhy odpadů. Druhotné suroviny. Zpětná logistika.</a:t>
            </a:r>
            <a:endParaRPr lang="cs-CZ" sz="20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1054210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1090</TotalTime>
  <Words>3303</Words>
  <Application>Microsoft Office PowerPoint</Application>
  <PresentationFormat>Předvádění na obrazovce (4:3)</PresentationFormat>
  <Paragraphs>393</Paragraphs>
  <Slides>40</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Calibri</vt:lpstr>
      <vt:lpstr>Times New Roman</vt:lpstr>
      <vt:lpstr>Office Theme</vt:lpstr>
      <vt:lpstr>Logistický management</vt:lpstr>
      <vt:lpstr>Požadavky k ukončení předmětu</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64</cp:revision>
  <cp:lastPrinted>2018-09-11T09:44:43Z</cp:lastPrinted>
  <dcterms:created xsi:type="dcterms:W3CDTF">2012-02-25T13:45:29Z</dcterms:created>
  <dcterms:modified xsi:type="dcterms:W3CDTF">2021-10-06T15:29:27Z</dcterms:modified>
</cp:coreProperties>
</file>