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  <p:sldMasterId id="2147484008" r:id="rId2"/>
    <p:sldMasterId id="2147484020" r:id="rId3"/>
  </p:sldMasterIdLst>
  <p:notesMasterIdLst>
    <p:notesMasterId r:id="rId13"/>
  </p:notesMasterIdLst>
  <p:sldIdLst>
    <p:sldId id="387" r:id="rId4"/>
    <p:sldId id="389" r:id="rId5"/>
    <p:sldId id="392" r:id="rId6"/>
    <p:sldId id="391" r:id="rId7"/>
    <p:sldId id="394" r:id="rId8"/>
    <p:sldId id="395" r:id="rId9"/>
    <p:sldId id="390" r:id="rId10"/>
    <p:sldId id="393" r:id="rId11"/>
    <p:sldId id="3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66FF66"/>
    <a:srgbClr val="FFC000"/>
    <a:srgbClr val="FFCC66"/>
    <a:srgbClr val="66FF99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>
      <p:cViewPr varScale="1">
        <p:scale>
          <a:sx n="123" d="100"/>
          <a:sy n="123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6549-8FB2-4D15-BD2D-F2DCE531A1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FBAC-59F0-4789-9546-FCD3B5F67F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DA7E-275E-4283-B67C-DD7CFE4D5D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9EEE-EFE9-451A-B73A-EB483F45342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49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A4B-AEB0-48B8-9CE9-D60EB5319C8F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5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23C-A237-4859-A244-E4320EB159F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13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D60E-FAB5-4475-BFB8-73DD6AF0A8C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65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9DC-051C-4614-AADB-7AB687CC25D7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99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2E31-8B7D-4882-A2D5-CB5DC66F5AD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70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7364-3BD0-4126-AF21-5BFEA776EC0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34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200-E02C-4097-958F-E8838AA77DC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3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3AF8-82E4-40D6-A4DC-65EEB6B228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E8AC-50D7-49BE-BCD3-A49E53520B9A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38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E20B-DBCE-4E6F-8544-933CD4BB2FE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700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26D-4692-4F6B-BAAE-D648064A9970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44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9EEE-EFE9-451A-B73A-EB483F45342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34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A4B-AEB0-48B8-9CE9-D60EB5319C8F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311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23C-A237-4859-A244-E4320EB159F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705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D60E-FAB5-4475-BFB8-73DD6AF0A8C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857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9DC-051C-4614-AADB-7AB687CC25D7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71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2E31-8B7D-4882-A2D5-CB5DC66F5AD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7152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7364-3BD0-4126-AF21-5BFEA776EC0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5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A699-330E-4E04-ADFC-9AB0A74F72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200-E02C-4097-958F-E8838AA77DC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4516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E8AC-50D7-49BE-BCD3-A49E53520B9A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3450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E20B-DBCE-4E6F-8544-933CD4BB2FE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2912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26D-4692-4F6B-BAAE-D648064A9970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62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336A-7E71-4873-8133-110B45DDF8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9530-1B66-472F-9234-E95EB93CE3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75CF-000F-48E3-B420-44733EC323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E6A-D6E2-4935-A462-25789A095C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9365-1AA9-4117-A2BF-F0E2A4C1AA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523D-565B-49FD-9608-115B9F1CF1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A98AE-8906-4FEE-8AD1-3ABE928D75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8584-69AF-4748-832E-7827BF52FBC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1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8584-69AF-4748-832E-7827BF52FBC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11/10/2023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30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2057400"/>
            <a:ext cx="5105400" cy="15972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6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MARKETING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„Event marketing </a:t>
            </a:r>
            <a:br>
              <a:rPr lang="cs-CZ" sz="28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pohledu chování spotřebitele“</a:t>
            </a:r>
            <a:endParaRPr lang="ru-RU" sz="2800" b="1" dirty="0"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228600" y="3886200"/>
            <a:ext cx="3963390" cy="45921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cs-CZ" sz="1800" dirty="0">
                <a:solidFill>
                  <a:srgbClr val="002060"/>
                </a:solidFill>
              </a:rPr>
              <a:t>PhDr. Ing. Mgr. Renáta Pavlíčková, MBA</a:t>
            </a:r>
          </a:p>
          <a:p>
            <a:pPr marL="0" indent="0" algn="just">
              <a:buFont typeface="Arial" pitchFamily="34" charset="0"/>
              <a:buNone/>
            </a:pPr>
            <a:endParaRPr lang="ru-RU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43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marketing </a:t>
            </a:r>
            <a:b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pohledu chování spotřebitele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rgbClr val="626262"/>
                </a:solidFill>
              </a:rPr>
              <a:t>Kulturní faktory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rgbClr val="626262"/>
                </a:solidFill>
              </a:rPr>
              <a:t>Sociologické faktory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rgbClr val="626262"/>
                </a:solidFill>
              </a:rPr>
              <a:t>Ekonomické faktory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rgbClr val="626262"/>
                </a:solidFill>
              </a:rPr>
              <a:t>Psychologické faktory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b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Kulturní faktory</a:t>
            </a:r>
            <a:b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Zásadní význam v event marketingu má pocitová a vjemová složka každého jednotlivce. V tomto ohledu event marketing pracuje s jednotlivými významnými prvky dané kultury (symboly, rituály, zvyky a obyčeji), které zprostředkovaně působí na spotřebitelovo chování.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 mezinárodním měřítku však event marketing naráží na významný problém způsobený rozdílnými kulturami a měřítky hodnot v jednotlivých zemích a světadílech.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AB3369-7666-44EB-AEA9-5FA9440DB4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43434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37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Sociologické faktory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Teorie davu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26262"/>
                </a:solidFill>
                <a:latin typeface="Calibri"/>
              </a:rPr>
              <a:t>Kolektivní duch davu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Emocionální působení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26262"/>
                </a:solidFill>
                <a:latin typeface="Calibri"/>
              </a:rPr>
              <a:t>Obrazotvornost davu a síla slov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cs-CZ" sz="2000" dirty="0">
                <a:solidFill>
                  <a:srgbClr val="626262"/>
                </a:solidFill>
                <a:latin typeface="Calibri"/>
              </a:rPr>
              <a:t>Role vůdců a celebrit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AB3369-7666-44EB-AEA9-5FA9440DB4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43434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506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cs-CZ" sz="2000" dirty="0">
                <a:solidFill>
                  <a:schemeClr val="bg2"/>
                </a:solidFill>
              </a:rPr>
              <a:t>Dav je shromážděním jakýchkoliv jedinců bez ohledu na jejich národnost, povolání nebo pohlaví a bez ohledu na náhodu, která je svedla dohromady.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 daných okolností má shromáždění lidí vlastnosti odlišné od vlastností jedinců, z nichž je složeno.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Mizí jedinečnost osobností, citů a myšlenek. Vytváří se „kolektivní duše“ přechodného rázu. Z pouhého seskupení se stává dav organizovaný, respektive často označovaný jako dav psychologický podléhající určitým zákonitostem.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AB3369-7666-44EB-AEA9-5FA9440DB4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43434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181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Kolektivní duch davu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Ať už je dav složen z jakéhokoliv počtu jedinců rozdílné inteligence, povahy nebo zaměstnání, nabývá kolektivní duši. 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 vědecky ověřeno, že samotnou skutečnost příslušnosti k davu vyvolává v jedinci pocit moci, který mu dovoluje uvolnit nejnižší pudy (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mizí pocit zodpovědnosti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). 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Zároveň je každý čin nebo cit nakažlivý a dá se v davu velmi snadno využít (nebo zneužít).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 marketing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využívající vhodně zvolený emocionální zážitek může na základě těchto znalostí v pozitivním slova smyslu oslovit efektivně danou cílovou skupinu.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AB3369-7666-44EB-AEA9-5FA9440DB4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43434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89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Ekonomické faktory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Úzká vazba mezi ekonomickým postavením jednotlivce, jeho nákupním a spotřebním chováním a aplikací event marketingu.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AB3369-7666-44EB-AEA9-5FA9440DB4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43434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47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Psychologické faktory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Vnímání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000" dirty="0">
                <a:solidFill>
                  <a:srgbClr val="626262"/>
                </a:solidFill>
                <a:latin typeface="Calibri"/>
              </a:rPr>
              <a:t>Pozornost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Paměť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000" dirty="0">
                <a:solidFill>
                  <a:srgbClr val="626262"/>
                </a:solidFill>
                <a:latin typeface="Calibri"/>
              </a:rPr>
              <a:t>Představování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Myšlení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000" dirty="0">
                <a:solidFill>
                  <a:srgbClr val="626262"/>
                </a:solidFill>
                <a:latin typeface="Calibri"/>
              </a:rPr>
              <a:t>Prožívání</a:t>
            </a: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AB3369-7666-44EB-AEA9-5FA9440DB4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43434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43434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263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9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48000"/>
            <a:ext cx="4945063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 txBox="1">
            <a:spLocks/>
          </p:cNvSpPr>
          <p:nvPr/>
        </p:nvSpPr>
        <p:spPr>
          <a:xfrm>
            <a:off x="3482181" y="1219200"/>
            <a:ext cx="3619500" cy="1226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400" i="1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  <a:t>Děkuji vám za pozornost</a:t>
            </a:r>
            <a:br>
              <a:rPr lang="cs-CZ" sz="2400" i="1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</a:br>
            <a:r>
              <a:rPr lang="cs-CZ" sz="2400" i="1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  <a:t>a těším se na příště</a:t>
            </a:r>
            <a:endParaRPr lang="cs-CZ" sz="2400" i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81307"/>
      </p:ext>
    </p:extLst>
  </p:cSld>
  <p:clrMapOvr>
    <a:masterClrMapping/>
  </p:clrMapOvr>
</p:sld>
</file>

<file path=ppt/theme/theme1.xml><?xml version="1.0" encoding="utf-8"?>
<a:theme xmlns:a="http://schemas.openxmlformats.org/drawingml/2006/main" name="15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359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15_Office Theme</vt:lpstr>
      <vt:lpstr>1_Office Theme</vt:lpstr>
      <vt:lpstr>3_Office Theme</vt:lpstr>
      <vt:lpstr>Prezentace aplikace PowerPoint</vt:lpstr>
      <vt:lpstr>Event marketing  z pohledu chování spotřebitele</vt:lpstr>
      <vt:lpstr> 1) Kulturní faktory </vt:lpstr>
      <vt:lpstr>2) Sociologické faktory</vt:lpstr>
      <vt:lpstr>Dav</vt:lpstr>
      <vt:lpstr>Kolektivní duch davu</vt:lpstr>
      <vt:lpstr>3) Ekonomické faktory</vt:lpstr>
      <vt:lpstr>4) Psychologické faktory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Pavlíčková Renáta</cp:lastModifiedBy>
  <cp:revision>342</cp:revision>
  <dcterms:created xsi:type="dcterms:W3CDTF">2012-04-26T17:06:14Z</dcterms:created>
  <dcterms:modified xsi:type="dcterms:W3CDTF">2023-11-10T11:33:07Z</dcterms:modified>
</cp:coreProperties>
</file>