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  <p:sldMasterId id="2147483984" r:id="rId2"/>
  </p:sldMasterIdLst>
  <p:notesMasterIdLst>
    <p:notesMasterId r:id="rId15"/>
  </p:notesMasterIdLst>
  <p:sldIdLst>
    <p:sldId id="347" r:id="rId3"/>
    <p:sldId id="369" r:id="rId4"/>
    <p:sldId id="380" r:id="rId5"/>
    <p:sldId id="372" r:id="rId6"/>
    <p:sldId id="382" r:id="rId7"/>
    <p:sldId id="381" r:id="rId8"/>
    <p:sldId id="371" r:id="rId9"/>
    <p:sldId id="379" r:id="rId10"/>
    <p:sldId id="383" r:id="rId11"/>
    <p:sldId id="370" r:id="rId12"/>
    <p:sldId id="363" r:id="rId13"/>
    <p:sldId id="3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2" d="100"/>
          <a:sy n="82" d="100"/>
        </p:scale>
        <p:origin x="-112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11/9/2023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057400"/>
            <a:ext cx="5105400" cy="15972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„Komunikace eventu“</a:t>
            </a:r>
            <a:endParaRPr lang="ru-RU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8600" y="3886200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>
                <a:solidFill>
                  <a:srgbClr val="00206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Přechod </a:t>
            </a:r>
            <a:r>
              <a:rPr lang="cs-CZ" sz="2000" dirty="0" err="1">
                <a:solidFill>
                  <a:srgbClr val="343434"/>
                </a:solidFill>
                <a:latin typeface="Calibri"/>
              </a:rPr>
              <a:t>pre-openingu</a:t>
            </a:r>
            <a:r>
              <a:rPr lang="cs-CZ" sz="2000" dirty="0">
                <a:solidFill>
                  <a:srgbClr val="343434"/>
                </a:solidFill>
                <a:latin typeface="Calibri"/>
              </a:rPr>
              <a:t> v </a:t>
            </a:r>
            <a:r>
              <a:rPr lang="cs-CZ" sz="2000" dirty="0" err="1">
                <a:solidFill>
                  <a:srgbClr val="343434"/>
                </a:solidFill>
                <a:latin typeface="Calibri"/>
              </a:rPr>
              <a:t>opening</a:t>
            </a:r>
            <a:endParaRPr lang="cs-CZ" sz="2000" dirty="0">
              <a:solidFill>
                <a:srgbClr val="343434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Tisková konference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(investor, novináři, média)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Plán krizové komunikace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Pokrytí akce: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Fotografická dokumentace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solidFill>
                  <a:srgbClr val="343434"/>
                </a:solidFill>
                <a:latin typeface="Calibri"/>
              </a:rPr>
              <a:t>Videozáznam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přenos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openingu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Medializace </a:t>
            </a:r>
            <a:r>
              <a:rPr lang="cs-CZ" sz="2000" dirty="0" err="1">
                <a:solidFill>
                  <a:srgbClr val="343434"/>
                </a:solidFill>
                <a:latin typeface="Calibri"/>
              </a:rPr>
              <a:t>openingu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Opening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0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manuál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580604"/>
            <a:ext cx="7010400" cy="517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10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43434">
                    <a:tint val="75000"/>
                  </a:srgbClr>
                </a:solidFill>
              </a:rPr>
              <a:t>EVENT MARKETING</a:t>
            </a:r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048000"/>
            <a:ext cx="494506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 txBox="1">
            <a:spLocks/>
          </p:cNvSpPr>
          <p:nvPr/>
        </p:nvSpPr>
        <p:spPr>
          <a:xfrm>
            <a:off x="3482181" y="1219200"/>
            <a:ext cx="3619500" cy="122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400" i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</a:rPr>
              <a:t>Děkuji vám za pozornost</a:t>
            </a:r>
            <a:br>
              <a:rPr lang="cs-CZ" sz="2400" i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</a:rPr>
            </a:br>
            <a:r>
              <a:rPr lang="cs-CZ" sz="2400" i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</a:rPr>
              <a:t>a těším se na příště</a:t>
            </a:r>
            <a:endParaRPr lang="cs-CZ" sz="2400" i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Komunikace formy a obsahu prostřednictvím nástrojů marketingové komunikace: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Reklama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Public Relations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Osobní prodej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Podpora prodeje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Přímý marketing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cs-CZ" sz="1600" dirty="0">
              <a:solidFill>
                <a:srgbClr val="343434"/>
              </a:solidFill>
              <a:latin typeface="Calibri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Komunikace eventu</a:t>
            </a:r>
            <a:endParaRPr kumimoji="1" lang="en-US" altLang="ko-KR" sz="320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6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 výběru médií pro komunikace eventu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Masová média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Printová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média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Online média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algn="just">
              <a:lnSpc>
                <a:spcPct val="150000"/>
              </a:lnSpc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Komunikace a výběr médií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72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Fáze předcházející zahájení provozu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Aktivace/oživení stránek na Facebooku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Profil na Instagramu (včetně pravidelného plnění obsahem)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reklama na sociálních sítích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PPC kampaně (zaměřeno na cílové skupiny)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Pre-opening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48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               Před zahájením činnosti (otevřením provozu)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                                </a:t>
            </a:r>
            <a:r>
              <a:rPr lang="cs-CZ" sz="2000" b="1" dirty="0" err="1">
                <a:solidFill>
                  <a:srgbClr val="00B0F0"/>
                </a:solidFill>
                <a:latin typeface="Calibri"/>
              </a:rPr>
              <a:t>Pre-openingová</a:t>
            </a:r>
            <a:r>
              <a:rPr lang="cs-CZ" sz="2000" b="1" dirty="0">
                <a:solidFill>
                  <a:srgbClr val="00B0F0"/>
                </a:solidFill>
                <a:latin typeface="Calibri"/>
              </a:rPr>
              <a:t> akce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Prezentace firmy, produktů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Cílová skupina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Lokace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Příběh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Přínos (např. regionu, komunitě)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Spolupráce 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Pre-opening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="" xmlns:a16="http://schemas.microsoft.com/office/drawing/2014/main" id="{AFA1BC45-CF3D-8DBA-BD35-B9C76503A67B}"/>
              </a:ext>
            </a:extLst>
          </p:cNvPr>
          <p:cNvSpPr/>
          <p:nvPr/>
        </p:nvSpPr>
        <p:spPr>
          <a:xfrm>
            <a:off x="3733800" y="2286000"/>
            <a:ext cx="838200" cy="685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3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Měřitelné cíle (SMART)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Komparace s předchozím obdobím či srovnatelnou akcí, eventem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Prokazatelné výsledky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Plán komunikace pro následující období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Predikce vývoje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Pre-opening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a </a:t>
            </a: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opening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v číslech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59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Počet spolupracujících </a:t>
            </a:r>
            <a:r>
              <a:rPr lang="cs-CZ" sz="2000" dirty="0" err="1">
                <a:solidFill>
                  <a:srgbClr val="343434"/>
                </a:solidFill>
                <a:latin typeface="Calibri"/>
              </a:rPr>
              <a:t>influencerů</a:t>
            </a:r>
            <a:endParaRPr lang="cs-CZ" sz="2000" dirty="0">
              <a:solidFill>
                <a:srgbClr val="343434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Počet ambasadorů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Počet mediálních výstupů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Počet návštěvníků webových stránek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Počet návštěvníků na Facebooku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Pre-opening</a:t>
            </a: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 a </a:t>
            </a: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opening</a:t>
            </a: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 v číslech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15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Mediálně známá osobnost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Výstupy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Kladná reputace a p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ozitivní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ohlasy na činnost (aktivity)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Tvář kampaně/eventu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9EBA55F8-63E3-BE4D-3910-570ADB32E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038600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8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Významné a mediálně známé osobnosti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Přirozen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 autorita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Charisma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Propojení komunit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Přínos ambasadorů pro event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360275"/>
      </p:ext>
    </p:extLst>
  </p:cSld>
  <p:clrMapOvr>
    <a:masterClrMapping/>
  </p:clrMapOvr>
</p:sld>
</file>

<file path=ppt/theme/theme1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231</Words>
  <Application>Microsoft Office PowerPoint</Application>
  <PresentationFormat>Předvádění na obrazovce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15_Office Theme</vt:lpstr>
      <vt:lpstr>2_Office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343</cp:revision>
  <dcterms:created xsi:type="dcterms:W3CDTF">2012-04-26T17:06:14Z</dcterms:created>
  <dcterms:modified xsi:type="dcterms:W3CDTF">2023-11-09T18:05:52Z</dcterms:modified>
</cp:coreProperties>
</file>