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437" r:id="rId6"/>
    <p:sldId id="472" r:id="rId7"/>
    <p:sldId id="470" r:id="rId8"/>
    <p:sldId id="471" r:id="rId9"/>
    <p:sldId id="43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5170" autoAdjust="0"/>
  </p:normalViewPr>
  <p:slideViewPr>
    <p:cSldViewPr snapToGrid="0" snapToObjects="1">
      <p:cViewPr varScale="1">
        <p:scale>
          <a:sx n="51" d="100"/>
          <a:sy n="51" d="100"/>
        </p:scale>
        <p:origin x="16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07.10.2023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Energetický management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YEM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</a:t>
            </a:r>
            <a:r>
              <a:rPr lang="cs-CZ" sz="1800" b="1" dirty="0" smtClean="0">
                <a:cs typeface="Arial"/>
              </a:rPr>
              <a:t>Škrabal, Ph.D.</a:t>
            </a:r>
            <a:endParaRPr lang="cs-CZ" sz="1800" b="1" dirty="0">
              <a:cs typeface="Arial"/>
            </a:endParaRP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13. 10. 2023</a:t>
            </a:r>
            <a:endParaRPr lang="cs-CZ" sz="1800" b="1" dirty="0">
              <a:cs typeface="Arial"/>
            </a:endParaRP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Kontakt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Ústav: </a:t>
            </a:r>
            <a:r>
              <a:rPr lang="cs-CZ" dirty="0" smtClean="0"/>
              <a:t>UEF </a:t>
            </a:r>
            <a:r>
              <a:rPr lang="cs-CZ" dirty="0"/>
              <a:t>(Ústav </a:t>
            </a:r>
            <a:r>
              <a:rPr lang="cs-CZ" dirty="0" smtClean="0"/>
              <a:t>ekonomiky a financí)</a:t>
            </a:r>
            <a:endParaRPr lang="cs-CZ" dirty="0"/>
          </a:p>
          <a:p>
            <a:r>
              <a:rPr lang="cs-CZ" dirty="0"/>
              <a:t>Kontakt:</a:t>
            </a:r>
          </a:p>
          <a:p>
            <a:pPr lvl="1"/>
            <a:r>
              <a:rPr lang="cs-CZ" dirty="0"/>
              <a:t>e-mail: jaroslav.skrabal@mvso.cz</a:t>
            </a:r>
          </a:p>
          <a:p>
            <a:pPr lvl="1"/>
            <a:r>
              <a:rPr lang="cs-CZ" dirty="0"/>
              <a:t>Přes poštu v rámci: IS MVSO.</a:t>
            </a:r>
          </a:p>
          <a:p>
            <a:r>
              <a:rPr lang="cs-CZ" dirty="0"/>
              <a:t>Konzultační hodiny dle domluvy.</a:t>
            </a:r>
          </a:p>
          <a:p>
            <a:r>
              <a:rPr lang="cs-CZ" dirty="0"/>
              <a:t>Veškeré informace budou poslány přes hromadnou korespondenci IS MVSO.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326894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účast na tutoriálech;</a:t>
            </a:r>
          </a:p>
          <a:p>
            <a:pPr lvl="1"/>
            <a:r>
              <a:rPr lang="cs-CZ" dirty="0"/>
              <a:t>absolvování testu základních vědomostí (na konci semestru).</a:t>
            </a:r>
          </a:p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písemná část – </a:t>
            </a:r>
            <a:r>
              <a:rPr lang="cs-CZ" b="1" dirty="0"/>
              <a:t>esej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ústní část (termíny budou vypsány v IS MVŠO);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7233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absolvování testu základních vědomostí</a:t>
            </a:r>
          </a:p>
          <a:p>
            <a:pPr lvl="2"/>
            <a:r>
              <a:rPr lang="cs-CZ" dirty="0"/>
              <a:t>test se bude skládat </a:t>
            </a:r>
            <a:r>
              <a:rPr lang="cs-CZ" b="1" dirty="0"/>
              <a:t>z 10 otázek formou a, b, </a:t>
            </a:r>
            <a:r>
              <a:rPr lang="cs-CZ" b="1" dirty="0" smtClean="0"/>
              <a:t>c</a:t>
            </a:r>
            <a:r>
              <a:rPr lang="cs-CZ" dirty="0" smtClean="0"/>
              <a:t>, </a:t>
            </a:r>
            <a:r>
              <a:rPr lang="cs-CZ" dirty="0"/>
              <a:t>kdy </a:t>
            </a:r>
            <a:r>
              <a:rPr lang="cs-CZ" b="1" dirty="0"/>
              <a:t>jedna odveď bude správná</a:t>
            </a:r>
            <a:r>
              <a:rPr lang="cs-CZ" b="1" dirty="0" smtClean="0"/>
              <a:t>;</a:t>
            </a:r>
          </a:p>
          <a:p>
            <a:pPr lvl="3"/>
            <a:r>
              <a:rPr lang="cs-CZ" sz="2200" b="1" dirty="0" smtClean="0"/>
              <a:t>Test bude realizovaný přes IS MVŠO;</a:t>
            </a:r>
            <a:endParaRPr lang="cs-CZ" sz="2200" b="1" dirty="0"/>
          </a:p>
          <a:p>
            <a:pPr lvl="2"/>
            <a:r>
              <a:rPr lang="cs-CZ" dirty="0"/>
              <a:t>za každou správnou otázku je možné </a:t>
            </a:r>
            <a:r>
              <a:rPr lang="cs-CZ" b="1" dirty="0"/>
              <a:t>získat dva body </a:t>
            </a:r>
            <a:r>
              <a:rPr lang="cs-CZ" dirty="0"/>
              <a:t>(celkem tedy </a:t>
            </a:r>
            <a:r>
              <a:rPr lang="cs-CZ" dirty="0" smtClean="0"/>
              <a:t>20 </a:t>
            </a:r>
            <a:r>
              <a:rPr lang="cs-CZ" dirty="0"/>
              <a:t>bodů);</a:t>
            </a:r>
          </a:p>
          <a:p>
            <a:pPr lvl="2"/>
            <a:r>
              <a:rPr lang="cs-CZ" dirty="0"/>
              <a:t>dané body budou následně </a:t>
            </a:r>
            <a:r>
              <a:rPr lang="cs-CZ" b="1" dirty="0"/>
              <a:t>připočteny k celkovému hodnocení</a:t>
            </a:r>
            <a:r>
              <a:rPr lang="cs-CZ" dirty="0"/>
              <a:t>. </a:t>
            </a:r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410446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písemná část – </a:t>
            </a:r>
            <a:r>
              <a:rPr lang="cs-CZ" b="1" dirty="0"/>
              <a:t>esej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každý student vytvoří </a:t>
            </a:r>
            <a:r>
              <a:rPr lang="cs-CZ" dirty="0" smtClean="0"/>
              <a:t>esej v rozsahu 5 stran na libovolné téma zaměřující se na energetický management;</a:t>
            </a:r>
            <a:endParaRPr lang="cs-CZ" dirty="0"/>
          </a:p>
          <a:p>
            <a:pPr lvl="2"/>
            <a:r>
              <a:rPr lang="cs-CZ" dirty="0"/>
              <a:t>seminární práce bude </a:t>
            </a:r>
            <a:r>
              <a:rPr lang="cs-CZ" dirty="0" smtClean="0"/>
              <a:t>odevzdána do </a:t>
            </a:r>
            <a:r>
              <a:rPr lang="cs-CZ" dirty="0" err="1" smtClean="0"/>
              <a:t>Odevzdávárny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ústní část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21429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0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2216</TotalTime>
  <Words>196</Words>
  <Application>Microsoft Office PowerPoint</Application>
  <PresentationFormat>Předvádění na obrazovce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Energetický management YEM</vt:lpstr>
      <vt:lpstr>Kontakt</vt:lpstr>
      <vt:lpstr>Podmínky</vt:lpstr>
      <vt:lpstr>Podmínky</vt:lpstr>
      <vt:lpstr>Podmínky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126</cp:revision>
  <dcterms:created xsi:type="dcterms:W3CDTF">2020-01-28T10:37:38Z</dcterms:created>
  <dcterms:modified xsi:type="dcterms:W3CDTF">2023-10-07T09:52:35Z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