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3" r:id="rId3"/>
    <p:sldId id="296" r:id="rId4"/>
    <p:sldId id="297" r:id="rId5"/>
    <p:sldId id="298" r:id="rId6"/>
    <p:sldId id="299" r:id="rId7"/>
    <p:sldId id="300" r:id="rId8"/>
    <p:sldId id="301" r:id="rId9"/>
    <p:sldId id="303" r:id="rId10"/>
    <p:sldId id="302" r:id="rId11"/>
    <p:sldId id="304" r:id="rId12"/>
    <p:sldId id="305" r:id="rId13"/>
    <p:sldId id="306" r:id="rId14"/>
    <p:sldId id="307" r:id="rId15"/>
    <p:sldId id="308" r:id="rId16"/>
    <p:sldId id="309" r:id="rId17"/>
    <p:sldId id="311" r:id="rId18"/>
    <p:sldId id="310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20" r:id="rId27"/>
    <p:sldId id="321" r:id="rId28"/>
    <p:sldId id="322" r:id="rId29"/>
    <p:sldId id="323" r:id="rId30"/>
    <p:sldId id="325" r:id="rId31"/>
    <p:sldId id="324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5" r:id="rId41"/>
    <p:sldId id="334" r:id="rId42"/>
    <p:sldId id="336" r:id="rId43"/>
    <p:sldId id="337" r:id="rId44"/>
    <p:sldId id="338" r:id="rId45"/>
    <p:sldId id="340" r:id="rId46"/>
    <p:sldId id="341" r:id="rId47"/>
    <p:sldId id="342" r:id="rId48"/>
    <p:sldId id="343" r:id="rId49"/>
    <p:sldId id="344" r:id="rId50"/>
    <p:sldId id="345" r:id="rId5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3237C-A935-4E83-B557-68F2F4DAFCE5}" type="doc">
      <dgm:prSet loTypeId="urn:microsoft.com/office/officeart/2005/8/layout/list1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F061ABA5-CA1B-4877-B556-AF221E610543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sz="3000" dirty="0">
              <a:latin typeface="Bookman Old Style" panose="02050604050505020204" pitchFamily="18" charset="0"/>
            </a:rPr>
            <a:t>ČINNOST PŘED UZAVŘENÍM SMLOUVY O AUDITU</a:t>
          </a:r>
        </a:p>
      </dgm:t>
    </dgm:pt>
    <dgm:pt modelId="{21E51503-74FD-44BF-BD51-8194E46A8520}" type="parTrans" cxnId="{2BE8344E-0007-4CE0-9DF7-BA141B2CAA92}">
      <dgm:prSet/>
      <dgm:spPr/>
      <dgm:t>
        <a:bodyPr/>
        <a:lstStyle/>
        <a:p>
          <a:endParaRPr lang="cs-CZ"/>
        </a:p>
      </dgm:t>
    </dgm:pt>
    <dgm:pt modelId="{8A1C1981-BCF4-41B4-AEB0-45AC71ED3483}" type="sibTrans" cxnId="{2BE8344E-0007-4CE0-9DF7-BA141B2CAA92}">
      <dgm:prSet/>
      <dgm:spPr/>
      <dgm:t>
        <a:bodyPr/>
        <a:lstStyle/>
        <a:p>
          <a:endParaRPr lang="cs-CZ"/>
        </a:p>
      </dgm:t>
    </dgm:pt>
    <dgm:pt modelId="{1F0BF6F4-697F-4972-BB11-5A5B02B6E292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sz="3000" dirty="0">
              <a:latin typeface="Bookman Old Style" panose="02050604050505020204" pitchFamily="18" charset="0"/>
            </a:rPr>
            <a:t>CELKOVÉ POZNÁVÁNÍ  KLIENTA A SESTAVENÍ PŘEDBĚŽNÉHO PLÁNU AUDITU</a:t>
          </a:r>
        </a:p>
      </dgm:t>
    </dgm:pt>
    <dgm:pt modelId="{43C4E2C9-7A78-4D2B-B621-FB0D3C3593B8}" type="parTrans" cxnId="{8E59BE14-A477-4658-88BE-B397D7692ABA}">
      <dgm:prSet/>
      <dgm:spPr/>
      <dgm:t>
        <a:bodyPr/>
        <a:lstStyle/>
        <a:p>
          <a:endParaRPr lang="cs-CZ"/>
        </a:p>
      </dgm:t>
    </dgm:pt>
    <dgm:pt modelId="{CF796AF2-C21B-452E-968B-EFF28D49275E}" type="sibTrans" cxnId="{8E59BE14-A477-4658-88BE-B397D7692ABA}">
      <dgm:prSet/>
      <dgm:spPr/>
      <dgm:t>
        <a:bodyPr/>
        <a:lstStyle/>
        <a:p>
          <a:endParaRPr lang="cs-CZ"/>
        </a:p>
      </dgm:t>
    </dgm:pt>
    <dgm:pt modelId="{15469E32-01EE-42FB-96AA-B06F7417B8C5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sz="3000" dirty="0">
              <a:latin typeface="Bookman Old Style" panose="02050604050505020204" pitchFamily="18" charset="0"/>
            </a:rPr>
            <a:t>FORMULACE PLÁNU AUDITU</a:t>
          </a:r>
        </a:p>
      </dgm:t>
    </dgm:pt>
    <dgm:pt modelId="{6C44D0C8-F536-45AF-8EDA-5C66B7F62235}" type="parTrans" cxnId="{5FB288B4-2BFB-44B5-8253-EC848A65C9F6}">
      <dgm:prSet/>
      <dgm:spPr/>
      <dgm:t>
        <a:bodyPr/>
        <a:lstStyle/>
        <a:p>
          <a:endParaRPr lang="cs-CZ"/>
        </a:p>
      </dgm:t>
    </dgm:pt>
    <dgm:pt modelId="{3F52F740-A1D2-499A-83F9-BA5353E9D9B5}" type="sibTrans" cxnId="{5FB288B4-2BFB-44B5-8253-EC848A65C9F6}">
      <dgm:prSet/>
      <dgm:spPr/>
      <dgm:t>
        <a:bodyPr/>
        <a:lstStyle/>
        <a:p>
          <a:endParaRPr lang="cs-CZ"/>
        </a:p>
      </dgm:t>
    </dgm:pt>
    <dgm:pt modelId="{FC320EBD-2A66-4AF5-B7A7-FAFAE3EAC6DD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sz="3000" dirty="0">
              <a:latin typeface="Bookman Old Style" panose="02050604050505020204" pitchFamily="18" charset="0"/>
            </a:rPr>
            <a:t>REALIZACE SAMOTNÉHO AUDITU</a:t>
          </a:r>
        </a:p>
      </dgm:t>
    </dgm:pt>
    <dgm:pt modelId="{BA7DE4F1-676B-4136-9446-07F91D7E8395}" type="parTrans" cxnId="{641F9A27-5178-4982-9AA3-D93B7DE10907}">
      <dgm:prSet/>
      <dgm:spPr/>
      <dgm:t>
        <a:bodyPr/>
        <a:lstStyle/>
        <a:p>
          <a:endParaRPr lang="cs-CZ"/>
        </a:p>
      </dgm:t>
    </dgm:pt>
    <dgm:pt modelId="{CEE51BA6-EEDE-4F52-BE35-590EBB67C044}" type="sibTrans" cxnId="{641F9A27-5178-4982-9AA3-D93B7DE10907}">
      <dgm:prSet/>
      <dgm:spPr/>
      <dgm:t>
        <a:bodyPr/>
        <a:lstStyle/>
        <a:p>
          <a:endParaRPr lang="cs-CZ"/>
        </a:p>
      </dgm:t>
    </dgm:pt>
    <dgm:pt modelId="{42B81F69-3731-4A9E-9BD3-558DB1DC79C9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sz="3000" dirty="0">
              <a:latin typeface="Bookman Old Style" panose="02050604050505020204" pitchFamily="18" charset="0"/>
            </a:rPr>
            <a:t>UKONČENÍ AUDITU A VYDÁNÍ ZÁVĚREČNÉ ZPRÁVY S VÝROKEM AUDITORA</a:t>
          </a:r>
        </a:p>
      </dgm:t>
    </dgm:pt>
    <dgm:pt modelId="{D8A90E96-8C19-422B-94A0-5C81AF135E40}" type="parTrans" cxnId="{DFB8F783-D106-4053-BA56-016F60C37C78}">
      <dgm:prSet/>
      <dgm:spPr/>
      <dgm:t>
        <a:bodyPr/>
        <a:lstStyle/>
        <a:p>
          <a:endParaRPr lang="cs-CZ"/>
        </a:p>
      </dgm:t>
    </dgm:pt>
    <dgm:pt modelId="{C2D97D80-3A1D-46AC-9DB8-8E9715BE473A}" type="sibTrans" cxnId="{DFB8F783-D106-4053-BA56-016F60C37C78}">
      <dgm:prSet/>
      <dgm:spPr/>
      <dgm:t>
        <a:bodyPr/>
        <a:lstStyle/>
        <a:p>
          <a:endParaRPr lang="cs-CZ"/>
        </a:p>
      </dgm:t>
    </dgm:pt>
    <dgm:pt modelId="{5DC48825-6C95-49EB-ADFA-07EA54CBBAAC}" type="pres">
      <dgm:prSet presAssocID="{DE83237C-A935-4E83-B557-68F2F4DAFCE5}" presName="linear" presStyleCnt="0">
        <dgm:presLayoutVars>
          <dgm:dir/>
          <dgm:animLvl val="lvl"/>
          <dgm:resizeHandles val="exact"/>
        </dgm:presLayoutVars>
      </dgm:prSet>
      <dgm:spPr/>
    </dgm:pt>
    <dgm:pt modelId="{C61844C2-0A22-49BA-8352-2803A270DC85}" type="pres">
      <dgm:prSet presAssocID="{F061ABA5-CA1B-4877-B556-AF221E610543}" presName="parentLin" presStyleCnt="0"/>
      <dgm:spPr/>
    </dgm:pt>
    <dgm:pt modelId="{5AAA3ED2-54A4-48CF-94A0-9C47AAEBBA10}" type="pres">
      <dgm:prSet presAssocID="{F061ABA5-CA1B-4877-B556-AF221E610543}" presName="parentLeftMargin" presStyleLbl="node1" presStyleIdx="0" presStyleCnt="5"/>
      <dgm:spPr/>
    </dgm:pt>
    <dgm:pt modelId="{1301182F-5684-46F1-960B-650FC0C2D89C}" type="pres">
      <dgm:prSet presAssocID="{F061ABA5-CA1B-4877-B556-AF221E610543}" presName="parentText" presStyleLbl="node1" presStyleIdx="0" presStyleCnt="5" custScaleX="130307" custLinFactNeighborY="1809">
        <dgm:presLayoutVars>
          <dgm:chMax val="0"/>
          <dgm:bulletEnabled val="1"/>
        </dgm:presLayoutVars>
      </dgm:prSet>
      <dgm:spPr/>
    </dgm:pt>
    <dgm:pt modelId="{9E5F7A7F-DB1A-4C0D-8A13-29575A3661E8}" type="pres">
      <dgm:prSet presAssocID="{F061ABA5-CA1B-4877-B556-AF221E610543}" presName="negativeSpace" presStyleCnt="0"/>
      <dgm:spPr/>
    </dgm:pt>
    <dgm:pt modelId="{6CC87040-7DE8-44DE-A884-E64AD1F8D99C}" type="pres">
      <dgm:prSet presAssocID="{F061ABA5-CA1B-4877-B556-AF221E610543}" presName="childText" presStyleLbl="conFgAcc1" presStyleIdx="0" presStyleCnt="5">
        <dgm:presLayoutVars>
          <dgm:bulletEnabled val="1"/>
        </dgm:presLayoutVars>
      </dgm:prSet>
      <dgm:spPr>
        <a:ln w="38100"/>
      </dgm:spPr>
    </dgm:pt>
    <dgm:pt modelId="{5AC4440E-B303-4C68-9CEC-E7A9E5AB509F}" type="pres">
      <dgm:prSet presAssocID="{8A1C1981-BCF4-41B4-AEB0-45AC71ED3483}" presName="spaceBetweenRectangles" presStyleCnt="0"/>
      <dgm:spPr/>
    </dgm:pt>
    <dgm:pt modelId="{581AF819-0A8D-45DA-9341-25D2CB2C67B7}" type="pres">
      <dgm:prSet presAssocID="{1F0BF6F4-697F-4972-BB11-5A5B02B6E292}" presName="parentLin" presStyleCnt="0"/>
      <dgm:spPr/>
    </dgm:pt>
    <dgm:pt modelId="{5D44F064-B545-4B93-97E5-8C587CD6DE76}" type="pres">
      <dgm:prSet presAssocID="{1F0BF6F4-697F-4972-BB11-5A5B02B6E292}" presName="parentLeftMargin" presStyleLbl="node1" presStyleIdx="0" presStyleCnt="5"/>
      <dgm:spPr/>
    </dgm:pt>
    <dgm:pt modelId="{BCB0538B-8ACC-4DA1-A44B-6FD4A91D3D27}" type="pres">
      <dgm:prSet presAssocID="{1F0BF6F4-697F-4972-BB11-5A5B02B6E292}" presName="parentText" presStyleLbl="node1" presStyleIdx="1" presStyleCnt="5" custScaleX="130307" custLinFactNeighborY="1809">
        <dgm:presLayoutVars>
          <dgm:chMax val="0"/>
          <dgm:bulletEnabled val="1"/>
        </dgm:presLayoutVars>
      </dgm:prSet>
      <dgm:spPr/>
    </dgm:pt>
    <dgm:pt modelId="{3777972B-F324-4249-AD59-0F09BC3688D7}" type="pres">
      <dgm:prSet presAssocID="{1F0BF6F4-697F-4972-BB11-5A5B02B6E292}" presName="negativeSpace" presStyleCnt="0"/>
      <dgm:spPr/>
    </dgm:pt>
    <dgm:pt modelId="{D06F8B28-82DA-47E6-BC28-9D176FB9E150}" type="pres">
      <dgm:prSet presAssocID="{1F0BF6F4-697F-4972-BB11-5A5B02B6E292}" presName="childText" presStyleLbl="conFgAcc1" presStyleIdx="1" presStyleCnt="5">
        <dgm:presLayoutVars>
          <dgm:bulletEnabled val="1"/>
        </dgm:presLayoutVars>
      </dgm:prSet>
      <dgm:spPr>
        <a:ln w="38100"/>
      </dgm:spPr>
    </dgm:pt>
    <dgm:pt modelId="{300760EA-80E2-4699-B201-EA9F6E009386}" type="pres">
      <dgm:prSet presAssocID="{CF796AF2-C21B-452E-968B-EFF28D49275E}" presName="spaceBetweenRectangles" presStyleCnt="0"/>
      <dgm:spPr/>
    </dgm:pt>
    <dgm:pt modelId="{FE78485A-6A7D-4ACC-B410-D20C8B0F5E30}" type="pres">
      <dgm:prSet presAssocID="{15469E32-01EE-42FB-96AA-B06F7417B8C5}" presName="parentLin" presStyleCnt="0"/>
      <dgm:spPr/>
    </dgm:pt>
    <dgm:pt modelId="{83B0CBA8-18FA-4C63-854B-C86CA2022D7C}" type="pres">
      <dgm:prSet presAssocID="{15469E32-01EE-42FB-96AA-B06F7417B8C5}" presName="parentLeftMargin" presStyleLbl="node1" presStyleIdx="1" presStyleCnt="5"/>
      <dgm:spPr/>
    </dgm:pt>
    <dgm:pt modelId="{CC75819D-31F0-40D1-87E3-AD431E94DF5B}" type="pres">
      <dgm:prSet presAssocID="{15469E32-01EE-42FB-96AA-B06F7417B8C5}" presName="parentText" presStyleLbl="node1" presStyleIdx="2" presStyleCnt="5" custScaleX="130307" custLinFactNeighborY="1809">
        <dgm:presLayoutVars>
          <dgm:chMax val="0"/>
          <dgm:bulletEnabled val="1"/>
        </dgm:presLayoutVars>
      </dgm:prSet>
      <dgm:spPr/>
    </dgm:pt>
    <dgm:pt modelId="{57827F4F-DEA6-40AA-A43A-59F2AAE461A8}" type="pres">
      <dgm:prSet presAssocID="{15469E32-01EE-42FB-96AA-B06F7417B8C5}" presName="negativeSpace" presStyleCnt="0"/>
      <dgm:spPr/>
    </dgm:pt>
    <dgm:pt modelId="{BAFBED64-EE48-4A1D-9971-990BFADA1378}" type="pres">
      <dgm:prSet presAssocID="{15469E32-01EE-42FB-96AA-B06F7417B8C5}" presName="childText" presStyleLbl="conFgAcc1" presStyleIdx="2" presStyleCnt="5">
        <dgm:presLayoutVars>
          <dgm:bulletEnabled val="1"/>
        </dgm:presLayoutVars>
      </dgm:prSet>
      <dgm:spPr>
        <a:ln w="38100"/>
      </dgm:spPr>
    </dgm:pt>
    <dgm:pt modelId="{0CAD2F37-DB09-4739-8A57-7B6AEEB1FE88}" type="pres">
      <dgm:prSet presAssocID="{3F52F740-A1D2-499A-83F9-BA5353E9D9B5}" presName="spaceBetweenRectangles" presStyleCnt="0"/>
      <dgm:spPr/>
    </dgm:pt>
    <dgm:pt modelId="{DCC9394C-9D56-434F-8E22-82E7DCBBC719}" type="pres">
      <dgm:prSet presAssocID="{FC320EBD-2A66-4AF5-B7A7-FAFAE3EAC6DD}" presName="parentLin" presStyleCnt="0"/>
      <dgm:spPr/>
    </dgm:pt>
    <dgm:pt modelId="{A4D1C2F4-7415-4EC9-ACD0-3129416F9270}" type="pres">
      <dgm:prSet presAssocID="{FC320EBD-2A66-4AF5-B7A7-FAFAE3EAC6DD}" presName="parentLeftMargin" presStyleLbl="node1" presStyleIdx="2" presStyleCnt="5"/>
      <dgm:spPr/>
    </dgm:pt>
    <dgm:pt modelId="{977520F9-21B0-4B15-8DA4-2A91329A7D71}" type="pres">
      <dgm:prSet presAssocID="{FC320EBD-2A66-4AF5-B7A7-FAFAE3EAC6DD}" presName="parentText" presStyleLbl="node1" presStyleIdx="3" presStyleCnt="5" custScaleX="130307" custLinFactNeighborY="368">
        <dgm:presLayoutVars>
          <dgm:chMax val="0"/>
          <dgm:bulletEnabled val="1"/>
        </dgm:presLayoutVars>
      </dgm:prSet>
      <dgm:spPr/>
    </dgm:pt>
    <dgm:pt modelId="{B4834E9F-8F9F-4D82-A9A0-2E31C31458D0}" type="pres">
      <dgm:prSet presAssocID="{FC320EBD-2A66-4AF5-B7A7-FAFAE3EAC6DD}" presName="negativeSpace" presStyleCnt="0"/>
      <dgm:spPr/>
    </dgm:pt>
    <dgm:pt modelId="{8E28D5D1-2E3F-4FBC-B468-B81272AFA5E7}" type="pres">
      <dgm:prSet presAssocID="{FC320EBD-2A66-4AF5-B7A7-FAFAE3EAC6DD}" presName="childText" presStyleLbl="conFgAcc1" presStyleIdx="3" presStyleCnt="5" custLinFactNeighborX="-43">
        <dgm:presLayoutVars>
          <dgm:bulletEnabled val="1"/>
        </dgm:presLayoutVars>
      </dgm:prSet>
      <dgm:spPr>
        <a:ln w="38100"/>
      </dgm:spPr>
    </dgm:pt>
    <dgm:pt modelId="{41467BCD-6F51-4740-B45C-12359A7A8552}" type="pres">
      <dgm:prSet presAssocID="{CEE51BA6-EEDE-4F52-BE35-590EBB67C044}" presName="spaceBetweenRectangles" presStyleCnt="0"/>
      <dgm:spPr/>
    </dgm:pt>
    <dgm:pt modelId="{27FDF78B-4A4C-498C-8E2E-28280AE81E9F}" type="pres">
      <dgm:prSet presAssocID="{42B81F69-3731-4A9E-9BD3-558DB1DC79C9}" presName="parentLin" presStyleCnt="0"/>
      <dgm:spPr/>
    </dgm:pt>
    <dgm:pt modelId="{A911AAC7-B032-493A-8F83-60094C92ABAB}" type="pres">
      <dgm:prSet presAssocID="{42B81F69-3731-4A9E-9BD3-558DB1DC79C9}" presName="parentLeftMargin" presStyleLbl="node1" presStyleIdx="3" presStyleCnt="5"/>
      <dgm:spPr/>
    </dgm:pt>
    <dgm:pt modelId="{E3095F7D-1537-4656-9880-E7F8B8C63B07}" type="pres">
      <dgm:prSet presAssocID="{42B81F69-3731-4A9E-9BD3-558DB1DC79C9}" presName="parentText" presStyleLbl="node1" presStyleIdx="4" presStyleCnt="5" custScaleX="130307">
        <dgm:presLayoutVars>
          <dgm:chMax val="0"/>
          <dgm:bulletEnabled val="1"/>
        </dgm:presLayoutVars>
      </dgm:prSet>
      <dgm:spPr/>
    </dgm:pt>
    <dgm:pt modelId="{3AADE237-0EA6-4170-B6B5-31C62B516FE3}" type="pres">
      <dgm:prSet presAssocID="{42B81F69-3731-4A9E-9BD3-558DB1DC79C9}" presName="negativeSpace" presStyleCnt="0"/>
      <dgm:spPr/>
    </dgm:pt>
    <dgm:pt modelId="{CF23A01A-A1ED-4884-8274-FE0B5411EEF0}" type="pres">
      <dgm:prSet presAssocID="{42B81F69-3731-4A9E-9BD3-558DB1DC79C9}" presName="childText" presStyleLbl="conFgAcc1" presStyleIdx="4" presStyleCnt="5" custLinFactNeighborX="-43">
        <dgm:presLayoutVars>
          <dgm:bulletEnabled val="1"/>
        </dgm:presLayoutVars>
      </dgm:prSet>
      <dgm:spPr>
        <a:ln w="38100"/>
      </dgm:spPr>
    </dgm:pt>
  </dgm:ptLst>
  <dgm:cxnLst>
    <dgm:cxn modelId="{8E59BE14-A477-4658-88BE-B397D7692ABA}" srcId="{DE83237C-A935-4E83-B557-68F2F4DAFCE5}" destId="{1F0BF6F4-697F-4972-BB11-5A5B02B6E292}" srcOrd="1" destOrd="0" parTransId="{43C4E2C9-7A78-4D2B-B621-FB0D3C3593B8}" sibTransId="{CF796AF2-C21B-452E-968B-EFF28D49275E}"/>
    <dgm:cxn modelId="{7FE0011A-8DCF-4B72-A2F0-971A08C52E08}" type="presOf" srcId="{15469E32-01EE-42FB-96AA-B06F7417B8C5}" destId="{83B0CBA8-18FA-4C63-854B-C86CA2022D7C}" srcOrd="0" destOrd="0" presId="urn:microsoft.com/office/officeart/2005/8/layout/list1"/>
    <dgm:cxn modelId="{641F9A27-5178-4982-9AA3-D93B7DE10907}" srcId="{DE83237C-A935-4E83-B557-68F2F4DAFCE5}" destId="{FC320EBD-2A66-4AF5-B7A7-FAFAE3EAC6DD}" srcOrd="3" destOrd="0" parTransId="{BA7DE4F1-676B-4136-9446-07F91D7E8395}" sibTransId="{CEE51BA6-EEDE-4F52-BE35-590EBB67C044}"/>
    <dgm:cxn modelId="{A1FC786A-361B-460D-AF2E-3D73CCCA810D}" type="presOf" srcId="{1F0BF6F4-697F-4972-BB11-5A5B02B6E292}" destId="{5D44F064-B545-4B93-97E5-8C587CD6DE76}" srcOrd="0" destOrd="0" presId="urn:microsoft.com/office/officeart/2005/8/layout/list1"/>
    <dgm:cxn modelId="{2BE8344E-0007-4CE0-9DF7-BA141B2CAA92}" srcId="{DE83237C-A935-4E83-B557-68F2F4DAFCE5}" destId="{F061ABA5-CA1B-4877-B556-AF221E610543}" srcOrd="0" destOrd="0" parTransId="{21E51503-74FD-44BF-BD51-8194E46A8520}" sibTransId="{8A1C1981-BCF4-41B4-AEB0-45AC71ED3483}"/>
    <dgm:cxn modelId="{BD72937A-E25F-4CEC-A028-377A28545247}" type="presOf" srcId="{F061ABA5-CA1B-4877-B556-AF221E610543}" destId="{5AAA3ED2-54A4-48CF-94A0-9C47AAEBBA10}" srcOrd="0" destOrd="0" presId="urn:microsoft.com/office/officeart/2005/8/layout/list1"/>
    <dgm:cxn modelId="{DFB8F783-D106-4053-BA56-016F60C37C78}" srcId="{DE83237C-A935-4E83-B557-68F2F4DAFCE5}" destId="{42B81F69-3731-4A9E-9BD3-558DB1DC79C9}" srcOrd="4" destOrd="0" parTransId="{D8A90E96-8C19-422B-94A0-5C81AF135E40}" sibTransId="{C2D97D80-3A1D-46AC-9DB8-8E9715BE473A}"/>
    <dgm:cxn modelId="{EADDEC93-8618-4AF2-88B0-27DC6C74024D}" type="presOf" srcId="{15469E32-01EE-42FB-96AA-B06F7417B8C5}" destId="{CC75819D-31F0-40D1-87E3-AD431E94DF5B}" srcOrd="1" destOrd="0" presId="urn:microsoft.com/office/officeart/2005/8/layout/list1"/>
    <dgm:cxn modelId="{0C0FEA96-AF09-4737-AB9B-6C3F82F950E0}" type="presOf" srcId="{42B81F69-3731-4A9E-9BD3-558DB1DC79C9}" destId="{E3095F7D-1537-4656-9880-E7F8B8C63B07}" srcOrd="1" destOrd="0" presId="urn:microsoft.com/office/officeart/2005/8/layout/list1"/>
    <dgm:cxn modelId="{C69F72AC-D9D6-449A-9CC8-E30A616AD18D}" type="presOf" srcId="{FC320EBD-2A66-4AF5-B7A7-FAFAE3EAC6DD}" destId="{A4D1C2F4-7415-4EC9-ACD0-3129416F9270}" srcOrd="0" destOrd="0" presId="urn:microsoft.com/office/officeart/2005/8/layout/list1"/>
    <dgm:cxn modelId="{5FB288B4-2BFB-44B5-8253-EC848A65C9F6}" srcId="{DE83237C-A935-4E83-B557-68F2F4DAFCE5}" destId="{15469E32-01EE-42FB-96AA-B06F7417B8C5}" srcOrd="2" destOrd="0" parTransId="{6C44D0C8-F536-45AF-8EDA-5C66B7F62235}" sibTransId="{3F52F740-A1D2-499A-83F9-BA5353E9D9B5}"/>
    <dgm:cxn modelId="{164FA2C5-B17E-4509-BA0F-92951593D3AF}" type="presOf" srcId="{F061ABA5-CA1B-4877-B556-AF221E610543}" destId="{1301182F-5684-46F1-960B-650FC0C2D89C}" srcOrd="1" destOrd="0" presId="urn:microsoft.com/office/officeart/2005/8/layout/list1"/>
    <dgm:cxn modelId="{86D862DC-7F53-441A-8F83-02DE979E1BEE}" type="presOf" srcId="{42B81F69-3731-4A9E-9BD3-558DB1DC79C9}" destId="{A911AAC7-B032-493A-8F83-60094C92ABAB}" srcOrd="0" destOrd="0" presId="urn:microsoft.com/office/officeart/2005/8/layout/list1"/>
    <dgm:cxn modelId="{6B31BCE5-2E9C-406B-A009-5349D871CF2E}" type="presOf" srcId="{1F0BF6F4-697F-4972-BB11-5A5B02B6E292}" destId="{BCB0538B-8ACC-4DA1-A44B-6FD4A91D3D27}" srcOrd="1" destOrd="0" presId="urn:microsoft.com/office/officeart/2005/8/layout/list1"/>
    <dgm:cxn modelId="{B4C83EFA-7AB4-44DE-A79D-90518E5EEB96}" type="presOf" srcId="{DE83237C-A935-4E83-B557-68F2F4DAFCE5}" destId="{5DC48825-6C95-49EB-ADFA-07EA54CBBAAC}" srcOrd="0" destOrd="0" presId="urn:microsoft.com/office/officeart/2005/8/layout/list1"/>
    <dgm:cxn modelId="{6AFB3DFE-05DE-46EE-9AA5-B543A346CA0F}" type="presOf" srcId="{FC320EBD-2A66-4AF5-B7A7-FAFAE3EAC6DD}" destId="{977520F9-21B0-4B15-8DA4-2A91329A7D71}" srcOrd="1" destOrd="0" presId="urn:microsoft.com/office/officeart/2005/8/layout/list1"/>
    <dgm:cxn modelId="{039D8CDD-138D-4E67-9B20-E05092C9B3A8}" type="presParOf" srcId="{5DC48825-6C95-49EB-ADFA-07EA54CBBAAC}" destId="{C61844C2-0A22-49BA-8352-2803A270DC85}" srcOrd="0" destOrd="0" presId="urn:microsoft.com/office/officeart/2005/8/layout/list1"/>
    <dgm:cxn modelId="{F7625FDB-B6F0-4516-B2F0-888AACECECC2}" type="presParOf" srcId="{C61844C2-0A22-49BA-8352-2803A270DC85}" destId="{5AAA3ED2-54A4-48CF-94A0-9C47AAEBBA10}" srcOrd="0" destOrd="0" presId="urn:microsoft.com/office/officeart/2005/8/layout/list1"/>
    <dgm:cxn modelId="{7FB18E32-B693-43EA-972B-F3A561CDD8CE}" type="presParOf" srcId="{C61844C2-0A22-49BA-8352-2803A270DC85}" destId="{1301182F-5684-46F1-960B-650FC0C2D89C}" srcOrd="1" destOrd="0" presId="urn:microsoft.com/office/officeart/2005/8/layout/list1"/>
    <dgm:cxn modelId="{EF581F20-969F-4BD6-A80A-273979E8D958}" type="presParOf" srcId="{5DC48825-6C95-49EB-ADFA-07EA54CBBAAC}" destId="{9E5F7A7F-DB1A-4C0D-8A13-29575A3661E8}" srcOrd="1" destOrd="0" presId="urn:microsoft.com/office/officeart/2005/8/layout/list1"/>
    <dgm:cxn modelId="{49CD9475-DA72-4883-8FC7-430E7EBFEAF1}" type="presParOf" srcId="{5DC48825-6C95-49EB-ADFA-07EA54CBBAAC}" destId="{6CC87040-7DE8-44DE-A884-E64AD1F8D99C}" srcOrd="2" destOrd="0" presId="urn:microsoft.com/office/officeart/2005/8/layout/list1"/>
    <dgm:cxn modelId="{2468E967-B1A8-4EC3-88DD-ACEC3E118CC0}" type="presParOf" srcId="{5DC48825-6C95-49EB-ADFA-07EA54CBBAAC}" destId="{5AC4440E-B303-4C68-9CEC-E7A9E5AB509F}" srcOrd="3" destOrd="0" presId="urn:microsoft.com/office/officeart/2005/8/layout/list1"/>
    <dgm:cxn modelId="{94CC2320-8B22-447E-BAB1-792AE0942F21}" type="presParOf" srcId="{5DC48825-6C95-49EB-ADFA-07EA54CBBAAC}" destId="{581AF819-0A8D-45DA-9341-25D2CB2C67B7}" srcOrd="4" destOrd="0" presId="urn:microsoft.com/office/officeart/2005/8/layout/list1"/>
    <dgm:cxn modelId="{220B8DA6-D145-4BF1-B03D-4FB7B5028870}" type="presParOf" srcId="{581AF819-0A8D-45DA-9341-25D2CB2C67B7}" destId="{5D44F064-B545-4B93-97E5-8C587CD6DE76}" srcOrd="0" destOrd="0" presId="urn:microsoft.com/office/officeart/2005/8/layout/list1"/>
    <dgm:cxn modelId="{4EA1A3C0-17E9-4CBA-A296-0ABE0A84AED2}" type="presParOf" srcId="{581AF819-0A8D-45DA-9341-25D2CB2C67B7}" destId="{BCB0538B-8ACC-4DA1-A44B-6FD4A91D3D27}" srcOrd="1" destOrd="0" presId="urn:microsoft.com/office/officeart/2005/8/layout/list1"/>
    <dgm:cxn modelId="{755A42A0-94C9-4CC0-B9E6-EE184662197C}" type="presParOf" srcId="{5DC48825-6C95-49EB-ADFA-07EA54CBBAAC}" destId="{3777972B-F324-4249-AD59-0F09BC3688D7}" srcOrd="5" destOrd="0" presId="urn:microsoft.com/office/officeart/2005/8/layout/list1"/>
    <dgm:cxn modelId="{97890EEA-4BB4-41A4-87B3-335B93297929}" type="presParOf" srcId="{5DC48825-6C95-49EB-ADFA-07EA54CBBAAC}" destId="{D06F8B28-82DA-47E6-BC28-9D176FB9E150}" srcOrd="6" destOrd="0" presId="urn:microsoft.com/office/officeart/2005/8/layout/list1"/>
    <dgm:cxn modelId="{D81584A8-25D6-40E6-9081-6047EC69AF6B}" type="presParOf" srcId="{5DC48825-6C95-49EB-ADFA-07EA54CBBAAC}" destId="{300760EA-80E2-4699-B201-EA9F6E009386}" srcOrd="7" destOrd="0" presId="urn:microsoft.com/office/officeart/2005/8/layout/list1"/>
    <dgm:cxn modelId="{8E963A2A-655D-40B5-8EC9-750FDAC0DE56}" type="presParOf" srcId="{5DC48825-6C95-49EB-ADFA-07EA54CBBAAC}" destId="{FE78485A-6A7D-4ACC-B410-D20C8B0F5E30}" srcOrd="8" destOrd="0" presId="urn:microsoft.com/office/officeart/2005/8/layout/list1"/>
    <dgm:cxn modelId="{16EE1D10-A4F4-4BD0-A062-2A8956F90FCB}" type="presParOf" srcId="{FE78485A-6A7D-4ACC-B410-D20C8B0F5E30}" destId="{83B0CBA8-18FA-4C63-854B-C86CA2022D7C}" srcOrd="0" destOrd="0" presId="urn:microsoft.com/office/officeart/2005/8/layout/list1"/>
    <dgm:cxn modelId="{D19717B6-858F-45DF-9007-DD4F7F0FAB4B}" type="presParOf" srcId="{FE78485A-6A7D-4ACC-B410-D20C8B0F5E30}" destId="{CC75819D-31F0-40D1-87E3-AD431E94DF5B}" srcOrd="1" destOrd="0" presId="urn:microsoft.com/office/officeart/2005/8/layout/list1"/>
    <dgm:cxn modelId="{17C755EB-2C09-4EF3-966E-4A615883689F}" type="presParOf" srcId="{5DC48825-6C95-49EB-ADFA-07EA54CBBAAC}" destId="{57827F4F-DEA6-40AA-A43A-59F2AAE461A8}" srcOrd="9" destOrd="0" presId="urn:microsoft.com/office/officeart/2005/8/layout/list1"/>
    <dgm:cxn modelId="{573C9573-F8BD-44FA-ACC5-2F3DC7333210}" type="presParOf" srcId="{5DC48825-6C95-49EB-ADFA-07EA54CBBAAC}" destId="{BAFBED64-EE48-4A1D-9971-990BFADA1378}" srcOrd="10" destOrd="0" presId="urn:microsoft.com/office/officeart/2005/8/layout/list1"/>
    <dgm:cxn modelId="{4289482F-348A-414F-93DE-5DBD12D12AA4}" type="presParOf" srcId="{5DC48825-6C95-49EB-ADFA-07EA54CBBAAC}" destId="{0CAD2F37-DB09-4739-8A57-7B6AEEB1FE88}" srcOrd="11" destOrd="0" presId="urn:microsoft.com/office/officeart/2005/8/layout/list1"/>
    <dgm:cxn modelId="{583F79ED-5560-4A36-BD91-C9E6CD0040C1}" type="presParOf" srcId="{5DC48825-6C95-49EB-ADFA-07EA54CBBAAC}" destId="{DCC9394C-9D56-434F-8E22-82E7DCBBC719}" srcOrd="12" destOrd="0" presId="urn:microsoft.com/office/officeart/2005/8/layout/list1"/>
    <dgm:cxn modelId="{D83FA9AD-2F25-4CE4-A9B9-1B05721128EA}" type="presParOf" srcId="{DCC9394C-9D56-434F-8E22-82E7DCBBC719}" destId="{A4D1C2F4-7415-4EC9-ACD0-3129416F9270}" srcOrd="0" destOrd="0" presId="urn:microsoft.com/office/officeart/2005/8/layout/list1"/>
    <dgm:cxn modelId="{273A8F93-3E91-405E-B556-49BE2CE20340}" type="presParOf" srcId="{DCC9394C-9D56-434F-8E22-82E7DCBBC719}" destId="{977520F9-21B0-4B15-8DA4-2A91329A7D71}" srcOrd="1" destOrd="0" presId="urn:microsoft.com/office/officeart/2005/8/layout/list1"/>
    <dgm:cxn modelId="{BA5A05D1-EE69-4013-8A7C-3062389A6163}" type="presParOf" srcId="{5DC48825-6C95-49EB-ADFA-07EA54CBBAAC}" destId="{B4834E9F-8F9F-4D82-A9A0-2E31C31458D0}" srcOrd="13" destOrd="0" presId="urn:microsoft.com/office/officeart/2005/8/layout/list1"/>
    <dgm:cxn modelId="{403B865C-FD83-473F-8574-0E748F6B7377}" type="presParOf" srcId="{5DC48825-6C95-49EB-ADFA-07EA54CBBAAC}" destId="{8E28D5D1-2E3F-4FBC-B468-B81272AFA5E7}" srcOrd="14" destOrd="0" presId="urn:microsoft.com/office/officeart/2005/8/layout/list1"/>
    <dgm:cxn modelId="{4A253AA3-1947-4357-8519-E785AF71BC76}" type="presParOf" srcId="{5DC48825-6C95-49EB-ADFA-07EA54CBBAAC}" destId="{41467BCD-6F51-4740-B45C-12359A7A8552}" srcOrd="15" destOrd="0" presId="urn:microsoft.com/office/officeart/2005/8/layout/list1"/>
    <dgm:cxn modelId="{01B3DF94-4DF9-47DC-AFD8-8F29CE2AB442}" type="presParOf" srcId="{5DC48825-6C95-49EB-ADFA-07EA54CBBAAC}" destId="{27FDF78B-4A4C-498C-8E2E-28280AE81E9F}" srcOrd="16" destOrd="0" presId="urn:microsoft.com/office/officeart/2005/8/layout/list1"/>
    <dgm:cxn modelId="{9EE6B854-BA16-40BF-A13D-7531FE85C14A}" type="presParOf" srcId="{27FDF78B-4A4C-498C-8E2E-28280AE81E9F}" destId="{A911AAC7-B032-493A-8F83-60094C92ABAB}" srcOrd="0" destOrd="0" presId="urn:microsoft.com/office/officeart/2005/8/layout/list1"/>
    <dgm:cxn modelId="{63E3EA9E-AD6D-4FCE-AC3F-A0CAFD326843}" type="presParOf" srcId="{27FDF78B-4A4C-498C-8E2E-28280AE81E9F}" destId="{E3095F7D-1537-4656-9880-E7F8B8C63B07}" srcOrd="1" destOrd="0" presId="urn:microsoft.com/office/officeart/2005/8/layout/list1"/>
    <dgm:cxn modelId="{4CD0430C-6358-4C79-889C-BEF421E643E9}" type="presParOf" srcId="{5DC48825-6C95-49EB-ADFA-07EA54CBBAAC}" destId="{3AADE237-0EA6-4170-B6B5-31C62B516FE3}" srcOrd="17" destOrd="0" presId="urn:microsoft.com/office/officeart/2005/8/layout/list1"/>
    <dgm:cxn modelId="{6BE6E7A5-1E55-43F2-ABC6-E9DE5308185E}" type="presParOf" srcId="{5DC48825-6C95-49EB-ADFA-07EA54CBBAAC}" destId="{CF23A01A-A1ED-4884-8274-FE0B5411EEF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35B292-31F8-4301-A736-7AE624E8E6C7}" type="doc">
      <dgm:prSet loTypeId="urn:microsoft.com/office/officeart/2005/8/layout/process2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cs-CZ"/>
        </a:p>
      </dgm:t>
    </dgm:pt>
    <dgm:pt modelId="{09666091-1E4A-418F-897D-C2E471462BD3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2000" b="1" dirty="0">
              <a:solidFill>
                <a:schemeClr val="tx1"/>
              </a:solidFill>
              <a:latin typeface="Bookman Old Style" panose="02050604050505020204" pitchFamily="18" charset="0"/>
            </a:rPr>
            <a:t>STANOVENÍ ÚČETNÍCH ZŮSTATKŮ A S NIMI SOUVISEJÍCÍCH POTENCIÁLNÍCH CHYB, KTERÉ BUDOU TESTOVÁNY</a:t>
          </a:r>
        </a:p>
      </dgm:t>
    </dgm:pt>
    <dgm:pt modelId="{364BF94D-CFED-43F5-899C-24A57747A51F}" type="parTrans" cxnId="{6DBF900B-8058-4B97-B664-C66E75A318DE}">
      <dgm:prSet/>
      <dgm:spPr/>
      <dgm:t>
        <a:bodyPr/>
        <a:lstStyle/>
        <a:p>
          <a:endParaRPr lang="cs-CZ" sz="20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33FAA521-6F26-4CDD-A738-24E35270D5ED}" type="sibTrans" cxnId="{6DBF900B-8058-4B97-B664-C66E75A318DE}">
      <dgm:prSet custT="1"/>
      <dgm:spPr>
        <a:ln w="38100">
          <a:solidFill>
            <a:schemeClr val="tx1"/>
          </a:solidFill>
        </a:ln>
      </dgm:spPr>
      <dgm:t>
        <a:bodyPr/>
        <a:lstStyle/>
        <a:p>
          <a:endParaRPr lang="cs-CZ" sz="20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138FA504-9F16-4604-B153-8CA8E070429F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2000" b="1" dirty="0">
              <a:solidFill>
                <a:schemeClr val="tx1"/>
              </a:solidFill>
              <a:latin typeface="Bookman Old Style" panose="02050604050505020204" pitchFamily="18" charset="0"/>
            </a:rPr>
            <a:t>URČENÍ OČEKÁVANÝCH HODNOT</a:t>
          </a:r>
        </a:p>
      </dgm:t>
    </dgm:pt>
    <dgm:pt modelId="{31A40DB2-FB7E-4F29-A739-43DB296AF591}" type="parTrans" cxnId="{154A8D02-B900-4914-871E-ED13B700F830}">
      <dgm:prSet/>
      <dgm:spPr/>
      <dgm:t>
        <a:bodyPr/>
        <a:lstStyle/>
        <a:p>
          <a:endParaRPr lang="cs-CZ" sz="20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782BE1A5-B26E-429D-B543-F198F77EFB22}" type="sibTrans" cxnId="{154A8D02-B900-4914-871E-ED13B700F830}">
      <dgm:prSet custT="1"/>
      <dgm:spPr>
        <a:ln w="38100">
          <a:solidFill>
            <a:schemeClr val="tx1"/>
          </a:solidFill>
        </a:ln>
      </dgm:spPr>
      <dgm:t>
        <a:bodyPr/>
        <a:lstStyle/>
        <a:p>
          <a:endParaRPr lang="cs-CZ" sz="20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BDED44F4-48C3-4AD1-9EB8-60EF02D7D2EE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2000" b="1" dirty="0">
              <a:solidFill>
                <a:schemeClr val="tx1"/>
              </a:solidFill>
              <a:latin typeface="Bookman Old Style" panose="02050604050505020204" pitchFamily="18" charset="0"/>
            </a:rPr>
            <a:t>STANOVENÍ MEZNÍ HODNOTY VYCHÁZEJÍCÍ Z PLÁNOVANÉ HLADINY VÝZNAMNOSTI</a:t>
          </a:r>
        </a:p>
      </dgm:t>
    </dgm:pt>
    <dgm:pt modelId="{C986C69A-EC81-40ED-83B9-E81E88C537FC}" type="parTrans" cxnId="{6404B4F6-2D17-40D6-A238-F982E26F2FCB}">
      <dgm:prSet/>
      <dgm:spPr/>
      <dgm:t>
        <a:bodyPr/>
        <a:lstStyle/>
        <a:p>
          <a:endParaRPr lang="cs-CZ" sz="20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202A03D2-68F9-45AF-80D3-7D9D41B39ECE}" type="sibTrans" cxnId="{6404B4F6-2D17-40D6-A238-F982E26F2FCB}">
      <dgm:prSet custT="1"/>
      <dgm:spPr>
        <a:ln w="38100">
          <a:solidFill>
            <a:schemeClr val="tx1"/>
          </a:solidFill>
        </a:ln>
      </dgm:spPr>
      <dgm:t>
        <a:bodyPr/>
        <a:lstStyle/>
        <a:p>
          <a:endParaRPr lang="cs-CZ" sz="20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8511B8B7-DCEA-4CF8-8354-105EBD028A77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2000" b="1" dirty="0">
              <a:solidFill>
                <a:schemeClr val="tx1"/>
              </a:solidFill>
              <a:latin typeface="Bookman Old Style" panose="02050604050505020204" pitchFamily="18" charset="0"/>
            </a:rPr>
            <a:t>VYMEZENÍ VÝZNAMNÝCH ROZDÍLŮ, KTERÉ PŘESAHUJÍ MEZNÍ HODNOTU</a:t>
          </a:r>
        </a:p>
      </dgm:t>
    </dgm:pt>
    <dgm:pt modelId="{B021BD51-1AAA-406E-9C89-24F4353CCD49}" type="parTrans" cxnId="{1D1EA30B-4FB5-4963-93B0-73ED2F01B226}">
      <dgm:prSet/>
      <dgm:spPr/>
      <dgm:t>
        <a:bodyPr/>
        <a:lstStyle/>
        <a:p>
          <a:endParaRPr lang="cs-CZ" sz="20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54B85673-F838-4FB1-8887-6903F3064C69}" type="sibTrans" cxnId="{1D1EA30B-4FB5-4963-93B0-73ED2F01B226}">
      <dgm:prSet custT="1"/>
      <dgm:spPr>
        <a:ln w="38100">
          <a:solidFill>
            <a:schemeClr val="tx1"/>
          </a:solidFill>
        </a:ln>
      </dgm:spPr>
      <dgm:t>
        <a:bodyPr/>
        <a:lstStyle/>
        <a:p>
          <a:endParaRPr lang="cs-CZ" sz="20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AC168964-69EE-4453-B007-B8BF16A53B70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2000" b="1" dirty="0">
              <a:solidFill>
                <a:schemeClr val="tx1"/>
              </a:solidFill>
              <a:latin typeface="Bookman Old Style" panose="02050604050505020204" pitchFamily="18" charset="0"/>
            </a:rPr>
            <a:t>ZKOUMÁNÍ ROZDÍLŮ</a:t>
          </a:r>
        </a:p>
      </dgm:t>
    </dgm:pt>
    <dgm:pt modelId="{E228AF06-7D5B-4B8F-BF6F-09C33ACC6652}" type="parTrans" cxnId="{D3AB243D-B77B-4715-A2EE-5A4B0BD115C9}">
      <dgm:prSet/>
      <dgm:spPr/>
      <dgm:t>
        <a:bodyPr/>
        <a:lstStyle/>
        <a:p>
          <a:endParaRPr lang="cs-CZ" sz="20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723359E4-5DCB-4E1B-82D9-DDC5501E8EEC}" type="sibTrans" cxnId="{D3AB243D-B77B-4715-A2EE-5A4B0BD115C9}">
      <dgm:prSet custT="1"/>
      <dgm:spPr>
        <a:ln w="38100">
          <a:solidFill>
            <a:schemeClr val="tx1"/>
          </a:solidFill>
        </a:ln>
      </dgm:spPr>
      <dgm:t>
        <a:bodyPr/>
        <a:lstStyle/>
        <a:p>
          <a:endParaRPr lang="cs-CZ" sz="20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B9F5F44A-F4EC-4D98-B0D1-564A6D993208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2000" b="1" dirty="0">
              <a:solidFill>
                <a:schemeClr val="tx1"/>
              </a:solidFill>
              <a:latin typeface="Bookman Old Style" panose="02050604050505020204" pitchFamily="18" charset="0"/>
            </a:rPr>
            <a:t>KONEČNÉ VYHODNOCENÍ VÝSLEDKŮ</a:t>
          </a:r>
        </a:p>
      </dgm:t>
    </dgm:pt>
    <dgm:pt modelId="{F805A0B0-E823-4650-835C-7ACE60AA20EC}" type="parTrans" cxnId="{AC4C2606-42FC-453E-9235-BDC9D77451A4}">
      <dgm:prSet/>
      <dgm:spPr/>
      <dgm:t>
        <a:bodyPr/>
        <a:lstStyle/>
        <a:p>
          <a:endParaRPr lang="cs-CZ" sz="20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2DCD7853-0BEE-4A22-A91B-54EFAFA24D1E}" type="sibTrans" cxnId="{AC4C2606-42FC-453E-9235-BDC9D77451A4}">
      <dgm:prSet/>
      <dgm:spPr/>
      <dgm:t>
        <a:bodyPr/>
        <a:lstStyle/>
        <a:p>
          <a:endParaRPr lang="cs-CZ" sz="20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89EF3928-7EA3-49FF-B8FF-681594EA1018}" type="pres">
      <dgm:prSet presAssocID="{4535B292-31F8-4301-A736-7AE624E8E6C7}" presName="linearFlow" presStyleCnt="0">
        <dgm:presLayoutVars>
          <dgm:resizeHandles val="exact"/>
        </dgm:presLayoutVars>
      </dgm:prSet>
      <dgm:spPr/>
    </dgm:pt>
    <dgm:pt modelId="{0E5BA697-91A1-4370-B767-CB0486A51D1E}" type="pres">
      <dgm:prSet presAssocID="{09666091-1E4A-418F-897D-C2E471462BD3}" presName="node" presStyleLbl="node1" presStyleIdx="0" presStyleCnt="6" custAng="0" custScaleX="450896" custScaleY="78756" custLinFactNeighborY="0">
        <dgm:presLayoutVars>
          <dgm:bulletEnabled val="1"/>
        </dgm:presLayoutVars>
      </dgm:prSet>
      <dgm:spPr/>
    </dgm:pt>
    <dgm:pt modelId="{46B2BCBB-CC52-4B1E-9232-0420F492B953}" type="pres">
      <dgm:prSet presAssocID="{33FAA521-6F26-4CDD-A738-24E35270D5ED}" presName="sibTrans" presStyleLbl="sibTrans2D1" presStyleIdx="0" presStyleCnt="5" custLinFactNeighborX="-15896"/>
      <dgm:spPr/>
    </dgm:pt>
    <dgm:pt modelId="{1DA7FC2D-4739-435D-823D-1389781F68F0}" type="pres">
      <dgm:prSet presAssocID="{33FAA521-6F26-4CDD-A738-24E35270D5ED}" presName="connectorText" presStyleLbl="sibTrans2D1" presStyleIdx="0" presStyleCnt="5"/>
      <dgm:spPr/>
    </dgm:pt>
    <dgm:pt modelId="{F92DD013-12A7-40B5-A6D1-1053BDBC7D9A}" type="pres">
      <dgm:prSet presAssocID="{138FA504-9F16-4604-B153-8CA8E070429F}" presName="node" presStyleLbl="node1" presStyleIdx="1" presStyleCnt="6" custAng="0" custScaleX="450896" custScaleY="57544" custLinFactNeighborY="0">
        <dgm:presLayoutVars>
          <dgm:bulletEnabled val="1"/>
        </dgm:presLayoutVars>
      </dgm:prSet>
      <dgm:spPr/>
    </dgm:pt>
    <dgm:pt modelId="{C8678119-C418-4866-88D2-743F04E7EE6B}" type="pres">
      <dgm:prSet presAssocID="{782BE1A5-B26E-429D-B543-F198F77EFB22}" presName="sibTrans" presStyleLbl="sibTrans2D1" presStyleIdx="1" presStyleCnt="5" custAng="0" custScaleX="61824" custScaleY="82223"/>
      <dgm:spPr/>
    </dgm:pt>
    <dgm:pt modelId="{AF020090-1B4B-40D3-96B3-009C24167361}" type="pres">
      <dgm:prSet presAssocID="{782BE1A5-B26E-429D-B543-F198F77EFB22}" presName="connectorText" presStyleLbl="sibTrans2D1" presStyleIdx="1" presStyleCnt="5"/>
      <dgm:spPr/>
    </dgm:pt>
    <dgm:pt modelId="{1808C6DD-3543-49CB-84B7-CCCD3F390B21}" type="pres">
      <dgm:prSet presAssocID="{BDED44F4-48C3-4AD1-9EB8-60EF02D7D2EE}" presName="node" presStyleLbl="node1" presStyleIdx="2" presStyleCnt="6" custAng="0" custScaleX="450896" custScaleY="57544" custLinFactNeighborY="0">
        <dgm:presLayoutVars>
          <dgm:bulletEnabled val="1"/>
        </dgm:presLayoutVars>
      </dgm:prSet>
      <dgm:spPr/>
    </dgm:pt>
    <dgm:pt modelId="{DBD0B17F-747C-4562-94F5-CEE703F946D9}" type="pres">
      <dgm:prSet presAssocID="{202A03D2-68F9-45AF-80D3-7D9D41B39ECE}" presName="sibTrans" presStyleLbl="sibTrans2D1" presStyleIdx="2" presStyleCnt="5"/>
      <dgm:spPr/>
    </dgm:pt>
    <dgm:pt modelId="{B3A6D811-768A-446B-AB26-87272FC28F83}" type="pres">
      <dgm:prSet presAssocID="{202A03D2-68F9-45AF-80D3-7D9D41B39ECE}" presName="connectorText" presStyleLbl="sibTrans2D1" presStyleIdx="2" presStyleCnt="5"/>
      <dgm:spPr/>
    </dgm:pt>
    <dgm:pt modelId="{DD67FF20-D4EF-4246-AA8A-D9A4A4623221}" type="pres">
      <dgm:prSet presAssocID="{8511B8B7-DCEA-4CF8-8354-105EBD028A77}" presName="node" presStyleLbl="node1" presStyleIdx="3" presStyleCnt="6" custAng="0" custScaleX="450896" custScaleY="57544" custLinFactNeighborY="0">
        <dgm:presLayoutVars>
          <dgm:bulletEnabled val="1"/>
        </dgm:presLayoutVars>
      </dgm:prSet>
      <dgm:spPr/>
    </dgm:pt>
    <dgm:pt modelId="{46CF3714-65EF-4CD4-BEC6-9C97CD1EE118}" type="pres">
      <dgm:prSet presAssocID="{54B85673-F838-4FB1-8887-6903F3064C69}" presName="sibTrans" presStyleLbl="sibTrans2D1" presStyleIdx="3" presStyleCnt="5" custAng="0" custScaleX="83188" custScaleY="61742"/>
      <dgm:spPr/>
    </dgm:pt>
    <dgm:pt modelId="{68DA0EA6-B446-4B35-A6C1-1DA9C19BA768}" type="pres">
      <dgm:prSet presAssocID="{54B85673-F838-4FB1-8887-6903F3064C69}" presName="connectorText" presStyleLbl="sibTrans2D1" presStyleIdx="3" presStyleCnt="5"/>
      <dgm:spPr/>
    </dgm:pt>
    <dgm:pt modelId="{E4D65546-CFEA-446B-95FE-7D31A7D23BCA}" type="pres">
      <dgm:prSet presAssocID="{AC168964-69EE-4453-B007-B8BF16A53B70}" presName="node" presStyleLbl="node1" presStyleIdx="4" presStyleCnt="6" custAng="0" custScaleX="450896" custScaleY="57544" custLinFactNeighborY="0">
        <dgm:presLayoutVars>
          <dgm:bulletEnabled val="1"/>
        </dgm:presLayoutVars>
      </dgm:prSet>
      <dgm:spPr/>
    </dgm:pt>
    <dgm:pt modelId="{3B9115FE-7B8E-4301-B3A8-79855010C4E3}" type="pres">
      <dgm:prSet presAssocID="{723359E4-5DCB-4E1B-82D9-DDC5501E8EEC}" presName="sibTrans" presStyleLbl="sibTrans2D1" presStyleIdx="4" presStyleCnt="5" custAng="0" custScaleX="83188" custScaleY="61742"/>
      <dgm:spPr/>
    </dgm:pt>
    <dgm:pt modelId="{F050BAD2-AD30-46D1-8E7D-844ADF6BDFD8}" type="pres">
      <dgm:prSet presAssocID="{723359E4-5DCB-4E1B-82D9-DDC5501E8EEC}" presName="connectorText" presStyleLbl="sibTrans2D1" presStyleIdx="4" presStyleCnt="5"/>
      <dgm:spPr/>
    </dgm:pt>
    <dgm:pt modelId="{4D6B38C2-632F-4E14-BD7E-C5AE40687A70}" type="pres">
      <dgm:prSet presAssocID="{B9F5F44A-F4EC-4D98-B0D1-564A6D993208}" presName="node" presStyleLbl="node1" presStyleIdx="5" presStyleCnt="6" custAng="0" custScaleX="450896" custScaleY="57544" custLinFactNeighborY="0">
        <dgm:presLayoutVars>
          <dgm:bulletEnabled val="1"/>
        </dgm:presLayoutVars>
      </dgm:prSet>
      <dgm:spPr/>
    </dgm:pt>
  </dgm:ptLst>
  <dgm:cxnLst>
    <dgm:cxn modelId="{154A8D02-B900-4914-871E-ED13B700F830}" srcId="{4535B292-31F8-4301-A736-7AE624E8E6C7}" destId="{138FA504-9F16-4604-B153-8CA8E070429F}" srcOrd="1" destOrd="0" parTransId="{31A40DB2-FB7E-4F29-A739-43DB296AF591}" sibTransId="{782BE1A5-B26E-429D-B543-F198F77EFB22}"/>
    <dgm:cxn modelId="{AC4C2606-42FC-453E-9235-BDC9D77451A4}" srcId="{4535B292-31F8-4301-A736-7AE624E8E6C7}" destId="{B9F5F44A-F4EC-4D98-B0D1-564A6D993208}" srcOrd="5" destOrd="0" parTransId="{F805A0B0-E823-4650-835C-7ACE60AA20EC}" sibTransId="{2DCD7853-0BEE-4A22-A91B-54EFAFA24D1E}"/>
    <dgm:cxn modelId="{6DBF900B-8058-4B97-B664-C66E75A318DE}" srcId="{4535B292-31F8-4301-A736-7AE624E8E6C7}" destId="{09666091-1E4A-418F-897D-C2E471462BD3}" srcOrd="0" destOrd="0" parTransId="{364BF94D-CFED-43F5-899C-24A57747A51F}" sibTransId="{33FAA521-6F26-4CDD-A738-24E35270D5ED}"/>
    <dgm:cxn modelId="{1D1EA30B-4FB5-4963-93B0-73ED2F01B226}" srcId="{4535B292-31F8-4301-A736-7AE624E8E6C7}" destId="{8511B8B7-DCEA-4CF8-8354-105EBD028A77}" srcOrd="3" destOrd="0" parTransId="{B021BD51-1AAA-406E-9C89-24F4353CCD49}" sibTransId="{54B85673-F838-4FB1-8887-6903F3064C69}"/>
    <dgm:cxn modelId="{63B74A2D-85CB-4623-9A60-FA7B40E4E5F6}" type="presOf" srcId="{202A03D2-68F9-45AF-80D3-7D9D41B39ECE}" destId="{DBD0B17F-747C-4562-94F5-CEE703F946D9}" srcOrd="0" destOrd="0" presId="urn:microsoft.com/office/officeart/2005/8/layout/process2"/>
    <dgm:cxn modelId="{C8A71237-F73C-4D4B-80BE-E5649767D76C}" type="presOf" srcId="{BDED44F4-48C3-4AD1-9EB8-60EF02D7D2EE}" destId="{1808C6DD-3543-49CB-84B7-CCCD3F390B21}" srcOrd="0" destOrd="0" presId="urn:microsoft.com/office/officeart/2005/8/layout/process2"/>
    <dgm:cxn modelId="{E196B337-2A83-4785-9D24-1F1AA6FB8EA9}" type="presOf" srcId="{33FAA521-6F26-4CDD-A738-24E35270D5ED}" destId="{46B2BCBB-CC52-4B1E-9232-0420F492B953}" srcOrd="0" destOrd="0" presId="urn:microsoft.com/office/officeart/2005/8/layout/process2"/>
    <dgm:cxn modelId="{D3AB243D-B77B-4715-A2EE-5A4B0BD115C9}" srcId="{4535B292-31F8-4301-A736-7AE624E8E6C7}" destId="{AC168964-69EE-4453-B007-B8BF16A53B70}" srcOrd="4" destOrd="0" parTransId="{E228AF06-7D5B-4B8F-BF6F-09C33ACC6652}" sibTransId="{723359E4-5DCB-4E1B-82D9-DDC5501E8EEC}"/>
    <dgm:cxn modelId="{A627CB58-DF61-4BF1-98C8-0554D97932B4}" type="presOf" srcId="{B9F5F44A-F4EC-4D98-B0D1-564A6D993208}" destId="{4D6B38C2-632F-4E14-BD7E-C5AE40687A70}" srcOrd="0" destOrd="0" presId="urn:microsoft.com/office/officeart/2005/8/layout/process2"/>
    <dgm:cxn modelId="{4186097D-527B-456F-8A04-8E1282A81A6D}" type="presOf" srcId="{54B85673-F838-4FB1-8887-6903F3064C69}" destId="{68DA0EA6-B446-4B35-A6C1-1DA9C19BA768}" srcOrd="1" destOrd="0" presId="urn:microsoft.com/office/officeart/2005/8/layout/process2"/>
    <dgm:cxn modelId="{5B396884-4B25-4569-9146-76528B2CD30A}" type="presOf" srcId="{AC168964-69EE-4453-B007-B8BF16A53B70}" destId="{E4D65546-CFEA-446B-95FE-7D31A7D23BCA}" srcOrd="0" destOrd="0" presId="urn:microsoft.com/office/officeart/2005/8/layout/process2"/>
    <dgm:cxn modelId="{3FD77C84-5890-482D-93C2-3549A04524C1}" type="presOf" srcId="{723359E4-5DCB-4E1B-82D9-DDC5501E8EEC}" destId="{F050BAD2-AD30-46D1-8E7D-844ADF6BDFD8}" srcOrd="1" destOrd="0" presId="urn:microsoft.com/office/officeart/2005/8/layout/process2"/>
    <dgm:cxn modelId="{0A11B484-2CC5-4939-B52C-3805811D060D}" type="presOf" srcId="{8511B8B7-DCEA-4CF8-8354-105EBD028A77}" destId="{DD67FF20-D4EF-4246-AA8A-D9A4A4623221}" srcOrd="0" destOrd="0" presId="urn:microsoft.com/office/officeart/2005/8/layout/process2"/>
    <dgm:cxn modelId="{EA59D28A-A484-45AA-8B40-DCD9F6CC6C0A}" type="presOf" srcId="{4535B292-31F8-4301-A736-7AE624E8E6C7}" destId="{89EF3928-7EA3-49FF-B8FF-681594EA1018}" srcOrd="0" destOrd="0" presId="urn:microsoft.com/office/officeart/2005/8/layout/process2"/>
    <dgm:cxn modelId="{9BE9098C-BEB4-481A-ADB6-76FD9D1DC376}" type="presOf" srcId="{782BE1A5-B26E-429D-B543-F198F77EFB22}" destId="{C8678119-C418-4866-88D2-743F04E7EE6B}" srcOrd="0" destOrd="0" presId="urn:microsoft.com/office/officeart/2005/8/layout/process2"/>
    <dgm:cxn modelId="{9B19428C-2643-47E6-8DA3-89AF779D04C7}" type="presOf" srcId="{782BE1A5-B26E-429D-B543-F198F77EFB22}" destId="{AF020090-1B4B-40D3-96B3-009C24167361}" srcOrd="1" destOrd="0" presId="urn:microsoft.com/office/officeart/2005/8/layout/process2"/>
    <dgm:cxn modelId="{5365CF9D-2047-46CD-B2BB-69E5F7EE005D}" type="presOf" srcId="{202A03D2-68F9-45AF-80D3-7D9D41B39ECE}" destId="{B3A6D811-768A-446B-AB26-87272FC28F83}" srcOrd="1" destOrd="0" presId="urn:microsoft.com/office/officeart/2005/8/layout/process2"/>
    <dgm:cxn modelId="{997664B8-6F60-4135-A066-DBE2AD57B222}" type="presOf" srcId="{54B85673-F838-4FB1-8887-6903F3064C69}" destId="{46CF3714-65EF-4CD4-BEC6-9C97CD1EE118}" srcOrd="0" destOrd="0" presId="urn:microsoft.com/office/officeart/2005/8/layout/process2"/>
    <dgm:cxn modelId="{55BB01C2-25ED-4722-A592-38F8D82D6850}" type="presOf" srcId="{723359E4-5DCB-4E1B-82D9-DDC5501E8EEC}" destId="{3B9115FE-7B8E-4301-B3A8-79855010C4E3}" srcOrd="0" destOrd="0" presId="urn:microsoft.com/office/officeart/2005/8/layout/process2"/>
    <dgm:cxn modelId="{F93C72CD-5636-4BEA-8D93-B5597A1A4A67}" type="presOf" srcId="{33FAA521-6F26-4CDD-A738-24E35270D5ED}" destId="{1DA7FC2D-4739-435D-823D-1389781F68F0}" srcOrd="1" destOrd="0" presId="urn:microsoft.com/office/officeart/2005/8/layout/process2"/>
    <dgm:cxn modelId="{671568D5-3DF4-4638-9958-72973E6A885D}" type="presOf" srcId="{09666091-1E4A-418F-897D-C2E471462BD3}" destId="{0E5BA697-91A1-4370-B767-CB0486A51D1E}" srcOrd="0" destOrd="0" presId="urn:microsoft.com/office/officeart/2005/8/layout/process2"/>
    <dgm:cxn modelId="{00F0B1EC-9713-4E1A-8EAD-8B7CCB58CD0F}" type="presOf" srcId="{138FA504-9F16-4604-B153-8CA8E070429F}" destId="{F92DD013-12A7-40B5-A6D1-1053BDBC7D9A}" srcOrd="0" destOrd="0" presId="urn:microsoft.com/office/officeart/2005/8/layout/process2"/>
    <dgm:cxn modelId="{6404B4F6-2D17-40D6-A238-F982E26F2FCB}" srcId="{4535B292-31F8-4301-A736-7AE624E8E6C7}" destId="{BDED44F4-48C3-4AD1-9EB8-60EF02D7D2EE}" srcOrd="2" destOrd="0" parTransId="{C986C69A-EC81-40ED-83B9-E81E88C537FC}" sibTransId="{202A03D2-68F9-45AF-80D3-7D9D41B39ECE}"/>
    <dgm:cxn modelId="{E409F271-0D24-442E-8634-A3E9E532984F}" type="presParOf" srcId="{89EF3928-7EA3-49FF-B8FF-681594EA1018}" destId="{0E5BA697-91A1-4370-B767-CB0486A51D1E}" srcOrd="0" destOrd="0" presId="urn:microsoft.com/office/officeart/2005/8/layout/process2"/>
    <dgm:cxn modelId="{18F0E1D6-A82F-495D-BC2C-65093E0E3D69}" type="presParOf" srcId="{89EF3928-7EA3-49FF-B8FF-681594EA1018}" destId="{46B2BCBB-CC52-4B1E-9232-0420F492B953}" srcOrd="1" destOrd="0" presId="urn:microsoft.com/office/officeart/2005/8/layout/process2"/>
    <dgm:cxn modelId="{A0CCA105-9442-49D8-B909-27090C198779}" type="presParOf" srcId="{46B2BCBB-CC52-4B1E-9232-0420F492B953}" destId="{1DA7FC2D-4739-435D-823D-1389781F68F0}" srcOrd="0" destOrd="0" presId="urn:microsoft.com/office/officeart/2005/8/layout/process2"/>
    <dgm:cxn modelId="{ED97E0DE-9027-41C4-A7BE-40B15C485ED8}" type="presParOf" srcId="{89EF3928-7EA3-49FF-B8FF-681594EA1018}" destId="{F92DD013-12A7-40B5-A6D1-1053BDBC7D9A}" srcOrd="2" destOrd="0" presId="urn:microsoft.com/office/officeart/2005/8/layout/process2"/>
    <dgm:cxn modelId="{846A5EBE-7E63-4F39-BA85-A31E86F1FC7B}" type="presParOf" srcId="{89EF3928-7EA3-49FF-B8FF-681594EA1018}" destId="{C8678119-C418-4866-88D2-743F04E7EE6B}" srcOrd="3" destOrd="0" presId="urn:microsoft.com/office/officeart/2005/8/layout/process2"/>
    <dgm:cxn modelId="{56D4407A-09B8-4A21-9C3C-118C9F23C6E5}" type="presParOf" srcId="{C8678119-C418-4866-88D2-743F04E7EE6B}" destId="{AF020090-1B4B-40D3-96B3-009C24167361}" srcOrd="0" destOrd="0" presId="urn:microsoft.com/office/officeart/2005/8/layout/process2"/>
    <dgm:cxn modelId="{A3665BF9-2A89-4BB2-AA77-9E8A60F71FE3}" type="presParOf" srcId="{89EF3928-7EA3-49FF-B8FF-681594EA1018}" destId="{1808C6DD-3543-49CB-84B7-CCCD3F390B21}" srcOrd="4" destOrd="0" presId="urn:microsoft.com/office/officeart/2005/8/layout/process2"/>
    <dgm:cxn modelId="{D1C37C70-F537-4065-A1B9-F62439AE3F59}" type="presParOf" srcId="{89EF3928-7EA3-49FF-B8FF-681594EA1018}" destId="{DBD0B17F-747C-4562-94F5-CEE703F946D9}" srcOrd="5" destOrd="0" presId="urn:microsoft.com/office/officeart/2005/8/layout/process2"/>
    <dgm:cxn modelId="{CD58F33A-09F1-46C5-9E94-23AF4FF801EF}" type="presParOf" srcId="{DBD0B17F-747C-4562-94F5-CEE703F946D9}" destId="{B3A6D811-768A-446B-AB26-87272FC28F83}" srcOrd="0" destOrd="0" presId="urn:microsoft.com/office/officeart/2005/8/layout/process2"/>
    <dgm:cxn modelId="{3B42E8DC-09E4-48B7-82E3-A6112F49DFC4}" type="presParOf" srcId="{89EF3928-7EA3-49FF-B8FF-681594EA1018}" destId="{DD67FF20-D4EF-4246-AA8A-D9A4A4623221}" srcOrd="6" destOrd="0" presId="urn:microsoft.com/office/officeart/2005/8/layout/process2"/>
    <dgm:cxn modelId="{8289FD34-C686-4AAF-AD76-A67B6475B5EE}" type="presParOf" srcId="{89EF3928-7EA3-49FF-B8FF-681594EA1018}" destId="{46CF3714-65EF-4CD4-BEC6-9C97CD1EE118}" srcOrd="7" destOrd="0" presId="urn:microsoft.com/office/officeart/2005/8/layout/process2"/>
    <dgm:cxn modelId="{7CF38B93-471E-4095-8A04-A24277E17990}" type="presParOf" srcId="{46CF3714-65EF-4CD4-BEC6-9C97CD1EE118}" destId="{68DA0EA6-B446-4B35-A6C1-1DA9C19BA768}" srcOrd="0" destOrd="0" presId="urn:microsoft.com/office/officeart/2005/8/layout/process2"/>
    <dgm:cxn modelId="{63FC80FF-4FB2-4EA9-B23B-4261AD42B9FF}" type="presParOf" srcId="{89EF3928-7EA3-49FF-B8FF-681594EA1018}" destId="{E4D65546-CFEA-446B-95FE-7D31A7D23BCA}" srcOrd="8" destOrd="0" presId="urn:microsoft.com/office/officeart/2005/8/layout/process2"/>
    <dgm:cxn modelId="{44243FE9-C298-4BD9-8C42-51CD24172260}" type="presParOf" srcId="{89EF3928-7EA3-49FF-B8FF-681594EA1018}" destId="{3B9115FE-7B8E-4301-B3A8-79855010C4E3}" srcOrd="9" destOrd="0" presId="urn:microsoft.com/office/officeart/2005/8/layout/process2"/>
    <dgm:cxn modelId="{6286DBBF-201A-41A4-A65E-8A72F8A16068}" type="presParOf" srcId="{3B9115FE-7B8E-4301-B3A8-79855010C4E3}" destId="{F050BAD2-AD30-46D1-8E7D-844ADF6BDFD8}" srcOrd="0" destOrd="0" presId="urn:microsoft.com/office/officeart/2005/8/layout/process2"/>
    <dgm:cxn modelId="{E5CDFD8E-5421-45BD-9447-DD0C9D762FF1}" type="presParOf" srcId="{89EF3928-7EA3-49FF-B8FF-681594EA1018}" destId="{4D6B38C2-632F-4E14-BD7E-C5AE40687A70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4BA0A3-E66D-4643-9853-96B48A801C43}" type="doc">
      <dgm:prSet loTypeId="urn:microsoft.com/office/officeart/2005/8/layout/process2" loCatId="process" qsTypeId="urn:microsoft.com/office/officeart/2005/8/quickstyle/simple1" qsCatId="simple" csTypeId="urn:microsoft.com/office/officeart/2005/8/colors/accent3_3" csCatId="accent3" phldr="1"/>
      <dgm:spPr/>
    </dgm:pt>
    <dgm:pt modelId="{A24107E3-E27F-4295-B597-5AB98342DEB8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2000" b="1" dirty="0">
              <a:solidFill>
                <a:sysClr val="windowText" lastClr="000000"/>
              </a:solidFill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rPr>
            <a:t>DIFERENCIACI VELKÝCH SOUBORŮ NA MENŠÍ</a:t>
          </a:r>
          <a:endParaRPr lang="cs-CZ" sz="2000" b="1" dirty="0">
            <a:solidFill>
              <a:sysClr val="windowText" lastClr="000000"/>
            </a:solidFill>
            <a:latin typeface="Bookman Old Style" panose="02050604050505020204" pitchFamily="18" charset="0"/>
          </a:endParaRPr>
        </a:p>
      </dgm:t>
    </dgm:pt>
    <dgm:pt modelId="{D05FD03F-A404-4B96-8880-86BF3825B148}" type="parTrans" cxnId="{5BAFB514-C20A-44A0-8F31-FCC71A408409}">
      <dgm:prSet/>
      <dgm:spPr/>
      <dgm:t>
        <a:bodyPr/>
        <a:lstStyle/>
        <a:p>
          <a:endParaRPr lang="cs-CZ">
            <a:latin typeface="Bookman Old Style" panose="02050604050505020204" pitchFamily="18" charset="0"/>
          </a:endParaRPr>
        </a:p>
      </dgm:t>
    </dgm:pt>
    <dgm:pt modelId="{98513005-8C2F-4458-8AE2-9FA1DCFCB01F}" type="sibTrans" cxnId="{5BAFB514-C20A-44A0-8F31-FCC71A408409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cs-CZ" dirty="0">
            <a:solidFill>
              <a:sysClr val="windowText" lastClr="000000"/>
            </a:solidFill>
            <a:latin typeface="Bookman Old Style" panose="02050604050505020204" pitchFamily="18" charset="0"/>
          </a:endParaRPr>
        </a:p>
      </dgm:t>
    </dgm:pt>
    <dgm:pt modelId="{BD7361CF-3AA8-477C-93F3-9AA81987CD02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2000" b="1" dirty="0">
              <a:solidFill>
                <a:sysClr val="windowText" lastClr="000000"/>
              </a:solidFill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rPr>
            <a:t>STANOVENÍ TESTOVANÉ ČÁSTKY</a:t>
          </a:r>
        </a:p>
      </dgm:t>
    </dgm:pt>
    <dgm:pt modelId="{C4AF6181-5EEB-4D0B-9557-0C2FD92DA323}" type="parTrans" cxnId="{C494903B-155F-4E8C-A3EA-7C0F95255CB7}">
      <dgm:prSet/>
      <dgm:spPr/>
      <dgm:t>
        <a:bodyPr/>
        <a:lstStyle/>
        <a:p>
          <a:endParaRPr lang="cs-CZ">
            <a:latin typeface="Bookman Old Style" panose="02050604050505020204" pitchFamily="18" charset="0"/>
          </a:endParaRPr>
        </a:p>
      </dgm:t>
    </dgm:pt>
    <dgm:pt modelId="{0F68F4F3-1257-49A4-9CCC-A8AB1E975B6B}" type="sibTrans" cxnId="{C494903B-155F-4E8C-A3EA-7C0F95255CB7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cs-CZ" dirty="0">
            <a:solidFill>
              <a:sysClr val="windowText" lastClr="000000"/>
            </a:solidFill>
            <a:latin typeface="Bookman Old Style" panose="02050604050505020204" pitchFamily="18" charset="0"/>
          </a:endParaRPr>
        </a:p>
      </dgm:t>
    </dgm:pt>
    <dgm:pt modelId="{691E5BBA-260F-439A-9F37-E923A8DD4A01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2000" b="1" dirty="0">
              <a:solidFill>
                <a:sysClr val="windowText" lastClr="000000"/>
              </a:solidFill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rPr>
            <a:t>POSOUZENÍ RIZIKA POTENCIÁLNÍCH CHYB A JEJICH DŮSLEDKŮ</a:t>
          </a:r>
        </a:p>
      </dgm:t>
    </dgm:pt>
    <dgm:pt modelId="{273FAEA2-A3CC-48A1-8337-246928FC53C9}" type="parTrans" cxnId="{0506B080-E67E-4033-8A96-A9FBAB90E4F7}">
      <dgm:prSet/>
      <dgm:spPr/>
      <dgm:t>
        <a:bodyPr/>
        <a:lstStyle/>
        <a:p>
          <a:endParaRPr lang="cs-CZ">
            <a:latin typeface="Bookman Old Style" panose="02050604050505020204" pitchFamily="18" charset="0"/>
          </a:endParaRPr>
        </a:p>
      </dgm:t>
    </dgm:pt>
    <dgm:pt modelId="{DE1B8CFE-66C3-4A72-A3A6-BF7508C8D034}" type="sibTrans" cxnId="{0506B080-E67E-4033-8A96-A9FBAB90E4F7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cs-CZ" dirty="0">
            <a:solidFill>
              <a:sysClr val="windowText" lastClr="000000"/>
            </a:solidFill>
            <a:latin typeface="Bookman Old Style" panose="02050604050505020204" pitchFamily="18" charset="0"/>
          </a:endParaRPr>
        </a:p>
      </dgm:t>
    </dgm:pt>
    <dgm:pt modelId="{A524CAA0-3513-4993-B7AC-5C594785E265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2000" b="1" dirty="0">
              <a:solidFill>
                <a:sysClr val="windowText" lastClr="000000"/>
              </a:solidFill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rPr>
            <a:t>VÝBĚR POLOŽEK K TESTOVÁNÍ</a:t>
          </a:r>
        </a:p>
      </dgm:t>
    </dgm:pt>
    <dgm:pt modelId="{3865ED84-1C02-4827-9DC6-73CAB13411AD}" type="parTrans" cxnId="{DF3DC13B-449E-44FC-85EC-4270E309458C}">
      <dgm:prSet/>
      <dgm:spPr/>
      <dgm:t>
        <a:bodyPr/>
        <a:lstStyle/>
        <a:p>
          <a:endParaRPr lang="cs-CZ">
            <a:latin typeface="Bookman Old Style" panose="02050604050505020204" pitchFamily="18" charset="0"/>
          </a:endParaRPr>
        </a:p>
      </dgm:t>
    </dgm:pt>
    <dgm:pt modelId="{DAAFAA2D-33CC-4ED8-A4F7-04A93997C29B}" type="sibTrans" cxnId="{DF3DC13B-449E-44FC-85EC-4270E309458C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cs-CZ" dirty="0">
            <a:solidFill>
              <a:sysClr val="windowText" lastClr="000000"/>
            </a:solidFill>
            <a:latin typeface="Bookman Old Style" panose="02050604050505020204" pitchFamily="18" charset="0"/>
          </a:endParaRPr>
        </a:p>
      </dgm:t>
    </dgm:pt>
    <dgm:pt modelId="{EFBE3887-386A-4244-9FB5-DC072C7E5BF0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2000" b="1" dirty="0">
              <a:solidFill>
                <a:sysClr val="windowText" lastClr="000000"/>
              </a:solidFill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rPr>
            <a:t>PROVĚŘENÍ PŘÍPADNÝCH NESPRÁVNOSTÍ V EXISTENCI, VLASTNICTVÍ, OCENĚNÍ</a:t>
          </a:r>
        </a:p>
      </dgm:t>
    </dgm:pt>
    <dgm:pt modelId="{EA448CDE-B272-4FAA-A850-E302D7EC5D33}" type="parTrans" cxnId="{65D05A04-FD72-4263-B6C4-A4CE4C377DB2}">
      <dgm:prSet/>
      <dgm:spPr/>
      <dgm:t>
        <a:bodyPr/>
        <a:lstStyle/>
        <a:p>
          <a:endParaRPr lang="cs-CZ">
            <a:latin typeface="Bookman Old Style" panose="02050604050505020204" pitchFamily="18" charset="0"/>
          </a:endParaRPr>
        </a:p>
      </dgm:t>
    </dgm:pt>
    <dgm:pt modelId="{3FD14BAD-3B56-4626-8AD7-458604B20531}" type="sibTrans" cxnId="{65D05A04-FD72-4263-B6C4-A4CE4C377DB2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cs-CZ" dirty="0">
            <a:solidFill>
              <a:sysClr val="windowText" lastClr="000000"/>
            </a:solidFill>
            <a:latin typeface="Bookman Old Style" panose="02050604050505020204" pitchFamily="18" charset="0"/>
          </a:endParaRPr>
        </a:p>
      </dgm:t>
    </dgm:pt>
    <dgm:pt modelId="{C6FACDED-65ED-4A5A-871D-5604CE8AC58E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2000" b="1" dirty="0">
              <a:solidFill>
                <a:sysClr val="windowText" lastClr="000000"/>
              </a:solidFill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rPr>
            <a:t>ANALÝZA DŮKAZNÍCH INFORMACÍ A ZHODNOCENÍ VÝSLEDKŮ</a:t>
          </a:r>
        </a:p>
      </dgm:t>
    </dgm:pt>
    <dgm:pt modelId="{EFFF819D-A4AB-4EB2-AD2C-76E5E71B5974}" type="parTrans" cxnId="{0C002B6E-4AF4-454F-A89D-97B1FDAC2B4B}">
      <dgm:prSet/>
      <dgm:spPr/>
      <dgm:t>
        <a:bodyPr/>
        <a:lstStyle/>
        <a:p>
          <a:endParaRPr lang="cs-CZ">
            <a:latin typeface="Bookman Old Style" panose="02050604050505020204" pitchFamily="18" charset="0"/>
          </a:endParaRPr>
        </a:p>
      </dgm:t>
    </dgm:pt>
    <dgm:pt modelId="{55C0096C-7E52-4C6F-9745-9B31313CBAAD}" type="sibTrans" cxnId="{0C002B6E-4AF4-454F-A89D-97B1FDAC2B4B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cs-CZ" dirty="0">
            <a:solidFill>
              <a:sysClr val="windowText" lastClr="000000"/>
            </a:solidFill>
            <a:latin typeface="Bookman Old Style" panose="02050604050505020204" pitchFamily="18" charset="0"/>
          </a:endParaRPr>
        </a:p>
      </dgm:t>
    </dgm:pt>
    <dgm:pt modelId="{F833EEA8-AA06-4701-9C71-D9F6F1E3204B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2000" b="1" dirty="0">
              <a:solidFill>
                <a:sysClr val="windowText" lastClr="000000"/>
              </a:solidFill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rPr>
            <a:t>FORMULACE ZÁVĚRŮ O DOSAŽENÁ POŽADOVANÉ MÍRY JISTOTY</a:t>
          </a:r>
        </a:p>
      </dgm:t>
    </dgm:pt>
    <dgm:pt modelId="{AFD17DC0-D1FD-4C1D-B04A-4499A9B017CE}" type="parTrans" cxnId="{DA08777B-727E-4A01-8561-585F69B0C157}">
      <dgm:prSet/>
      <dgm:spPr/>
      <dgm:t>
        <a:bodyPr/>
        <a:lstStyle/>
        <a:p>
          <a:endParaRPr lang="cs-CZ">
            <a:latin typeface="Bookman Old Style" panose="02050604050505020204" pitchFamily="18" charset="0"/>
          </a:endParaRPr>
        </a:p>
      </dgm:t>
    </dgm:pt>
    <dgm:pt modelId="{472065C1-6314-4EE0-813E-E2FEBF4E9CB0}" type="sibTrans" cxnId="{DA08777B-727E-4A01-8561-585F69B0C157}">
      <dgm:prSet/>
      <dgm:spPr/>
      <dgm:t>
        <a:bodyPr/>
        <a:lstStyle/>
        <a:p>
          <a:endParaRPr lang="cs-CZ">
            <a:latin typeface="Bookman Old Style" panose="02050604050505020204" pitchFamily="18" charset="0"/>
          </a:endParaRPr>
        </a:p>
      </dgm:t>
    </dgm:pt>
    <dgm:pt modelId="{BB2A1ACA-B96C-4252-B987-B2A862CB283E}" type="pres">
      <dgm:prSet presAssocID="{2F4BA0A3-E66D-4643-9853-96B48A801C43}" presName="linearFlow" presStyleCnt="0">
        <dgm:presLayoutVars>
          <dgm:resizeHandles val="exact"/>
        </dgm:presLayoutVars>
      </dgm:prSet>
      <dgm:spPr/>
    </dgm:pt>
    <dgm:pt modelId="{8A22BC22-FAE1-40F3-AF55-73356926E50B}" type="pres">
      <dgm:prSet presAssocID="{A24107E3-E27F-4295-B597-5AB98342DEB8}" presName="node" presStyleLbl="node1" presStyleIdx="0" presStyleCnt="7" custAng="0" custScaleX="2000000" custScaleY="45015" custLinFactX="-200000" custLinFactNeighborX="-290972" custLinFactNeighborY="39310">
        <dgm:presLayoutVars>
          <dgm:bulletEnabled val="1"/>
        </dgm:presLayoutVars>
      </dgm:prSet>
      <dgm:spPr/>
    </dgm:pt>
    <dgm:pt modelId="{E6100820-B58A-4ECA-A2DA-0478C650C5C0}" type="pres">
      <dgm:prSet presAssocID="{98513005-8C2F-4458-8AE2-9FA1DCFCB01F}" presName="sibTrans" presStyleLbl="sibTrans2D1" presStyleIdx="0" presStyleCnt="6" custAng="0" custScaleX="95742" custScaleY="68176"/>
      <dgm:spPr/>
    </dgm:pt>
    <dgm:pt modelId="{2A2E3E36-81EB-47C3-9B56-E941C6E638C4}" type="pres">
      <dgm:prSet presAssocID="{98513005-8C2F-4458-8AE2-9FA1DCFCB01F}" presName="connectorText" presStyleLbl="sibTrans2D1" presStyleIdx="0" presStyleCnt="6"/>
      <dgm:spPr/>
    </dgm:pt>
    <dgm:pt modelId="{A9A6C4B7-B55A-441C-8DF6-5E223511923B}" type="pres">
      <dgm:prSet presAssocID="{BD7361CF-3AA8-477C-93F3-9AA81987CD02}" presName="node" presStyleLbl="node1" presStyleIdx="1" presStyleCnt="7" custAng="0" custScaleX="2000000" custScaleY="45015" custLinFactX="-200000" custLinFactNeighborX="-290972" custLinFactNeighborY="39310">
        <dgm:presLayoutVars>
          <dgm:bulletEnabled val="1"/>
        </dgm:presLayoutVars>
      </dgm:prSet>
      <dgm:spPr/>
    </dgm:pt>
    <dgm:pt modelId="{6CD911A3-15C7-493D-996A-AD6EE58F47A5}" type="pres">
      <dgm:prSet presAssocID="{0F68F4F3-1257-49A4-9CCC-A8AB1E975B6B}" presName="sibTrans" presStyleLbl="sibTrans2D1" presStyleIdx="1" presStyleCnt="6" custAng="0" custScaleX="95742" custScaleY="68176"/>
      <dgm:spPr/>
    </dgm:pt>
    <dgm:pt modelId="{4FFD6C83-75A0-4F94-A241-39B5DBF05020}" type="pres">
      <dgm:prSet presAssocID="{0F68F4F3-1257-49A4-9CCC-A8AB1E975B6B}" presName="connectorText" presStyleLbl="sibTrans2D1" presStyleIdx="1" presStyleCnt="6"/>
      <dgm:spPr/>
    </dgm:pt>
    <dgm:pt modelId="{1BED4221-E904-4297-A560-E5E2AD370768}" type="pres">
      <dgm:prSet presAssocID="{691E5BBA-260F-439A-9F37-E923A8DD4A01}" presName="node" presStyleLbl="node1" presStyleIdx="2" presStyleCnt="7" custAng="0" custScaleX="2000000" custScaleY="45015" custLinFactX="-200000" custLinFactNeighborX="-290972" custLinFactNeighborY="39310">
        <dgm:presLayoutVars>
          <dgm:bulletEnabled val="1"/>
        </dgm:presLayoutVars>
      </dgm:prSet>
      <dgm:spPr/>
    </dgm:pt>
    <dgm:pt modelId="{B54140EF-1412-4863-81B8-6ED421EAB13A}" type="pres">
      <dgm:prSet presAssocID="{DE1B8CFE-66C3-4A72-A3A6-BF7508C8D034}" presName="sibTrans" presStyleLbl="sibTrans2D1" presStyleIdx="2" presStyleCnt="6" custAng="0" custScaleX="95742" custScaleY="68176"/>
      <dgm:spPr/>
    </dgm:pt>
    <dgm:pt modelId="{71A482C2-5FFE-4D28-8F58-2A87F0C5836B}" type="pres">
      <dgm:prSet presAssocID="{DE1B8CFE-66C3-4A72-A3A6-BF7508C8D034}" presName="connectorText" presStyleLbl="sibTrans2D1" presStyleIdx="2" presStyleCnt="6"/>
      <dgm:spPr/>
    </dgm:pt>
    <dgm:pt modelId="{33A6D6AE-7CFC-4D98-B1A8-6B358216A02E}" type="pres">
      <dgm:prSet presAssocID="{A524CAA0-3513-4993-B7AC-5C594785E265}" presName="node" presStyleLbl="node1" presStyleIdx="3" presStyleCnt="7" custAng="0" custScaleX="2000000" custScaleY="45015" custLinFactX="-200000" custLinFactNeighborX="-290972" custLinFactNeighborY="31052">
        <dgm:presLayoutVars>
          <dgm:bulletEnabled val="1"/>
        </dgm:presLayoutVars>
      </dgm:prSet>
      <dgm:spPr/>
    </dgm:pt>
    <dgm:pt modelId="{8FD3268E-831D-470A-948D-18FD0E7E8517}" type="pres">
      <dgm:prSet presAssocID="{DAAFAA2D-33CC-4ED8-A4F7-04A93997C29B}" presName="sibTrans" presStyleLbl="sibTrans2D1" presStyleIdx="3" presStyleCnt="6" custAng="0" custScaleX="102029" custScaleY="53854"/>
      <dgm:spPr/>
    </dgm:pt>
    <dgm:pt modelId="{CCE4E4C8-AC55-43E2-BD99-D7D0697B3C44}" type="pres">
      <dgm:prSet presAssocID="{DAAFAA2D-33CC-4ED8-A4F7-04A93997C29B}" presName="connectorText" presStyleLbl="sibTrans2D1" presStyleIdx="3" presStyleCnt="6"/>
      <dgm:spPr/>
    </dgm:pt>
    <dgm:pt modelId="{D66986CB-4B00-4C6E-AC16-9B2F5605CA2F}" type="pres">
      <dgm:prSet presAssocID="{EFBE3887-386A-4244-9FB5-DC072C7E5BF0}" presName="node" presStyleLbl="node1" presStyleIdx="4" presStyleCnt="7" custAng="0" custScaleX="2000000" custScaleY="52024" custLinFactX="-200000" custLinFactNeighborX="-290972" custLinFactNeighborY="31052">
        <dgm:presLayoutVars>
          <dgm:bulletEnabled val="1"/>
        </dgm:presLayoutVars>
      </dgm:prSet>
      <dgm:spPr/>
    </dgm:pt>
    <dgm:pt modelId="{48A7B334-A19A-450A-A65B-0690DC06DD4C}" type="pres">
      <dgm:prSet presAssocID="{3FD14BAD-3B56-4626-8AD7-458604B20531}" presName="sibTrans" presStyleLbl="sibTrans2D1" presStyleIdx="4" presStyleCnt="6" custAng="0" custScaleX="102026" custScaleY="53854"/>
      <dgm:spPr/>
    </dgm:pt>
    <dgm:pt modelId="{6B0FF3A4-D087-498D-85D0-777597CAFB1F}" type="pres">
      <dgm:prSet presAssocID="{3FD14BAD-3B56-4626-8AD7-458604B20531}" presName="connectorText" presStyleLbl="sibTrans2D1" presStyleIdx="4" presStyleCnt="6"/>
      <dgm:spPr/>
    </dgm:pt>
    <dgm:pt modelId="{6A296D92-7C95-44C5-BC7D-6E25F209C99D}" type="pres">
      <dgm:prSet presAssocID="{C6FACDED-65ED-4A5A-871D-5604CE8AC58E}" presName="node" presStyleLbl="node1" presStyleIdx="5" presStyleCnt="7" custAng="0" custScaleX="2000000" custScaleY="45015" custLinFactX="-200000" custLinFactNeighborX="-290972" custLinFactNeighborY="31107">
        <dgm:presLayoutVars>
          <dgm:bulletEnabled val="1"/>
        </dgm:presLayoutVars>
      </dgm:prSet>
      <dgm:spPr/>
    </dgm:pt>
    <dgm:pt modelId="{151B7D76-CD7F-440E-BEDC-CF9DD09804D7}" type="pres">
      <dgm:prSet presAssocID="{55C0096C-7E52-4C6F-9745-9B31313CBAAD}" presName="sibTrans" presStyleLbl="sibTrans2D1" presStyleIdx="5" presStyleCnt="6" custAng="0" custScaleX="102028" custScaleY="53854"/>
      <dgm:spPr/>
    </dgm:pt>
    <dgm:pt modelId="{32075310-8E7E-4FE5-B538-CA062B5C18D5}" type="pres">
      <dgm:prSet presAssocID="{55C0096C-7E52-4C6F-9745-9B31313CBAAD}" presName="connectorText" presStyleLbl="sibTrans2D1" presStyleIdx="5" presStyleCnt="6"/>
      <dgm:spPr/>
    </dgm:pt>
    <dgm:pt modelId="{0D2343DA-B0F8-4944-B984-0603ACA45F80}" type="pres">
      <dgm:prSet presAssocID="{F833EEA8-AA06-4701-9C71-D9F6F1E3204B}" presName="node" presStyleLbl="node1" presStyleIdx="6" presStyleCnt="7" custAng="0" custScaleX="2000000" custScaleY="45015" custLinFactNeighborY="25538">
        <dgm:presLayoutVars>
          <dgm:bulletEnabled val="1"/>
        </dgm:presLayoutVars>
      </dgm:prSet>
      <dgm:spPr/>
    </dgm:pt>
  </dgm:ptLst>
  <dgm:cxnLst>
    <dgm:cxn modelId="{65D05A04-FD72-4263-B6C4-A4CE4C377DB2}" srcId="{2F4BA0A3-E66D-4643-9853-96B48A801C43}" destId="{EFBE3887-386A-4244-9FB5-DC072C7E5BF0}" srcOrd="4" destOrd="0" parTransId="{EA448CDE-B272-4FAA-A850-E302D7EC5D33}" sibTransId="{3FD14BAD-3B56-4626-8AD7-458604B20531}"/>
    <dgm:cxn modelId="{D16E3009-C64B-419B-8B13-79335B5E96AC}" type="presOf" srcId="{DE1B8CFE-66C3-4A72-A3A6-BF7508C8D034}" destId="{71A482C2-5FFE-4D28-8F58-2A87F0C5836B}" srcOrd="1" destOrd="0" presId="urn:microsoft.com/office/officeart/2005/8/layout/process2"/>
    <dgm:cxn modelId="{5BAFB514-C20A-44A0-8F31-FCC71A408409}" srcId="{2F4BA0A3-E66D-4643-9853-96B48A801C43}" destId="{A24107E3-E27F-4295-B597-5AB98342DEB8}" srcOrd="0" destOrd="0" parTransId="{D05FD03F-A404-4B96-8880-86BF3825B148}" sibTransId="{98513005-8C2F-4458-8AE2-9FA1DCFCB01F}"/>
    <dgm:cxn modelId="{F368022B-68B3-4C5E-9A0B-FD648E143873}" type="presOf" srcId="{691E5BBA-260F-439A-9F37-E923A8DD4A01}" destId="{1BED4221-E904-4297-A560-E5E2AD370768}" srcOrd="0" destOrd="0" presId="urn:microsoft.com/office/officeart/2005/8/layout/process2"/>
    <dgm:cxn modelId="{76137C3B-AEB7-46E0-B1CB-529A3A7DCEEF}" type="presOf" srcId="{98513005-8C2F-4458-8AE2-9FA1DCFCB01F}" destId="{2A2E3E36-81EB-47C3-9B56-E941C6E638C4}" srcOrd="1" destOrd="0" presId="urn:microsoft.com/office/officeart/2005/8/layout/process2"/>
    <dgm:cxn modelId="{C494903B-155F-4E8C-A3EA-7C0F95255CB7}" srcId="{2F4BA0A3-E66D-4643-9853-96B48A801C43}" destId="{BD7361CF-3AA8-477C-93F3-9AA81987CD02}" srcOrd="1" destOrd="0" parTransId="{C4AF6181-5EEB-4D0B-9557-0C2FD92DA323}" sibTransId="{0F68F4F3-1257-49A4-9CCC-A8AB1E975B6B}"/>
    <dgm:cxn modelId="{DF3DC13B-449E-44FC-85EC-4270E309458C}" srcId="{2F4BA0A3-E66D-4643-9853-96B48A801C43}" destId="{A524CAA0-3513-4993-B7AC-5C594785E265}" srcOrd="3" destOrd="0" parTransId="{3865ED84-1C02-4827-9DC6-73CAB13411AD}" sibTransId="{DAAFAA2D-33CC-4ED8-A4F7-04A93997C29B}"/>
    <dgm:cxn modelId="{BF44A63E-850B-4C63-9B5B-323820756840}" type="presOf" srcId="{0F68F4F3-1257-49A4-9CCC-A8AB1E975B6B}" destId="{4FFD6C83-75A0-4F94-A241-39B5DBF05020}" srcOrd="1" destOrd="0" presId="urn:microsoft.com/office/officeart/2005/8/layout/process2"/>
    <dgm:cxn modelId="{0B50FD65-DE55-4A2E-9E14-B4D806E6954C}" type="presOf" srcId="{55C0096C-7E52-4C6F-9745-9B31313CBAAD}" destId="{151B7D76-CD7F-440E-BEDC-CF9DD09804D7}" srcOrd="0" destOrd="0" presId="urn:microsoft.com/office/officeart/2005/8/layout/process2"/>
    <dgm:cxn modelId="{0C002B6E-4AF4-454F-A89D-97B1FDAC2B4B}" srcId="{2F4BA0A3-E66D-4643-9853-96B48A801C43}" destId="{C6FACDED-65ED-4A5A-871D-5604CE8AC58E}" srcOrd="5" destOrd="0" parTransId="{EFFF819D-A4AB-4EB2-AD2C-76E5E71B5974}" sibTransId="{55C0096C-7E52-4C6F-9745-9B31313CBAAD}"/>
    <dgm:cxn modelId="{57C09C53-8F47-4043-BA22-BE77C43FA74F}" type="presOf" srcId="{C6FACDED-65ED-4A5A-871D-5604CE8AC58E}" destId="{6A296D92-7C95-44C5-BC7D-6E25F209C99D}" srcOrd="0" destOrd="0" presId="urn:microsoft.com/office/officeart/2005/8/layout/process2"/>
    <dgm:cxn modelId="{DA08777B-727E-4A01-8561-585F69B0C157}" srcId="{2F4BA0A3-E66D-4643-9853-96B48A801C43}" destId="{F833EEA8-AA06-4701-9C71-D9F6F1E3204B}" srcOrd="6" destOrd="0" parTransId="{AFD17DC0-D1FD-4C1D-B04A-4499A9B017CE}" sibTransId="{472065C1-6314-4EE0-813E-E2FEBF4E9CB0}"/>
    <dgm:cxn modelId="{D72CA57D-6246-49F4-8413-7F589292B910}" type="presOf" srcId="{DAAFAA2D-33CC-4ED8-A4F7-04A93997C29B}" destId="{CCE4E4C8-AC55-43E2-BD99-D7D0697B3C44}" srcOrd="1" destOrd="0" presId="urn:microsoft.com/office/officeart/2005/8/layout/process2"/>
    <dgm:cxn modelId="{0506B080-E67E-4033-8A96-A9FBAB90E4F7}" srcId="{2F4BA0A3-E66D-4643-9853-96B48A801C43}" destId="{691E5BBA-260F-439A-9F37-E923A8DD4A01}" srcOrd="2" destOrd="0" parTransId="{273FAEA2-A3CC-48A1-8337-246928FC53C9}" sibTransId="{DE1B8CFE-66C3-4A72-A3A6-BF7508C8D034}"/>
    <dgm:cxn modelId="{46E9AE8A-A308-4EEB-9769-2BB192C0D92A}" type="presOf" srcId="{DE1B8CFE-66C3-4A72-A3A6-BF7508C8D034}" destId="{B54140EF-1412-4863-81B8-6ED421EAB13A}" srcOrd="0" destOrd="0" presId="urn:microsoft.com/office/officeart/2005/8/layout/process2"/>
    <dgm:cxn modelId="{34100194-D90D-4156-934C-815A80ECF73F}" type="presOf" srcId="{2F4BA0A3-E66D-4643-9853-96B48A801C43}" destId="{BB2A1ACA-B96C-4252-B987-B2A862CB283E}" srcOrd="0" destOrd="0" presId="urn:microsoft.com/office/officeart/2005/8/layout/process2"/>
    <dgm:cxn modelId="{AD93129D-862B-4F44-ACF5-BAAFB1C246C0}" type="presOf" srcId="{98513005-8C2F-4458-8AE2-9FA1DCFCB01F}" destId="{E6100820-B58A-4ECA-A2DA-0478C650C5C0}" srcOrd="0" destOrd="0" presId="urn:microsoft.com/office/officeart/2005/8/layout/process2"/>
    <dgm:cxn modelId="{CD4093AB-587C-445A-8322-2C9524B61235}" type="presOf" srcId="{EFBE3887-386A-4244-9FB5-DC072C7E5BF0}" destId="{D66986CB-4B00-4C6E-AC16-9B2F5605CA2F}" srcOrd="0" destOrd="0" presId="urn:microsoft.com/office/officeart/2005/8/layout/process2"/>
    <dgm:cxn modelId="{31D661AD-B751-4287-9DF7-9B8D4679A9B4}" type="presOf" srcId="{3FD14BAD-3B56-4626-8AD7-458604B20531}" destId="{6B0FF3A4-D087-498D-85D0-777597CAFB1F}" srcOrd="1" destOrd="0" presId="urn:microsoft.com/office/officeart/2005/8/layout/process2"/>
    <dgm:cxn modelId="{B5648AB3-D659-4C3C-9513-A9D3B0F926A5}" type="presOf" srcId="{BD7361CF-3AA8-477C-93F3-9AA81987CD02}" destId="{A9A6C4B7-B55A-441C-8DF6-5E223511923B}" srcOrd="0" destOrd="0" presId="urn:microsoft.com/office/officeart/2005/8/layout/process2"/>
    <dgm:cxn modelId="{9A2FCAC0-4B8B-4362-8944-FC0B3AD6899A}" type="presOf" srcId="{55C0096C-7E52-4C6F-9745-9B31313CBAAD}" destId="{32075310-8E7E-4FE5-B538-CA062B5C18D5}" srcOrd="1" destOrd="0" presId="urn:microsoft.com/office/officeart/2005/8/layout/process2"/>
    <dgm:cxn modelId="{0B765ACC-69A1-4597-926D-88129D294F79}" type="presOf" srcId="{0F68F4F3-1257-49A4-9CCC-A8AB1E975B6B}" destId="{6CD911A3-15C7-493D-996A-AD6EE58F47A5}" srcOrd="0" destOrd="0" presId="urn:microsoft.com/office/officeart/2005/8/layout/process2"/>
    <dgm:cxn modelId="{286478D8-B37B-4A5C-9818-BEEBA9848732}" type="presOf" srcId="{A524CAA0-3513-4993-B7AC-5C594785E265}" destId="{33A6D6AE-7CFC-4D98-B1A8-6B358216A02E}" srcOrd="0" destOrd="0" presId="urn:microsoft.com/office/officeart/2005/8/layout/process2"/>
    <dgm:cxn modelId="{A2482DE1-93BB-465D-A23C-975D7A534083}" type="presOf" srcId="{A24107E3-E27F-4295-B597-5AB98342DEB8}" destId="{8A22BC22-FAE1-40F3-AF55-73356926E50B}" srcOrd="0" destOrd="0" presId="urn:microsoft.com/office/officeart/2005/8/layout/process2"/>
    <dgm:cxn modelId="{0901B1E9-874A-412F-B300-D7F19059B829}" type="presOf" srcId="{DAAFAA2D-33CC-4ED8-A4F7-04A93997C29B}" destId="{8FD3268E-831D-470A-948D-18FD0E7E8517}" srcOrd="0" destOrd="0" presId="urn:microsoft.com/office/officeart/2005/8/layout/process2"/>
    <dgm:cxn modelId="{149523F3-9530-46FB-824C-0D975541C52F}" type="presOf" srcId="{3FD14BAD-3B56-4626-8AD7-458604B20531}" destId="{48A7B334-A19A-450A-A65B-0690DC06DD4C}" srcOrd="0" destOrd="0" presId="urn:microsoft.com/office/officeart/2005/8/layout/process2"/>
    <dgm:cxn modelId="{87BE29FE-EC6A-4F80-B356-28A253DAEFBD}" type="presOf" srcId="{F833EEA8-AA06-4701-9C71-D9F6F1E3204B}" destId="{0D2343DA-B0F8-4944-B984-0603ACA45F80}" srcOrd="0" destOrd="0" presId="urn:microsoft.com/office/officeart/2005/8/layout/process2"/>
    <dgm:cxn modelId="{5F24F7AE-6880-423E-B6A9-42D9D512E8C2}" type="presParOf" srcId="{BB2A1ACA-B96C-4252-B987-B2A862CB283E}" destId="{8A22BC22-FAE1-40F3-AF55-73356926E50B}" srcOrd="0" destOrd="0" presId="urn:microsoft.com/office/officeart/2005/8/layout/process2"/>
    <dgm:cxn modelId="{6E34358E-333D-47B9-A8A8-EA01DFE52BCD}" type="presParOf" srcId="{BB2A1ACA-B96C-4252-B987-B2A862CB283E}" destId="{E6100820-B58A-4ECA-A2DA-0478C650C5C0}" srcOrd="1" destOrd="0" presId="urn:microsoft.com/office/officeart/2005/8/layout/process2"/>
    <dgm:cxn modelId="{ACC74049-551A-471B-AEF4-2BA23662A35C}" type="presParOf" srcId="{E6100820-B58A-4ECA-A2DA-0478C650C5C0}" destId="{2A2E3E36-81EB-47C3-9B56-E941C6E638C4}" srcOrd="0" destOrd="0" presId="urn:microsoft.com/office/officeart/2005/8/layout/process2"/>
    <dgm:cxn modelId="{2AD00AED-6905-4033-B2DF-8882F170FB2D}" type="presParOf" srcId="{BB2A1ACA-B96C-4252-B987-B2A862CB283E}" destId="{A9A6C4B7-B55A-441C-8DF6-5E223511923B}" srcOrd="2" destOrd="0" presId="urn:microsoft.com/office/officeart/2005/8/layout/process2"/>
    <dgm:cxn modelId="{5B6800EF-D94C-4209-865F-FAF7A4EB3A26}" type="presParOf" srcId="{BB2A1ACA-B96C-4252-B987-B2A862CB283E}" destId="{6CD911A3-15C7-493D-996A-AD6EE58F47A5}" srcOrd="3" destOrd="0" presId="urn:microsoft.com/office/officeart/2005/8/layout/process2"/>
    <dgm:cxn modelId="{239B409B-38B0-4825-886C-B77BFFF8F6C5}" type="presParOf" srcId="{6CD911A3-15C7-493D-996A-AD6EE58F47A5}" destId="{4FFD6C83-75A0-4F94-A241-39B5DBF05020}" srcOrd="0" destOrd="0" presId="urn:microsoft.com/office/officeart/2005/8/layout/process2"/>
    <dgm:cxn modelId="{2366C40E-013D-4232-9020-66ECCA224318}" type="presParOf" srcId="{BB2A1ACA-B96C-4252-B987-B2A862CB283E}" destId="{1BED4221-E904-4297-A560-E5E2AD370768}" srcOrd="4" destOrd="0" presId="urn:microsoft.com/office/officeart/2005/8/layout/process2"/>
    <dgm:cxn modelId="{74233F59-D962-4EC6-8476-9C5E445C31E9}" type="presParOf" srcId="{BB2A1ACA-B96C-4252-B987-B2A862CB283E}" destId="{B54140EF-1412-4863-81B8-6ED421EAB13A}" srcOrd="5" destOrd="0" presId="urn:microsoft.com/office/officeart/2005/8/layout/process2"/>
    <dgm:cxn modelId="{E9E9979C-54C6-4455-AE87-A8689EF67B2C}" type="presParOf" srcId="{B54140EF-1412-4863-81B8-6ED421EAB13A}" destId="{71A482C2-5FFE-4D28-8F58-2A87F0C5836B}" srcOrd="0" destOrd="0" presId="urn:microsoft.com/office/officeart/2005/8/layout/process2"/>
    <dgm:cxn modelId="{5D415160-6753-4456-8384-C40347B9E8D3}" type="presParOf" srcId="{BB2A1ACA-B96C-4252-B987-B2A862CB283E}" destId="{33A6D6AE-7CFC-4D98-B1A8-6B358216A02E}" srcOrd="6" destOrd="0" presId="urn:microsoft.com/office/officeart/2005/8/layout/process2"/>
    <dgm:cxn modelId="{3EB8EE68-F3DB-4000-A3EB-0F8534403039}" type="presParOf" srcId="{BB2A1ACA-B96C-4252-B987-B2A862CB283E}" destId="{8FD3268E-831D-470A-948D-18FD0E7E8517}" srcOrd="7" destOrd="0" presId="urn:microsoft.com/office/officeart/2005/8/layout/process2"/>
    <dgm:cxn modelId="{94F203BF-FD6F-4B1F-AB5C-659575760928}" type="presParOf" srcId="{8FD3268E-831D-470A-948D-18FD0E7E8517}" destId="{CCE4E4C8-AC55-43E2-BD99-D7D0697B3C44}" srcOrd="0" destOrd="0" presId="urn:microsoft.com/office/officeart/2005/8/layout/process2"/>
    <dgm:cxn modelId="{E800EBE2-66B0-446A-8B7B-BE645BD20247}" type="presParOf" srcId="{BB2A1ACA-B96C-4252-B987-B2A862CB283E}" destId="{D66986CB-4B00-4C6E-AC16-9B2F5605CA2F}" srcOrd="8" destOrd="0" presId="urn:microsoft.com/office/officeart/2005/8/layout/process2"/>
    <dgm:cxn modelId="{CC05D930-EDD3-4522-AF94-C3B14C919E73}" type="presParOf" srcId="{BB2A1ACA-B96C-4252-B987-B2A862CB283E}" destId="{48A7B334-A19A-450A-A65B-0690DC06DD4C}" srcOrd="9" destOrd="0" presId="urn:microsoft.com/office/officeart/2005/8/layout/process2"/>
    <dgm:cxn modelId="{5C81C979-7504-4D48-890B-81640F8DFBCD}" type="presParOf" srcId="{48A7B334-A19A-450A-A65B-0690DC06DD4C}" destId="{6B0FF3A4-D087-498D-85D0-777597CAFB1F}" srcOrd="0" destOrd="0" presId="urn:microsoft.com/office/officeart/2005/8/layout/process2"/>
    <dgm:cxn modelId="{5C2781D6-51A5-4DCE-9702-4B2125781A4D}" type="presParOf" srcId="{BB2A1ACA-B96C-4252-B987-B2A862CB283E}" destId="{6A296D92-7C95-44C5-BC7D-6E25F209C99D}" srcOrd="10" destOrd="0" presId="urn:microsoft.com/office/officeart/2005/8/layout/process2"/>
    <dgm:cxn modelId="{C1FA8F4F-A1E4-42FD-9E75-BD15C1616A07}" type="presParOf" srcId="{BB2A1ACA-B96C-4252-B987-B2A862CB283E}" destId="{151B7D76-CD7F-440E-BEDC-CF9DD09804D7}" srcOrd="11" destOrd="0" presId="urn:microsoft.com/office/officeart/2005/8/layout/process2"/>
    <dgm:cxn modelId="{947AC579-586A-4140-9DE8-EFA5248E1E1F}" type="presParOf" srcId="{151B7D76-CD7F-440E-BEDC-CF9DD09804D7}" destId="{32075310-8E7E-4FE5-B538-CA062B5C18D5}" srcOrd="0" destOrd="0" presId="urn:microsoft.com/office/officeart/2005/8/layout/process2"/>
    <dgm:cxn modelId="{1ADB94F2-81AC-4800-872B-8B8907537864}" type="presParOf" srcId="{BB2A1ACA-B96C-4252-B987-B2A862CB283E}" destId="{0D2343DA-B0F8-4944-B984-0603ACA45F80}" srcOrd="12" destOrd="0" presId="urn:microsoft.com/office/officeart/2005/8/layout/process2"/>
  </dgm:cxnLst>
  <dgm:bg/>
  <dgm:whole>
    <a:ln w="381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87040-7DE8-44DE-A884-E64AD1F8D99C}">
      <dsp:nvSpPr>
        <dsp:cNvPr id="0" name=""/>
        <dsp:cNvSpPr/>
      </dsp:nvSpPr>
      <dsp:spPr>
        <a:xfrm>
          <a:off x="0" y="467651"/>
          <a:ext cx="11493909" cy="655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01182F-5684-46F1-960B-650FC0C2D89C}">
      <dsp:nvSpPr>
        <dsp:cNvPr id="0" name=""/>
        <dsp:cNvSpPr/>
      </dsp:nvSpPr>
      <dsp:spPr>
        <a:xfrm>
          <a:off x="574695" y="97776"/>
          <a:ext cx="10484157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905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110" tIns="0" rIns="30411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>
              <a:latin typeface="Bookman Old Style" panose="02050604050505020204" pitchFamily="18" charset="0"/>
            </a:rPr>
            <a:t>ČINNOST PŘED UZAVŘENÍM SMLOUVY O AUDITU</a:t>
          </a:r>
        </a:p>
      </dsp:txBody>
      <dsp:txXfrm>
        <a:off x="612162" y="135243"/>
        <a:ext cx="10409223" cy="692586"/>
      </dsp:txXfrm>
    </dsp:sp>
    <dsp:sp modelId="{D06F8B28-82DA-47E6-BC28-9D176FB9E150}">
      <dsp:nvSpPr>
        <dsp:cNvPr id="0" name=""/>
        <dsp:cNvSpPr/>
      </dsp:nvSpPr>
      <dsp:spPr>
        <a:xfrm>
          <a:off x="0" y="1647011"/>
          <a:ext cx="11493909" cy="655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B0538B-8ACC-4DA1-A44B-6FD4A91D3D27}">
      <dsp:nvSpPr>
        <dsp:cNvPr id="0" name=""/>
        <dsp:cNvSpPr/>
      </dsp:nvSpPr>
      <dsp:spPr>
        <a:xfrm>
          <a:off x="574695" y="1277136"/>
          <a:ext cx="10484157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905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110" tIns="0" rIns="30411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>
              <a:latin typeface="Bookman Old Style" panose="02050604050505020204" pitchFamily="18" charset="0"/>
            </a:rPr>
            <a:t>CELKOVÉ POZNÁVÁNÍ  KLIENTA A SESTAVENÍ PŘEDBĚŽNÉHO PLÁNU AUDITU</a:t>
          </a:r>
        </a:p>
      </dsp:txBody>
      <dsp:txXfrm>
        <a:off x="612162" y="1314603"/>
        <a:ext cx="10409223" cy="692586"/>
      </dsp:txXfrm>
    </dsp:sp>
    <dsp:sp modelId="{BAFBED64-EE48-4A1D-9971-990BFADA1378}">
      <dsp:nvSpPr>
        <dsp:cNvPr id="0" name=""/>
        <dsp:cNvSpPr/>
      </dsp:nvSpPr>
      <dsp:spPr>
        <a:xfrm>
          <a:off x="0" y="2826371"/>
          <a:ext cx="11493909" cy="655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75819D-31F0-40D1-87E3-AD431E94DF5B}">
      <dsp:nvSpPr>
        <dsp:cNvPr id="0" name=""/>
        <dsp:cNvSpPr/>
      </dsp:nvSpPr>
      <dsp:spPr>
        <a:xfrm>
          <a:off x="574695" y="2456496"/>
          <a:ext cx="10484157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905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110" tIns="0" rIns="30411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>
              <a:latin typeface="Bookman Old Style" panose="02050604050505020204" pitchFamily="18" charset="0"/>
            </a:rPr>
            <a:t>FORMULACE PLÁNU AUDITU</a:t>
          </a:r>
        </a:p>
      </dsp:txBody>
      <dsp:txXfrm>
        <a:off x="612162" y="2493963"/>
        <a:ext cx="10409223" cy="692586"/>
      </dsp:txXfrm>
    </dsp:sp>
    <dsp:sp modelId="{8E28D5D1-2E3F-4FBC-B468-B81272AFA5E7}">
      <dsp:nvSpPr>
        <dsp:cNvPr id="0" name=""/>
        <dsp:cNvSpPr/>
      </dsp:nvSpPr>
      <dsp:spPr>
        <a:xfrm>
          <a:off x="0" y="4005732"/>
          <a:ext cx="11493909" cy="655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7520F9-21B0-4B15-8DA4-2A91329A7D71}">
      <dsp:nvSpPr>
        <dsp:cNvPr id="0" name=""/>
        <dsp:cNvSpPr/>
      </dsp:nvSpPr>
      <dsp:spPr>
        <a:xfrm>
          <a:off x="574695" y="3624796"/>
          <a:ext cx="10484157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905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110" tIns="0" rIns="30411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>
              <a:latin typeface="Bookman Old Style" panose="02050604050505020204" pitchFamily="18" charset="0"/>
            </a:rPr>
            <a:t>REALIZACE SAMOTNÉHO AUDITU</a:t>
          </a:r>
        </a:p>
      </dsp:txBody>
      <dsp:txXfrm>
        <a:off x="612162" y="3662263"/>
        <a:ext cx="10409223" cy="692586"/>
      </dsp:txXfrm>
    </dsp:sp>
    <dsp:sp modelId="{CF23A01A-A1ED-4884-8274-FE0B5411EEF0}">
      <dsp:nvSpPr>
        <dsp:cNvPr id="0" name=""/>
        <dsp:cNvSpPr/>
      </dsp:nvSpPr>
      <dsp:spPr>
        <a:xfrm>
          <a:off x="0" y="5185091"/>
          <a:ext cx="11493909" cy="655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095F7D-1537-4656-9880-E7F8B8C63B07}">
      <dsp:nvSpPr>
        <dsp:cNvPr id="0" name=""/>
        <dsp:cNvSpPr/>
      </dsp:nvSpPr>
      <dsp:spPr>
        <a:xfrm>
          <a:off x="574695" y="4801332"/>
          <a:ext cx="10484157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905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110" tIns="0" rIns="30411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>
              <a:latin typeface="Bookman Old Style" panose="02050604050505020204" pitchFamily="18" charset="0"/>
            </a:rPr>
            <a:t>UKONČENÍ AUDITU A VYDÁNÍ ZÁVĚREČNÉ ZPRÁVY S VÝROKEM AUDITORA</a:t>
          </a:r>
        </a:p>
      </dsp:txBody>
      <dsp:txXfrm>
        <a:off x="612162" y="4838799"/>
        <a:ext cx="10409223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BA697-91A1-4370-B767-CB0486A51D1E}">
      <dsp:nvSpPr>
        <dsp:cNvPr id="0" name=""/>
        <dsp:cNvSpPr/>
      </dsp:nvSpPr>
      <dsp:spPr>
        <a:xfrm>
          <a:off x="0" y="4837"/>
          <a:ext cx="11471598" cy="766223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STANOVENÍ ÚČETNÍCH ZŮSTATKŮ A S NIMI SOUVISEJÍCÍCH POTENCIÁLNÍCH CHYB, KTERÉ BUDOU TESTOVÁNY</a:t>
          </a:r>
        </a:p>
      </dsp:txBody>
      <dsp:txXfrm>
        <a:off x="22442" y="27279"/>
        <a:ext cx="11426714" cy="721339"/>
      </dsp:txXfrm>
    </dsp:sp>
    <dsp:sp modelId="{46B2BCBB-CC52-4B1E-9232-0420F492B953}">
      <dsp:nvSpPr>
        <dsp:cNvPr id="0" name=""/>
        <dsp:cNvSpPr/>
      </dsp:nvSpPr>
      <dsp:spPr>
        <a:xfrm rot="5400000">
          <a:off x="5495383" y="795383"/>
          <a:ext cx="364840" cy="437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 rot="-5400000">
        <a:off x="5546461" y="831867"/>
        <a:ext cx="262684" cy="255388"/>
      </dsp:txXfrm>
    </dsp:sp>
    <dsp:sp modelId="{F92DD013-12A7-40B5-A6D1-1053BDBC7D9A}">
      <dsp:nvSpPr>
        <dsp:cNvPr id="0" name=""/>
        <dsp:cNvSpPr/>
      </dsp:nvSpPr>
      <dsp:spPr>
        <a:xfrm>
          <a:off x="0" y="1257514"/>
          <a:ext cx="11471598" cy="55985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3818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URČENÍ OČEKÁVANÝCH HODNOT</a:t>
          </a:r>
        </a:p>
      </dsp:txBody>
      <dsp:txXfrm>
        <a:off x="16397" y="1273911"/>
        <a:ext cx="11438804" cy="527056"/>
      </dsp:txXfrm>
    </dsp:sp>
    <dsp:sp modelId="{C8678119-C418-4866-88D2-743F04E7EE6B}">
      <dsp:nvSpPr>
        <dsp:cNvPr id="0" name=""/>
        <dsp:cNvSpPr/>
      </dsp:nvSpPr>
      <dsp:spPr>
        <a:xfrm rot="5400000">
          <a:off x="5623019" y="1880602"/>
          <a:ext cx="225558" cy="359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3969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 rot="-5400000">
        <a:off x="5627805" y="1947813"/>
        <a:ext cx="215987" cy="157891"/>
      </dsp:txXfrm>
    </dsp:sp>
    <dsp:sp modelId="{1808C6DD-3543-49CB-84B7-CCCD3F390B21}">
      <dsp:nvSpPr>
        <dsp:cNvPr id="0" name=""/>
        <dsp:cNvSpPr/>
      </dsp:nvSpPr>
      <dsp:spPr>
        <a:xfrm>
          <a:off x="0" y="2303818"/>
          <a:ext cx="11471598" cy="55985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7637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STANOVENÍ MEZNÍ HODNOTY VYCHÁZEJÍCÍ Z PLÁNOVANÉ HLADINY VÝZNAMNOSTI</a:t>
          </a:r>
        </a:p>
      </dsp:txBody>
      <dsp:txXfrm>
        <a:off x="16397" y="2320215"/>
        <a:ext cx="11438804" cy="527056"/>
      </dsp:txXfrm>
    </dsp:sp>
    <dsp:sp modelId="{DBD0B17F-747C-4562-94F5-CEE703F946D9}">
      <dsp:nvSpPr>
        <dsp:cNvPr id="0" name=""/>
        <dsp:cNvSpPr/>
      </dsp:nvSpPr>
      <dsp:spPr>
        <a:xfrm rot="5400000">
          <a:off x="5553378" y="2887991"/>
          <a:ext cx="364840" cy="437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7937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 rot="-5400000">
        <a:off x="5604456" y="2924475"/>
        <a:ext cx="262684" cy="255388"/>
      </dsp:txXfrm>
    </dsp:sp>
    <dsp:sp modelId="{DD67FF20-D4EF-4246-AA8A-D9A4A4623221}">
      <dsp:nvSpPr>
        <dsp:cNvPr id="0" name=""/>
        <dsp:cNvSpPr/>
      </dsp:nvSpPr>
      <dsp:spPr>
        <a:xfrm>
          <a:off x="0" y="3350122"/>
          <a:ext cx="11471598" cy="55985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11455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VYMEZENÍ VÝZNAMNÝCH ROZDÍLŮ, KTERÉ PŘESAHUJÍ MEZNÍ HODNOTU</a:t>
          </a:r>
        </a:p>
      </dsp:txBody>
      <dsp:txXfrm>
        <a:off x="16397" y="3366519"/>
        <a:ext cx="11438804" cy="527056"/>
      </dsp:txXfrm>
    </dsp:sp>
    <dsp:sp modelId="{46CF3714-65EF-4CD4-BEC6-9C97CD1EE118}">
      <dsp:nvSpPr>
        <dsp:cNvPr id="0" name=""/>
        <dsp:cNvSpPr/>
      </dsp:nvSpPr>
      <dsp:spPr>
        <a:xfrm rot="5400000">
          <a:off x="5584047" y="4018043"/>
          <a:ext cx="303503" cy="2703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11906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 rot="-5400000">
        <a:off x="5654705" y="4001448"/>
        <a:ext cx="162187" cy="222410"/>
      </dsp:txXfrm>
    </dsp:sp>
    <dsp:sp modelId="{E4D65546-CFEA-446B-95FE-7D31A7D23BCA}">
      <dsp:nvSpPr>
        <dsp:cNvPr id="0" name=""/>
        <dsp:cNvSpPr/>
      </dsp:nvSpPr>
      <dsp:spPr>
        <a:xfrm>
          <a:off x="0" y="4396426"/>
          <a:ext cx="11471598" cy="55985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15274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ZKOUMÁNÍ ROZDÍLŮ</a:t>
          </a:r>
        </a:p>
      </dsp:txBody>
      <dsp:txXfrm>
        <a:off x="16397" y="4412823"/>
        <a:ext cx="11438804" cy="527056"/>
      </dsp:txXfrm>
    </dsp:sp>
    <dsp:sp modelId="{3B9115FE-7B8E-4301-B3A8-79855010C4E3}">
      <dsp:nvSpPr>
        <dsp:cNvPr id="0" name=""/>
        <dsp:cNvSpPr/>
      </dsp:nvSpPr>
      <dsp:spPr>
        <a:xfrm rot="5400000">
          <a:off x="5584047" y="5064347"/>
          <a:ext cx="303503" cy="2703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15875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 rot="-5400000">
        <a:off x="5654705" y="5047752"/>
        <a:ext cx="162187" cy="222410"/>
      </dsp:txXfrm>
    </dsp:sp>
    <dsp:sp modelId="{4D6B38C2-632F-4E14-BD7E-C5AE40687A70}">
      <dsp:nvSpPr>
        <dsp:cNvPr id="0" name=""/>
        <dsp:cNvSpPr/>
      </dsp:nvSpPr>
      <dsp:spPr>
        <a:xfrm>
          <a:off x="0" y="5442730"/>
          <a:ext cx="11471598" cy="55985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KONEČNÉ VYHODNOCENÍ VÝSLEDKŮ</a:t>
          </a:r>
        </a:p>
      </dsp:txBody>
      <dsp:txXfrm>
        <a:off x="16397" y="5459127"/>
        <a:ext cx="11438804" cy="5270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2BC22-FAE1-40F3-AF55-73356926E50B}">
      <dsp:nvSpPr>
        <dsp:cNvPr id="0" name=""/>
        <dsp:cNvSpPr/>
      </dsp:nvSpPr>
      <dsp:spPr>
        <a:xfrm>
          <a:off x="0" y="290580"/>
          <a:ext cx="11405419" cy="446079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cs-CZ" sz="2000" b="1" kern="1200" dirty="0">
              <a:solidFill>
                <a:sysClr val="windowText" lastClr="000000"/>
              </a:solidFill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rPr>
            <a:t>DIFERENCIACI VELKÝCH SOUBORŮ NA MENŠÍ</a:t>
          </a:r>
          <a:endParaRPr lang="cs-CZ" sz="2000" b="1" kern="1200" dirty="0">
            <a:solidFill>
              <a:sysClr val="windowText" lastClr="000000"/>
            </a:solidFill>
            <a:latin typeface="Bookman Old Style" panose="02050604050505020204" pitchFamily="18" charset="0"/>
          </a:endParaRPr>
        </a:p>
      </dsp:txBody>
      <dsp:txXfrm>
        <a:off x="13065" y="303645"/>
        <a:ext cx="11379289" cy="419949"/>
      </dsp:txXfrm>
    </dsp:sp>
    <dsp:sp modelId="{E6100820-B58A-4ECA-A2DA-0478C650C5C0}">
      <dsp:nvSpPr>
        <dsp:cNvPr id="0" name=""/>
        <dsp:cNvSpPr/>
      </dsp:nvSpPr>
      <dsp:spPr>
        <a:xfrm rot="5400000">
          <a:off x="5524816" y="832389"/>
          <a:ext cx="355785" cy="3040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kern="1200" dirty="0">
            <a:solidFill>
              <a:sysClr val="windowText" lastClr="000000"/>
            </a:solidFill>
            <a:latin typeface="Bookman Old Style" panose="02050604050505020204" pitchFamily="18" charset="0"/>
          </a:endParaRPr>
        </a:p>
      </dsp:txBody>
      <dsp:txXfrm rot="-5400000">
        <a:off x="5611503" y="806506"/>
        <a:ext cx="182411" cy="264580"/>
      </dsp:txXfrm>
    </dsp:sp>
    <dsp:sp modelId="{A9A6C4B7-B55A-441C-8DF6-5E223511923B}">
      <dsp:nvSpPr>
        <dsp:cNvPr id="0" name=""/>
        <dsp:cNvSpPr/>
      </dsp:nvSpPr>
      <dsp:spPr>
        <a:xfrm>
          <a:off x="0" y="1232137"/>
          <a:ext cx="11405419" cy="446079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3182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ysClr val="windowText" lastClr="000000"/>
              </a:solidFill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rPr>
            <a:t>STANOVENÍ TESTOVANÉ ČÁSTKY</a:t>
          </a:r>
        </a:p>
      </dsp:txBody>
      <dsp:txXfrm>
        <a:off x="13065" y="1245202"/>
        <a:ext cx="11379289" cy="419949"/>
      </dsp:txXfrm>
    </dsp:sp>
    <dsp:sp modelId="{6CD911A3-15C7-493D-996A-AD6EE58F47A5}">
      <dsp:nvSpPr>
        <dsp:cNvPr id="0" name=""/>
        <dsp:cNvSpPr/>
      </dsp:nvSpPr>
      <dsp:spPr>
        <a:xfrm rot="5400000">
          <a:off x="5524816" y="1773947"/>
          <a:ext cx="355785" cy="3040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3175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kern="1200" dirty="0">
            <a:solidFill>
              <a:sysClr val="windowText" lastClr="000000"/>
            </a:solidFill>
            <a:latin typeface="Bookman Old Style" panose="02050604050505020204" pitchFamily="18" charset="0"/>
          </a:endParaRPr>
        </a:p>
      </dsp:txBody>
      <dsp:txXfrm rot="-5400000">
        <a:off x="5611503" y="1748064"/>
        <a:ext cx="182411" cy="264580"/>
      </dsp:txXfrm>
    </dsp:sp>
    <dsp:sp modelId="{1BED4221-E904-4297-A560-E5E2AD370768}">
      <dsp:nvSpPr>
        <dsp:cNvPr id="0" name=""/>
        <dsp:cNvSpPr/>
      </dsp:nvSpPr>
      <dsp:spPr>
        <a:xfrm>
          <a:off x="0" y="2173694"/>
          <a:ext cx="11405419" cy="446079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6364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ysClr val="windowText" lastClr="000000"/>
              </a:solidFill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rPr>
            <a:t>POSOUZENÍ RIZIKA POTENCIÁLNÍCH CHYB A JEJICH DŮSLEDKŮ</a:t>
          </a:r>
        </a:p>
      </dsp:txBody>
      <dsp:txXfrm>
        <a:off x="13065" y="2186759"/>
        <a:ext cx="11379289" cy="419949"/>
      </dsp:txXfrm>
    </dsp:sp>
    <dsp:sp modelId="{B54140EF-1412-4863-81B8-6ED421EAB13A}">
      <dsp:nvSpPr>
        <dsp:cNvPr id="0" name=""/>
        <dsp:cNvSpPr/>
      </dsp:nvSpPr>
      <dsp:spPr>
        <a:xfrm rot="5400000">
          <a:off x="5524816" y="2715504"/>
          <a:ext cx="355785" cy="3040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635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kern="1200" dirty="0">
            <a:solidFill>
              <a:sysClr val="windowText" lastClr="000000"/>
            </a:solidFill>
            <a:latin typeface="Bookman Old Style" panose="02050604050505020204" pitchFamily="18" charset="0"/>
          </a:endParaRPr>
        </a:p>
      </dsp:txBody>
      <dsp:txXfrm rot="-5400000">
        <a:off x="5611503" y="2689621"/>
        <a:ext cx="182411" cy="264580"/>
      </dsp:txXfrm>
    </dsp:sp>
    <dsp:sp modelId="{33A6D6AE-7CFC-4D98-B1A8-6B358216A02E}">
      <dsp:nvSpPr>
        <dsp:cNvPr id="0" name=""/>
        <dsp:cNvSpPr/>
      </dsp:nvSpPr>
      <dsp:spPr>
        <a:xfrm>
          <a:off x="0" y="3115252"/>
          <a:ext cx="11405419" cy="446079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9546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ysClr val="windowText" lastClr="000000"/>
              </a:solidFill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rPr>
            <a:t>VÝBĚR POLOŽEK K TESTOVÁNÍ</a:t>
          </a:r>
        </a:p>
      </dsp:txBody>
      <dsp:txXfrm>
        <a:off x="13065" y="3128317"/>
        <a:ext cx="11379289" cy="419949"/>
      </dsp:txXfrm>
    </dsp:sp>
    <dsp:sp modelId="{8FD3268E-831D-470A-948D-18FD0E7E8517}">
      <dsp:nvSpPr>
        <dsp:cNvPr id="0" name=""/>
        <dsp:cNvSpPr/>
      </dsp:nvSpPr>
      <dsp:spPr>
        <a:xfrm rot="5400000">
          <a:off x="5513135" y="3688994"/>
          <a:ext cx="379148" cy="240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9525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200" kern="1200" dirty="0">
            <a:solidFill>
              <a:sysClr val="windowText" lastClr="000000"/>
            </a:solidFill>
            <a:latin typeface="Bookman Old Style" panose="02050604050505020204" pitchFamily="18" charset="0"/>
          </a:endParaRPr>
        </a:p>
      </dsp:txBody>
      <dsp:txXfrm rot="-5400000">
        <a:off x="5630664" y="3619496"/>
        <a:ext cx="144091" cy="307103"/>
      </dsp:txXfrm>
    </dsp:sp>
    <dsp:sp modelId="{D66986CB-4B00-4C6E-AC16-9B2F5605CA2F}">
      <dsp:nvSpPr>
        <dsp:cNvPr id="0" name=""/>
        <dsp:cNvSpPr/>
      </dsp:nvSpPr>
      <dsp:spPr>
        <a:xfrm>
          <a:off x="0" y="4056809"/>
          <a:ext cx="11405419" cy="51553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12728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ysClr val="windowText" lastClr="000000"/>
              </a:solidFill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rPr>
            <a:t>PROVĚŘENÍ PŘÍPADNÝCH NESPRÁVNOSTÍ V EXISTENCI, VLASTNICTVÍ, OCENĚNÍ</a:t>
          </a:r>
        </a:p>
      </dsp:txBody>
      <dsp:txXfrm>
        <a:off x="15100" y="4071909"/>
        <a:ext cx="11375219" cy="485335"/>
      </dsp:txXfrm>
    </dsp:sp>
    <dsp:sp modelId="{48A7B334-A19A-450A-A65B-0690DC06DD4C}">
      <dsp:nvSpPr>
        <dsp:cNvPr id="0" name=""/>
        <dsp:cNvSpPr/>
      </dsp:nvSpPr>
      <dsp:spPr>
        <a:xfrm rot="5400000">
          <a:off x="5512947" y="4700260"/>
          <a:ext cx="379524" cy="240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1270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200" kern="1200" dirty="0">
            <a:solidFill>
              <a:sysClr val="windowText" lastClr="000000"/>
            </a:solidFill>
            <a:latin typeface="Bookman Old Style" panose="02050604050505020204" pitchFamily="18" charset="0"/>
          </a:endParaRPr>
        </a:p>
      </dsp:txBody>
      <dsp:txXfrm rot="-5400000">
        <a:off x="5630664" y="4630574"/>
        <a:ext cx="144091" cy="307479"/>
      </dsp:txXfrm>
    </dsp:sp>
    <dsp:sp modelId="{6A296D92-7C95-44C5-BC7D-6E25F209C99D}">
      <dsp:nvSpPr>
        <dsp:cNvPr id="0" name=""/>
        <dsp:cNvSpPr/>
      </dsp:nvSpPr>
      <dsp:spPr>
        <a:xfrm>
          <a:off x="0" y="5068328"/>
          <a:ext cx="11405419" cy="446079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1591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ysClr val="windowText" lastClr="000000"/>
              </a:solidFill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rPr>
            <a:t>ANALÝZA DŮKAZNÍCH INFORMACÍ A ZHODNOCENÍ VÝSLEDKŮ</a:t>
          </a:r>
        </a:p>
      </dsp:txBody>
      <dsp:txXfrm>
        <a:off x="13065" y="5081393"/>
        <a:ext cx="11379289" cy="419949"/>
      </dsp:txXfrm>
    </dsp:sp>
    <dsp:sp modelId="{151B7D76-CD7F-440E-BEDC-CF9DD09804D7}">
      <dsp:nvSpPr>
        <dsp:cNvPr id="0" name=""/>
        <dsp:cNvSpPr/>
      </dsp:nvSpPr>
      <dsp:spPr>
        <a:xfrm rot="5400000">
          <a:off x="5620766" y="5501417"/>
          <a:ext cx="163886" cy="240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15875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 dirty="0">
            <a:solidFill>
              <a:sysClr val="windowText" lastClr="000000"/>
            </a:solidFill>
            <a:latin typeface="Bookman Old Style" panose="02050604050505020204" pitchFamily="18" charset="0"/>
          </a:endParaRPr>
        </a:p>
      </dsp:txBody>
      <dsp:txXfrm rot="-5400000">
        <a:off x="5630664" y="5539549"/>
        <a:ext cx="144091" cy="114720"/>
      </dsp:txXfrm>
    </dsp:sp>
    <dsp:sp modelId="{0D2343DA-B0F8-4944-B984-0603ACA45F80}">
      <dsp:nvSpPr>
        <dsp:cNvPr id="0" name=""/>
        <dsp:cNvSpPr/>
      </dsp:nvSpPr>
      <dsp:spPr>
        <a:xfrm>
          <a:off x="0" y="5728578"/>
          <a:ext cx="11405419" cy="446079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ysClr val="windowText" lastClr="000000"/>
              </a:solidFill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rPr>
            <a:t>FORMULACE ZÁVĚRŮ O DOSAŽENÁ POŽADOVANÉ MÍRY JISTOTY</a:t>
          </a:r>
        </a:p>
      </dsp:txBody>
      <dsp:txXfrm>
        <a:off x="13065" y="5741643"/>
        <a:ext cx="11379289" cy="419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21605C-EB1C-47ED-B4C4-D4957C092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9873C3-B2C9-47F1-B8DD-90792D1D3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4D2856-3A4E-4761-8251-ED7F676A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29.10.2021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DAAACC-1616-46DC-8E5D-FBE7AECA6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E55C57-5DD2-4F83-9F83-AF8DA1D7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594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59CCDD-9A54-4909-9EB3-BE63869B5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89993C-6657-40B4-BDC5-34BB9E9E9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F46DB3-CCEF-43EC-A406-355BCD5C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29.10.2021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3A6B8B-589B-42BE-86EF-99B750D55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4D676C-86FD-44C5-88D6-47A975F84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39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0B606D8-2868-423D-8B8E-E1CEE40D65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BFBF0B8-0118-4214-92A5-315FC02F6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3CB862-125A-44E7-A386-CFE40178A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29.10.2021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0F4C7C-2A7C-4823-8A43-ED752DA59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F890BC-FA38-49B8-96A1-BDFDB90C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415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2130FE-ABE0-4FA5-82E4-E6CBBD21C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69E9DF-821C-4227-8500-ABDEF6FB9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E24981-C910-45FC-9632-9F803A3E9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29.10.2021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92B1C0-B110-4C83-B919-FF90D60B2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366010-7B69-415A-AFC8-56BB808ED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841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4F78D4-6D0B-4B50-BBD4-9583E8EF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367AAE-1D90-4094-AEA6-6900F605D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283B5E-3E8B-485A-83D7-6BC3C0D09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29.10.2021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1C5F50-9A85-47D7-81FC-471D09B0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EF0417-7F67-4D51-9DE2-4EE49506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54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3A5366-D7DE-4930-9A71-A57C615E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593049-C270-4024-B428-D4BCDA545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AE1E9C6-297A-4503-AEA8-96A8AB996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F97D40B-5688-470B-9A83-F12AD9351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29.10.2021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DC6CC64-EB00-4C73-8014-555ADA112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F0781C5-256C-432B-88A5-BA1447003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797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98EABA-94D0-4F5A-BB08-E53FBF418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895C34-7F31-4EC1-AFC5-2A4EE0B00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B65678D-90E5-4269-879D-72B914FF5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BE2357A-19C5-4ADC-9EB7-E03CE6F7D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46467D0-496A-495C-B55B-07A69737D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85B73FD-59E4-4C80-8BC7-4FC7BFA79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29.10.2021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15E62F5-01C3-4AE4-86E9-EAA5A840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0C3E8B2-9285-4C74-84E4-0F226017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027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9E840-1886-4C5A-885A-C5B28B060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3F98954-77C9-442A-93A0-52BB30F3F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29.10.2021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708B7A5-C0B8-4563-93CF-27434EB5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2C1447-1A08-4397-90FF-A7261E99D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231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5211362-8019-4356-9F7D-3A9C8DCD7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29.10.2021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5C78295-433E-491C-BC75-F27C70CD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13F499-AF4D-4917-B76B-DA0226B1A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85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DD77F9-893A-4920-A9B0-0353C2274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9111F8-80A3-4BD8-AF7B-05ECB873A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B5421D5-C3D1-4287-85C1-3AF8E17A2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A740ED3-F9F4-4BF0-8738-CA300CB6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29.10.2021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DD52AD-7A46-4C8B-90D3-9360308AB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96AFA5-4343-4042-B891-F973997FC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16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C3EB0E-F3A6-488A-B8C4-B92D832A0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28FDCFF-B3D2-4D24-905A-52303367E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2057FE3-332B-4132-BCB8-E487D8A9F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9F83AE-6EF5-43FA-8D3B-DE5E115E2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29.10.2021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0089E02-1008-4C57-A143-86BAFDF3B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36FB18-B2BF-44A9-8581-9DB986A4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601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D788E85-8A30-4B64-8281-E5E214D91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6E6E8D-8EA3-48EE-A9F4-FB4194993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AFC931-D93E-4416-B399-554CFC074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4C2D7-5D09-40AE-86BB-EF26D06684DF}" type="datetimeFigureOut">
              <a:rPr lang="cs-CZ" smtClean="0"/>
              <a:t>29.10.2021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7DD692-F05B-4F70-8A33-E76E3C1D4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D54431-4A8D-43F5-B53E-66247DE4D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2FA2F-9FBC-42F0-B66E-56B0307868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5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5F6C29D-8454-4134-8AED-B37855BC263B}"/>
              </a:ext>
            </a:extLst>
          </p:cNvPr>
          <p:cNvSpPr txBox="1"/>
          <p:nvPr/>
        </p:nvSpPr>
        <p:spPr>
          <a:xfrm>
            <a:off x="113592" y="2756572"/>
            <a:ext cx="1157458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0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5. </a:t>
            </a:r>
            <a:r>
              <a:rPr lang="cs-CZ" sz="5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EXTERNÍ AUDIT</a:t>
            </a:r>
            <a:endParaRPr lang="cs-CZ" sz="1500" b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042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189909"/>
            <a:ext cx="1179341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Při hodnocení rizika je nutné aby auditor věnoval pozornost potenciálním rizikům, které dělíme na:</a:t>
            </a:r>
            <a:endParaRPr lang="cs-CZ" sz="3000" b="1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Klientské riziko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(spočívá v nespokojenosti klienta)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Auditorské riziko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(možnost vydání neadekvátního výroky a následné ztráty dobré pověsti auditora)</a:t>
            </a:r>
          </a:p>
          <a:p>
            <a:pPr marL="0" lvl="1"/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- Pokud se jedná o </a:t>
            </a: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nového klienta,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pak je zdrojem informací k hodnocení rizika obsah předchozích auditorských zpráv, informace od vedoucích orgánů, informace z medií.</a:t>
            </a:r>
          </a:p>
          <a:p>
            <a:pPr marL="0" lvl="1"/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- Pokud se jedná o </a:t>
            </a: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pravidelného klienta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, pak jsou zdrojem informací osobní zkušenosti a své závěry, je však nutné, aby pokaždé přihlédl k aktuálnímu stavu společnosti a věnoval se zásadním změnám, které se od doby jejich poslední spolupráce udály.</a:t>
            </a:r>
          </a:p>
        </p:txBody>
      </p:sp>
    </p:spTree>
    <p:extLst>
      <p:ext uri="{BB962C8B-B14F-4D97-AF65-F5344CB8AC3E}">
        <p14:creationId xmlns:p14="http://schemas.microsoft.com/office/powerpoint/2010/main" val="423687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130916"/>
            <a:ext cx="1179341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35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STANOVENÍ PODMÍNEK PLÁNOVANÉHO AUDITU </a:t>
            </a:r>
          </a:p>
          <a:p>
            <a:pPr marL="457200" indent="-457200">
              <a:buFontTx/>
              <a:buChar char="-"/>
            </a:pPr>
            <a:r>
              <a:rPr lang="cs-CZ" sz="35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Auditor a účetní jednotka si stanoví na základě vzájemné dohody podmínky auditu.</a:t>
            </a:r>
          </a:p>
          <a:p>
            <a:pPr marL="457200" indent="-457200">
              <a:buFontTx/>
              <a:buChar char="-"/>
            </a:pPr>
            <a:r>
              <a:rPr lang="cs-CZ" sz="35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Jedná se např. o rozsah auditu, časové možnosti.</a:t>
            </a:r>
          </a:p>
          <a:p>
            <a:pPr marL="457200" indent="-457200">
              <a:buFontTx/>
              <a:buChar char="-"/>
            </a:pPr>
            <a:r>
              <a:rPr lang="cs-CZ" sz="35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Pokud obě strany souhlasí sepíšou smlouvu o provedení auditu.</a:t>
            </a:r>
          </a:p>
          <a:p>
            <a:pPr marL="457200" indent="-457200">
              <a:buFontTx/>
              <a:buChar char="-"/>
            </a:pPr>
            <a:endParaRPr lang="cs-CZ" sz="3500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endParaRPr lang="cs-CZ" sz="3500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endParaRPr lang="cs-CZ" sz="3500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cs-CZ" sz="35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SMLOUVA O AUDITU</a:t>
            </a:r>
          </a:p>
          <a:p>
            <a:endParaRPr lang="cs-CZ" sz="3500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031E5BE8-D16C-47D2-B360-22DDA727781D}"/>
              </a:ext>
            </a:extLst>
          </p:cNvPr>
          <p:cNvSpPr/>
          <p:nvPr/>
        </p:nvSpPr>
        <p:spPr>
          <a:xfrm>
            <a:off x="5593230" y="4269747"/>
            <a:ext cx="570271" cy="766916"/>
          </a:xfrm>
          <a:prstGeom prst="down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8172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130916"/>
            <a:ext cx="11793415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2. FÁZE CELKOVÉ POZNÁVÁNÍ KLIENTA A SESTAVENÍ PŘEDBĚŽNÉHO PLÁNU</a:t>
            </a:r>
          </a:p>
          <a:p>
            <a:endParaRPr lang="cs-CZ" sz="1500" b="1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POZNÁVÁNÍ KLIENTA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Než auditor začne formulovat plán musí prověřit aspekty klienta a získat věrohodné informace, které zefektivní jeho práci.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Auditor musí porozumět všem událostem, operacím a postupům, které by mohly ovlivnit účetní závěrku i samotný proces auditu.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Potřebné informace získává: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5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pozorováním,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5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inspekcemi,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5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prováděním analytických procedur,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5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rozhovorem se zaměstnanci a managementem.</a:t>
            </a:r>
          </a:p>
        </p:txBody>
      </p:sp>
    </p:spTree>
    <p:extLst>
      <p:ext uri="{BB962C8B-B14F-4D97-AF65-F5344CB8AC3E}">
        <p14:creationId xmlns:p14="http://schemas.microsoft.com/office/powerpoint/2010/main" val="1697262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278400"/>
            <a:ext cx="1179341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Auditor provádí: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analýzu oblasti, ve které klient působí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(odvětví, obchodní prostředí, legislativní předpisy)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detailní pochopení fungování vnitřních kontrolních mechanizmů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(styl řízení, parametrické nastavení),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porozumění účetnímu systému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(systém vyhotovování a zpracování účetních dokumentů)</a:t>
            </a:r>
          </a:p>
          <a:p>
            <a:endParaRPr lang="cs-CZ" sz="1500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095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130916"/>
            <a:ext cx="117934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PŘEDBĚŽNÁ VOLBA ANALYTICKÝCH POSTUPŮ AUDITORA A STANOVENÍ PLNOVACÍ HLADINY VÝZNAMNOSTI</a:t>
            </a:r>
          </a:p>
          <a:p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- Prakticky a reálně není proveditelné aby auditor zkontroloval všechny transakce uskutečněné během účetního období          musí stanovit hladinu významnosti, která bude zastupovat dostatečně reprezentativní vzorek         </a:t>
            </a:r>
          </a:p>
          <a:p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      bude zajištěno, že eventuální chyby v účetní závěrce   </a:t>
            </a:r>
          </a:p>
          <a:p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nejsou významné.</a:t>
            </a:r>
          </a:p>
          <a:p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- Auditor stanoví procentuální plánovací hladinu významnosti, která vyjadřuje, že pokud nesprávností je nižší než určená hladina významností, pak jsou tyto nesprávnosti ještě tolerovatelné a nezkreslí významným způsobem údaje účetní závěrky.</a:t>
            </a:r>
          </a:p>
          <a:p>
            <a:pPr marL="457200" indent="-457200">
              <a:buFontTx/>
              <a:buChar char="-"/>
            </a:pPr>
            <a:endParaRPr lang="cs-CZ" sz="3000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689090BA-A3E1-4955-BD8A-D8FFF4B864CC}"/>
              </a:ext>
            </a:extLst>
          </p:cNvPr>
          <p:cNvSpPr/>
          <p:nvPr/>
        </p:nvSpPr>
        <p:spPr>
          <a:xfrm>
            <a:off x="1804218" y="2546555"/>
            <a:ext cx="717755" cy="412954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052BF7B9-6B21-41AD-898B-33A5C220D01A}"/>
              </a:ext>
            </a:extLst>
          </p:cNvPr>
          <p:cNvSpPr/>
          <p:nvPr/>
        </p:nvSpPr>
        <p:spPr>
          <a:xfrm>
            <a:off x="452283" y="3429000"/>
            <a:ext cx="717755" cy="412954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1651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130916"/>
            <a:ext cx="117934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Auditor postupuje tak, že určí nejdříve adekvátní základnu a z ní poté procentní sazbu hladiny významnosti.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Při stanovení hladiny významnosti auditor zohledňuje hlavně riziko zjištěné v předchozí fázi.</a:t>
            </a:r>
          </a:p>
        </p:txBody>
      </p:sp>
    </p:spTree>
    <p:extLst>
      <p:ext uri="{BB962C8B-B14F-4D97-AF65-F5344CB8AC3E}">
        <p14:creationId xmlns:p14="http://schemas.microsoft.com/office/powerpoint/2010/main" val="1406347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197346"/>
            <a:ext cx="11793415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3. FÁZE FORMULACE PLÁNU AUDITU</a:t>
            </a:r>
          </a:p>
          <a:p>
            <a:endParaRPr lang="cs-CZ" sz="1500" b="1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VOLBA CELKOVÉ STRATEGIE AUDITU A SESTAVENÍ FINÁLNÍHO PLÁNU AUDITU VČETNĚ DETAILNÍHO POPISU JEHO PRŮBĚHU</a:t>
            </a:r>
          </a:p>
          <a:p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-  </a:t>
            </a:r>
            <a:r>
              <a:rPr lang="cs-CZ" sz="3200" dirty="0">
                <a:latin typeface="Bookman Old Style" panose="02050604050505020204" pitchFamily="18" charset="0"/>
              </a:rPr>
              <a:t>Kvalitně sestavení plán auditu zajišťuje, že průběh auditu bude organizovaný, systematický a efektivní.</a:t>
            </a:r>
            <a:endParaRPr lang="cs-CZ" sz="3000" b="1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stanovení konkrétních cílů,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stanovení rozsahu,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stanovení zdrojů,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stanovení časového harmonogramu auditu,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zvolení adekvátních postupů práce,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výběr konkrétních testů,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posouzení míry auditorského rizika (přirozeného, kontrolního i zjišťovacího),</a:t>
            </a:r>
          </a:p>
        </p:txBody>
      </p:sp>
    </p:spTree>
    <p:extLst>
      <p:ext uri="{BB962C8B-B14F-4D97-AF65-F5344CB8AC3E}">
        <p14:creationId xmlns:p14="http://schemas.microsoft.com/office/powerpoint/2010/main" val="612676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3A4B57F-33EC-4778-80B9-B45458E9B2DA}"/>
              </a:ext>
            </a:extLst>
          </p:cNvPr>
          <p:cNvSpPr txBox="1"/>
          <p:nvPr/>
        </p:nvSpPr>
        <p:spPr>
          <a:xfrm>
            <a:off x="373626" y="147484"/>
            <a:ext cx="114840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rozhodnutí o spolehnutí auditora na vnitřní kontrolní systém účetní jednotky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plánování testů věcné správnosti (účelem testů je určení relevantních nesprávností, které byly identifikovány a opraveny vnitřními kontrolami společnosti, v případě, že by tyto korekce mohli ovlivnit účetní závěrku.</a:t>
            </a:r>
          </a:p>
        </p:txBody>
      </p:sp>
    </p:spTree>
    <p:extLst>
      <p:ext uri="{BB962C8B-B14F-4D97-AF65-F5344CB8AC3E}">
        <p14:creationId xmlns:p14="http://schemas.microsoft.com/office/powerpoint/2010/main" val="3060288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3A4B57F-33EC-4778-80B9-B45458E9B2DA}"/>
              </a:ext>
            </a:extLst>
          </p:cNvPr>
          <p:cNvSpPr txBox="1"/>
          <p:nvPr/>
        </p:nvSpPr>
        <p:spPr>
          <a:xfrm>
            <a:off x="373626" y="147484"/>
            <a:ext cx="1148407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TESTY VĚCNÉ SPRÁVNOSTI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testy analytické,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testy detailní,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kombinované testy.</a:t>
            </a:r>
          </a:p>
          <a:p>
            <a:pPr marL="285750" indent="-28575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Volba testu závisí na řadě faktorů:</a:t>
            </a:r>
          </a:p>
          <a:p>
            <a:r>
              <a:rPr lang="cs-CZ" sz="3000" b="1" u="sng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A) analytické testy </a:t>
            </a:r>
          </a:p>
          <a:p>
            <a:pPr marL="285750" indent="-28575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Jsou založeny na komparaci, reality a očekávané hodnoty účetních zůstatků, jsou vhodné pro analýzu velkého objemu dat s předvídatelným vývojem. Využívají se pro testování nákladových a výnosových účtů.</a:t>
            </a:r>
          </a:p>
          <a:p>
            <a:r>
              <a:rPr lang="cs-CZ" sz="3000" b="1" u="sng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B) detailní testy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Jsou používány na rozvahových účtech a slouží k ověření</a:t>
            </a:r>
          </a:p>
          <a:p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  zůstatků na těchto účtech. </a:t>
            </a:r>
          </a:p>
        </p:txBody>
      </p:sp>
    </p:spTree>
    <p:extLst>
      <p:ext uri="{BB962C8B-B14F-4D97-AF65-F5344CB8AC3E}">
        <p14:creationId xmlns:p14="http://schemas.microsoft.com/office/powerpoint/2010/main" val="1387313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3A4B57F-33EC-4778-80B9-B45458E9B2DA}"/>
              </a:ext>
            </a:extLst>
          </p:cNvPr>
          <p:cNvSpPr txBox="1"/>
          <p:nvPr/>
        </p:nvSpPr>
        <p:spPr>
          <a:xfrm>
            <a:off x="373626" y="147484"/>
            <a:ext cx="114840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C) kombinované testy</a:t>
            </a:r>
          </a:p>
          <a:p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- Kombinace testů je vhodná při existenci vysokého rizika nebo nespolehlivosti interních kontrolních systémů, kdy analytické testy nepřinesou dostatečně přesvědčivé výsledky, což vede k tomu, že jsou doplněny testy detailními.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149435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189909"/>
            <a:ext cx="11793415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EXTERNÍ AUDIT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Externí audit ověřuje plnění interních a externích  standardů s cílem nezávisle ověřit účetní závěrku.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Ověření účetní závěrky je pro a.s., střední a velké podniky v ČR ze zákona povinné.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Rozdíl mezi externím a interním auditem je z hlediska účelu, vstupů i výstupů ne z hlediska toho, kdo jej provádí.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Interní audit je více komplexnější, než externí audit a zároveň není tolik svázán legislativou, normami a standardy.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Externí audit je vždy vykonáván pro konkrétní oblast nikoli komplexně.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03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130916"/>
            <a:ext cx="117934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4. REALIZACE SAMOTNÉHO AUDITU</a:t>
            </a:r>
          </a:p>
          <a:p>
            <a:endParaRPr lang="cs-CZ" sz="1500" b="1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Realizace auditu vychází z předem sestaveného plánu.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PROVÁDĚNÍ TESTŮ SPOLEHLIVOSTI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(ANALYTICKÉ, DETAILNÍ, KOMBINOVANÉ)</a:t>
            </a:r>
            <a:endParaRPr lang="cs-CZ" sz="3000" b="1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ANALÝZA VÝSLEDKŮ A VYHODNOCENÍ VÝSLEDKŮ VĚCNÉ SPRÁVNOSTI,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POSOUZENÍ ÚČETNÍ ZÁVĚRKY,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POSOUZENÍ VÝROČNÍ ZPRÁVY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POSOUZENÍ ZPRÁVY O VZTAZÍCH MEZI PROPOJENÝMI OSOBAMI</a:t>
            </a:r>
          </a:p>
        </p:txBody>
      </p:sp>
    </p:spTree>
    <p:extLst>
      <p:ext uri="{BB962C8B-B14F-4D97-AF65-F5344CB8AC3E}">
        <p14:creationId xmlns:p14="http://schemas.microsoft.com/office/powerpoint/2010/main" val="1714514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130916"/>
            <a:ext cx="11793415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TESTY SPOLEHLIVOSTI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Předmětem testů je systém vnitřních kontrol společnosti, jejich spolehlivost a efektivita.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Testy mají několik částí: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ověřovací šetření </a:t>
            </a:r>
            <a:r>
              <a:rPr lang="cs-CZ" sz="28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(diskuze mezi auditorem a pracovníky, kteří vykonávají dohled nad vnitřní kontrolní činnosti a mohou posoudit její účinnost),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observace</a:t>
            </a:r>
            <a:r>
              <a:rPr lang="cs-CZ" sz="28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(auditor zkoumá soulad činností pracovníků s definovanými pravidly),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prohlížení dokumentace o průběhu kontrolní činnosti,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provedení testů věcné správnosti </a:t>
            </a:r>
            <a:r>
              <a:rPr lang="cs-CZ" sz="28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(při potvrzení spolehlivosti systému vnitřní kontroly provádí základní stupeň testů věcné správnosti, při odhalení závažných nedostatků zvolí střední stupeň a při nalezení významných nedostatků volí vysoký stupeň (detailní testování věcné správnosti u všech operací).</a:t>
            </a:r>
          </a:p>
        </p:txBody>
      </p:sp>
    </p:spTree>
    <p:extLst>
      <p:ext uri="{BB962C8B-B14F-4D97-AF65-F5344CB8AC3E}">
        <p14:creationId xmlns:p14="http://schemas.microsoft.com/office/powerpoint/2010/main" val="1247647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130916"/>
            <a:ext cx="11793415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ANALYTICKÉ TESTY VĚCNÉ SPRÁVNOSTI</a:t>
            </a:r>
          </a:p>
          <a:p>
            <a:endParaRPr lang="cs-CZ" sz="1500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Podstata testů spočívá v přímém posouzení skutečných hodnot zaúčtovaných částek s hodnotami, které na základě svých očekávání stanoví sám auditor v průběhu plánovací fáze.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Porovnání reálných a očekávaných hodnot zůstatků u vybraných položek se provádí za účelem zjištění, zda zaúčtované částky, skutečné hodnoty nejsou významně nesprávné.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Používají se pro kontrolu velkých objemů transakcí, pro které lze předvídat vývoj.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Používají se pro nákladové a výnosové účty.</a:t>
            </a:r>
          </a:p>
        </p:txBody>
      </p:sp>
    </p:spTree>
    <p:extLst>
      <p:ext uri="{BB962C8B-B14F-4D97-AF65-F5344CB8AC3E}">
        <p14:creationId xmlns:p14="http://schemas.microsoft.com/office/powerpoint/2010/main" val="4105426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82834"/>
            <a:ext cx="117934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Průběh analytických testů věcné správnosti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8039FB1-9503-45A2-8D67-894575DB67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0021824"/>
              </p:ext>
            </p:extLst>
          </p:nvPr>
        </p:nvGraphicFramePr>
        <p:xfrm>
          <a:off x="199292" y="719666"/>
          <a:ext cx="11471598" cy="6007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2298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130916"/>
            <a:ext cx="11793415" cy="67864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DETAILNÍ TESTY VĚCNÉ SPRÁVNOSTI</a:t>
            </a:r>
            <a:endParaRPr lang="cs-CZ" sz="1500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Podstata testů spočívá v ověření správnosti zůstatků účtů nebo zaúčtovaných operací za pomoci prověření důkazních informací dokládající některé nebo všechny položky tvořící daný účetní zůstatek.</a:t>
            </a:r>
          </a:p>
          <a:p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- Auditor provádí: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test u všech položek,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test u vybraných položek,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test reprezentativního vzorku položek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Poté auditor rozhodne, zda účty bude testovat z hlediska: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podhodnocení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(u výnosů a pasiv)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nadhodnocení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(u nákladů a aktiv)</a:t>
            </a:r>
          </a:p>
          <a:p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       Účelem využití těchto testů je mít dostatečnou jistotu, že položky účetní závěrky neobsahují významné nesprávnosti.</a:t>
            </a:r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5D8A605A-E9E9-47A8-B0CD-C28841F62D82}"/>
              </a:ext>
            </a:extLst>
          </p:cNvPr>
          <p:cNvSpPr/>
          <p:nvPr/>
        </p:nvSpPr>
        <p:spPr>
          <a:xfrm>
            <a:off x="452284" y="5742238"/>
            <a:ext cx="678426" cy="373625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6560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64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30466" y="111600"/>
            <a:ext cx="117934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Průběh detailních testů věcné správnosti</a:t>
            </a:r>
          </a:p>
          <a:p>
            <a:endParaRPr lang="cs-CZ" sz="3000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A421720-41B2-445D-95D8-4ACA2CC283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3706682"/>
              </p:ext>
            </p:extLst>
          </p:nvPr>
        </p:nvGraphicFramePr>
        <p:xfrm>
          <a:off x="393290" y="341671"/>
          <a:ext cx="11405419" cy="6174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7452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130916"/>
            <a:ext cx="117934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VYHODNOCENÍ TESTŮ VĚCNÉ SPRÁVNOSTI</a:t>
            </a:r>
            <a:endParaRPr lang="cs-CZ" sz="1500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Po analýze výsledků realizovaných testů je auditor schopen identifikovat známé, pravděpodobné i neznámé nesprávnosti.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Na základě identifikace rozhodne zda byl rozsah testů dostatečný pro garanci skutečností, že účetní závěrka nebyla významným způsobem zkreslena.</a:t>
            </a:r>
          </a:p>
        </p:txBody>
      </p:sp>
    </p:spTree>
    <p:extLst>
      <p:ext uri="{BB962C8B-B14F-4D97-AF65-F5344CB8AC3E}">
        <p14:creationId xmlns:p14="http://schemas.microsoft.com/office/powerpoint/2010/main" val="2827954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130916"/>
            <a:ext cx="11793415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POSOUZENÍ ÚČETNÍ ZÁVĚRKY</a:t>
            </a:r>
            <a:endParaRPr lang="cs-CZ" sz="1500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Předmětem je komplexní posouzení účetní závěrky jako celku, k čemuž využívá výsledky testů věcné správnosti a získaných důkazních informací.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Cílem je objektivní zhodnocení skutečnosti, zda účetní závěrka je jako celek adekvátní k dílčím výsledkům auditu.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kontrola tvorby účetní závěrky a příslušných legislativních předpisů a standardů,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posouzení zda byla podle správných norem,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komparace stejných položek účetních výkazů v běžném a minulém období,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zhodnocení zda má účetní závěrka dostatečné vypovídací schopnosti pro její uživatele. </a:t>
            </a:r>
          </a:p>
        </p:txBody>
      </p:sp>
    </p:spTree>
    <p:extLst>
      <p:ext uri="{BB962C8B-B14F-4D97-AF65-F5344CB8AC3E}">
        <p14:creationId xmlns:p14="http://schemas.microsoft.com/office/powerpoint/2010/main" val="3156807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130916"/>
            <a:ext cx="11793415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POSOUZENÍ VÝROČNÍ ZPRÁVY</a:t>
            </a:r>
            <a:endParaRPr lang="cs-CZ" sz="1500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Legislativní předpisy ČR ukládají společnostem, kterým ze zákona plyne povinnost mít účetní závěrku ověřenou auditorem rovněž povinnost zhotovit výroční zprávu, které také auditu plně podléhá.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Auditor ověřuje: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obsah informací stanovených zákonem,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pravdivost informací,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úplnost, přesnost a srozumitelnost údajů,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zda odpovídají jeho informacím o účetní jednotce získaným v průběhu auditu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Auditor ověřuje výroční zprávu aby se ujistil, že je v souladu s účetní závěrkou, a že v ní nejsou zavádějící údaje.</a:t>
            </a:r>
          </a:p>
        </p:txBody>
      </p:sp>
    </p:spTree>
    <p:extLst>
      <p:ext uri="{BB962C8B-B14F-4D97-AF65-F5344CB8AC3E}">
        <p14:creationId xmlns:p14="http://schemas.microsoft.com/office/powerpoint/2010/main" val="941383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130916"/>
            <a:ext cx="11793415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POSOUZENÍ ZPRÁVY O VZTAZÍCH MEZI PROPOJENÝMI OSOBAMI</a:t>
            </a:r>
            <a:endParaRPr lang="cs-CZ" sz="1500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- Zákonná povinnost vystavení zprávy o vztazích plyne z příslušných ustanovení, jestliže účetní jednotka podléhá auditu, pak musí být ověřena i zpráva o vztazích.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Auditor: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hodnotí soulad získaných poznatků a prezentované údaje,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kontroluje srozumitelnost a nezaujatost vztahů mezi vedením a propojenými osobami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provádí test právnosti vybraného vzorku transakcí či vztahů mezi propojenými osobami</a:t>
            </a:r>
          </a:p>
          <a:p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- Postup auditora definuje </a:t>
            </a:r>
            <a:r>
              <a:rPr lang="cs-CZ" sz="3000" b="1" dirty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aplikační doložka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, kterou vydává KAČR.</a:t>
            </a:r>
          </a:p>
        </p:txBody>
      </p:sp>
    </p:spTree>
    <p:extLst>
      <p:ext uri="{BB962C8B-B14F-4D97-AF65-F5344CB8AC3E}">
        <p14:creationId xmlns:p14="http://schemas.microsoft.com/office/powerpoint/2010/main" val="3315570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189909"/>
            <a:ext cx="1179341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EXTERNÍ AUDITOR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Nezávislý posuzovatel.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Externí i interní auditor používá shodnou auditorskou metodologii, mají však rozdílné cíle.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Externí auditoři hodnotí minulý stav. </a:t>
            </a:r>
          </a:p>
          <a:p>
            <a:endParaRPr lang="cs-CZ" sz="3000" b="1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35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OUTSOURCING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Jedná se o externí spolupráci.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Většina externích auditorů se především zabývá účetnictvím a finanční situací podniku, je však nutné zabývat se i oblastí jakosti či vlivem podniku a produkce na životní prostředí, proto jsou často využívány služby outsourcingu. </a:t>
            </a:r>
          </a:p>
          <a:p>
            <a:endParaRPr lang="cs-CZ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16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71923"/>
            <a:ext cx="11793415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5. UKONČENÍ AUDITU A VYDÁNÍ ZÁVĚREČNÉ ZPRÁVY S VÝROKEM AUDITORA</a:t>
            </a:r>
          </a:p>
          <a:p>
            <a:endParaRPr lang="cs-CZ" sz="1500" b="1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UKONČENÍ AUDITU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posouzení všech relevantních událostí</a:t>
            </a:r>
            <a:endParaRPr lang="cs-CZ" sz="3000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Jedná se o události, které nastaly po datu, ke kterému byla  </a:t>
            </a:r>
          </a:p>
          <a:p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  předmětná účetní závěrka sestavena.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Některé operace mohou nastat v následujícím rozvahovém </a:t>
            </a:r>
          </a:p>
          <a:p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  období ale mohly by významně ovlivnit sledovanou účetní </a:t>
            </a:r>
          </a:p>
          <a:p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  závěrku, tudíž jim musí auditor věnovat patřičnou </a:t>
            </a:r>
          </a:p>
          <a:p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 pozornost.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obdržení prohlášení od společnosti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Před vydáním závěrečné zprávy musí auditor obdržet od </a:t>
            </a:r>
          </a:p>
          <a:p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 vedení společnosti oficiální prohlášení o odpovědnosti za  </a:t>
            </a:r>
          </a:p>
          <a:p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 sestavenou účetní závěrku.</a:t>
            </a:r>
          </a:p>
          <a:p>
            <a:endParaRPr lang="cs-CZ" sz="1500" b="1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357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130916"/>
            <a:ext cx="11793415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Jedná se o dopis vedení společnosti auditorovi, ve kterém potvrzuje účetní jednotka, že účetní závěrka: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cs-CZ" sz="3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obsahuje všechny operace za sledované období,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cs-CZ" sz="3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vylučuje existenci v rozvaze neuvedených závazků,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cs-CZ" sz="3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ujišťuje, že auditorovi nebylo nic zatajeno.</a:t>
            </a:r>
          </a:p>
          <a:p>
            <a:pPr lvl="1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shrnutí závěrů</a:t>
            </a:r>
          </a:p>
          <a:p>
            <a:pPr lvl="1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Následuje finální shrnutí závěrů auditu, která obsahuje revizi dokumentace a rekapitulaci celého procesu auditu včetně věcných komentářů.</a:t>
            </a:r>
          </a:p>
          <a:p>
            <a:pPr lvl="1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Tento dokument pro potřeby auditora a není veřejně přístupný</a:t>
            </a:r>
          </a:p>
          <a:p>
            <a:endParaRPr lang="cs-CZ" sz="1500" b="1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9796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130916"/>
            <a:ext cx="11793415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VYDÁNÍ ZÁVĚREČNÉ ZPRÁVY S PŘÍSLUŠNÝM VÝROKEM AUDITORA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Dokument obsahuje písemně vyjádřený názor auditora na ověřovanou účetní závěrku, výroční zprávu a zprávu o vztazích mezi propojenými osobami.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Zpráva má formální charakter a je strukturálně sestavena dle pravidel definovaných příslušnými normami, které stanoví povinné náležitosti.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Nejdůležitější část závěrečné zprávy obsahuje </a:t>
            </a: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výrok auditora.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Auditorské standardy uvádějí dvě alternativy zpráv s pěti různými druhy výroku.</a:t>
            </a:r>
          </a:p>
          <a:p>
            <a:endParaRPr lang="cs-CZ" sz="1500" b="1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141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130916"/>
            <a:ext cx="11793415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ZPRÁVA BEZ MODIFIKACE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Zpráva je vydána v případě formulace: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výrok bez výhrad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ZPRÁVA S MODIFIKACÍ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Zpráva je vydána v případě formulace: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výroku bez výhrad se zdůrazněním skutečností,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výrok s výhradou,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záporný výrok,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odmítnutí výroku.</a:t>
            </a:r>
          </a:p>
          <a:p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- Můžete se setkat i se čtyřmi druhy výroků jelikož výrok s bez výhrad se zdůrazněním skutečností a výrok s výhradou je sloučený do jedné kategorie.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1500" b="1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049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398586" y="209574"/>
            <a:ext cx="115672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VÝROK BEZ VÝHRAD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Tento výrok auditor zvolí, pokud dojde k závěru, že účetní závěrka byla sestavena v souladu se všemi příslušnými předpisy, neobsahuje žádné nesprávnosti a věrně podává obraz o skutečném stavu.</a:t>
            </a:r>
          </a:p>
          <a:p>
            <a:endParaRPr lang="cs-CZ" sz="3000" b="1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sz="3000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8449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398586" y="209574"/>
            <a:ext cx="115672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VÝROK BEZ VÝHRAD SE ZDŮRAZNĚNÍM SKUTEČNOSTÍ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Auditor vydá tento výrok v případě, že účetní závěrka splňuje podmínky uvedené pro výrok bez výhrad, avšak auditor dojde k závěru, je nezbytné upozornit na určitou skutečnost, jež je relevantní a mohla by být ze strany méně kvalifikovaného uživatele přehlédnuta.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Příkladem je závislost na jediném dodavateli nebo zákazníkovi.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Konkrétní popis zdůraznění skutečnosti lze nalézt v samostatném odstavci či příloze zprávy.</a:t>
            </a:r>
          </a:p>
        </p:txBody>
      </p:sp>
    </p:spTree>
    <p:extLst>
      <p:ext uri="{BB962C8B-B14F-4D97-AF65-F5344CB8AC3E}">
        <p14:creationId xmlns:p14="http://schemas.microsoft.com/office/powerpoint/2010/main" val="25547945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398586" y="209574"/>
            <a:ext cx="1156727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VÝROK S VÝHRADOU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Výrok s výhradou je expresí nejistoty auditora ohledně správnosti některých z vykázaných činností.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Tímto výrokem auditor prezentuje fakt, že některé položky nemohl prověřit dostatečně, aby mohl konstatovat správnost jejich stavu.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Nejde o výrok deklarující nesprávnost účetní závěrky, ale oznamující skutečnost, že k jistým položkám se nemůže objektivně vyjádřit, neboť je nemohl řádně prověřit.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Výrok s výhradou může auditor vydat i v případě omezení rozsahu jeho činnosti, např. když mu vedení společnosti odmítne poskytnou výše uvedené oficiální prohlášení o odpovědnosti za účetní závěrku.</a:t>
            </a:r>
          </a:p>
          <a:p>
            <a:endParaRPr lang="cs-CZ" sz="3000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2059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398586" y="209574"/>
            <a:ext cx="115672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ZÁPORNÝ VÝROK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Tento typ výroku vyjadřuje auditorův názor, že účetní závěrka obsahuje významné nedostatky, nesprávnosti či chyby, což vylučuje, že podává věrný a poctivý obraz o jejím skutečném stavu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Důvodem je: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nesprávně zvolený nebo aplikovaný účetní postup,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nedostatečná průkaznost vykazovaných skutečností,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neúplnost vykazovaných skutečností. </a:t>
            </a:r>
          </a:p>
          <a:p>
            <a:endParaRPr lang="cs-CZ" sz="3000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9723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398586" y="209574"/>
            <a:ext cx="115672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ODMÍTNUTÍ VÝROKU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K odmítnutí výroku ze stran auditora dochází v případě, kdy je při své práci natolik významně omezen, že není schopen objektivně zhodnotit účetní závěrku.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Dochází k tomu pokud společnost není ochotna poskytnout auditorovi jím vyžádané dokumenty a informace.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Konkrétní důvody odmítnutí musí být auditorem v rámci vydané zprávy detailně vysvětleny.</a:t>
            </a:r>
          </a:p>
          <a:p>
            <a:endParaRPr lang="cs-CZ" sz="3000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6858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398586" y="209574"/>
            <a:ext cx="115672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MANAGEMENT LETTER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Dopis pro vedení společnosti.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Spolu se závěrečnou zprávou posílá auditor dopis pro vedení společnosti, ve kterém uvádí další skutečnosti, které není vhodné uvádět do výroku, ale vedení společnosti by o nich mělo vědět.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Jedná se o informace o: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špatně fungujících vnitřních kontrolách,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nesprávnostech v používaní účetních metod, které nejsou natolik závažné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- Součástí dopisu pro vedení společnosti může být i doporučení pro další kroky.</a:t>
            </a:r>
          </a:p>
        </p:txBody>
      </p:sp>
    </p:spTree>
    <p:extLst>
      <p:ext uri="{BB962C8B-B14F-4D97-AF65-F5344CB8AC3E}">
        <p14:creationId xmlns:p14="http://schemas.microsoft.com/office/powerpoint/2010/main" val="1684978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189909"/>
            <a:ext cx="1179341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ZÁKLADNÍ VÝHODY EXTERNÍHO AUDITU</a:t>
            </a:r>
          </a:p>
          <a:p>
            <a:endParaRPr lang="cs-CZ" sz="1500" b="1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NEZÁVISLOST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na činnostech i osobách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OBJEKTIVITA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metod a závěrů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PRAVOMOC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pro zjištění podkladů a akceptace závěrů vedením podniku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ZOBĚCNĚNÍ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využití znalostí z jiných auditů podniků a možnost porovnání</a:t>
            </a:r>
          </a:p>
        </p:txBody>
      </p:sp>
    </p:spTree>
    <p:extLst>
      <p:ext uri="{BB962C8B-B14F-4D97-AF65-F5344CB8AC3E}">
        <p14:creationId xmlns:p14="http://schemas.microsoft.com/office/powerpoint/2010/main" val="38763403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834096" y="2913445"/>
            <a:ext cx="11567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AUDIT ÚČETNÍ ZÁVĚRKY</a:t>
            </a:r>
          </a:p>
        </p:txBody>
      </p:sp>
    </p:spTree>
    <p:extLst>
      <p:ext uri="{BB962C8B-B14F-4D97-AF65-F5344CB8AC3E}">
        <p14:creationId xmlns:p14="http://schemas.microsoft.com/office/powerpoint/2010/main" val="959075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398586" y="209574"/>
            <a:ext cx="1156727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AUDIT ÚČETNÍ ZÁVĚRKY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Audit účetní závěrky je upraven zákonem č. 93/2009 Sb., o auditorech.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Povinným auditem se rozumí ověření řádných a mimořádných účetních závěrek nebo konsolidovaných účetních závěrek.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Auditorskou činností se při auditu účetní závěrky rozumí provádění povinného auditu a ověřování jiných ekonomických informací prováděných dle auditorských standardů.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Na základě českých účetních standardů se ověřením účetních výkazů rozumí provedení auditu účetní závěrky nebo zákonný či statutární audit.</a:t>
            </a:r>
          </a:p>
          <a:p>
            <a:pPr marL="457200" indent="-457200">
              <a:buFontTx/>
              <a:buChar char="-"/>
            </a:pPr>
            <a:endParaRPr lang="cs-CZ" sz="3000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42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398586" y="209574"/>
            <a:ext cx="1156727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Primárním cílem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auditu účetní závěrky je zvýšení věrohodnosti účetních informací společnosti, které povinně zveřejňují účetní závěrku.</a:t>
            </a:r>
          </a:p>
          <a:p>
            <a:pPr marL="457200" indent="-457200">
              <a:buFontTx/>
              <a:buChar char="-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Sekundárním cílem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auditu účetní závěrky je působení proti vzniku chyb a podvodů.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Povinný audit je zaměřen na individuální nebo konsolidované účetní závěrky.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Provádí se na objednávku statutárního orgánu společnosti.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Povinný audit je důležitý prvek ochrany vlastnických práv.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Audit účetní závěrky představuje její ověření nezávislým auditorem.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Výsledkem je vyjádření názoru na účetní výkazy.</a:t>
            </a:r>
          </a:p>
        </p:txBody>
      </p:sp>
    </p:spTree>
    <p:extLst>
      <p:ext uri="{BB962C8B-B14F-4D97-AF65-F5344CB8AC3E}">
        <p14:creationId xmlns:p14="http://schemas.microsoft.com/office/powerpoint/2010/main" val="20340406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398586" y="209574"/>
            <a:ext cx="115672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Ověřená účetní závěrka je spolehlivým zdrojem informací pro rozhodování všech uživatelů.</a:t>
            </a:r>
          </a:p>
          <a:p>
            <a:endParaRPr lang="cs-CZ" sz="3000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sz="3000" b="1" i="1" u="sng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Činnost auditorů ovlivňuje: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ekonomické prostředí,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historická a kulturní tradice,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účetní systém</a:t>
            </a:r>
          </a:p>
          <a:p>
            <a:endParaRPr lang="cs-CZ" sz="3000" b="1" i="1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Není v silách auditora aby ověřil všechny operace, které se uskutečnily v průběhu auditovaného období.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Musí však zjistit významné nesrovnalosti.</a:t>
            </a:r>
          </a:p>
        </p:txBody>
      </p:sp>
    </p:spTree>
    <p:extLst>
      <p:ext uri="{BB962C8B-B14F-4D97-AF65-F5344CB8AC3E}">
        <p14:creationId xmlns:p14="http://schemas.microsoft.com/office/powerpoint/2010/main" val="19852461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418250" y="151179"/>
            <a:ext cx="115672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POVINNOST AUDITU ÚČETNÍ ZÁVĚRKY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Povinnost auditu nemají všechny účetní jednotky.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To které účetní jednotky musí ověřovat účetní závěrku udává zákon o účetnictví.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Nejprve musí být stanovena velikost účetní jednotky a na základě toho je odvozena povinnost auditu.</a:t>
            </a:r>
          </a:p>
          <a:p>
            <a:endParaRPr lang="cs-CZ" sz="3000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sz="3000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1722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891873B-9B19-45E6-96B4-CA5AE85B97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16" t="29660" r="43952" b="37491"/>
          <a:stretch/>
        </p:blipFill>
        <p:spPr>
          <a:xfrm>
            <a:off x="254000" y="0"/>
            <a:ext cx="11795760" cy="4462483"/>
          </a:xfrm>
          <a:prstGeom prst="rect">
            <a:avLst/>
          </a:prstGeom>
        </p:spPr>
      </p:pic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085E180-0433-4EF4-A101-A54AD20EC6A4}"/>
              </a:ext>
            </a:extLst>
          </p:cNvPr>
          <p:cNvSpPr txBox="1"/>
          <p:nvPr/>
        </p:nvSpPr>
        <p:spPr>
          <a:xfrm>
            <a:off x="254000" y="4285180"/>
            <a:ext cx="11446387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3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- </a:t>
            </a:r>
            <a:r>
              <a:rPr lang="cs-CZ" sz="300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Do kategorie mikro, malé a střední účetní jednotky se zařadí takové účetní jednotky, které nepřekračují alespoň dvě z uvedených podmínek. Pokud naopak účetní jednotka bude překračovat alespoň dvě z uvedených podmínek, zařadí se do kategorie velké účetní jednotky.</a:t>
            </a:r>
          </a:p>
        </p:txBody>
      </p:sp>
    </p:spTree>
    <p:extLst>
      <p:ext uri="{BB962C8B-B14F-4D97-AF65-F5344CB8AC3E}">
        <p14:creationId xmlns:p14="http://schemas.microsoft.com/office/powerpoint/2010/main" val="37342569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418250" y="151179"/>
            <a:ext cx="11567272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b="0" i="0" dirty="0">
                <a:solidFill>
                  <a:srgbClr val="000000"/>
                </a:solidFill>
                <a:effectLst/>
                <a:latin typeface="PT Sans" panose="020B0503020203020204" pitchFamily="34" charset="-18"/>
              </a:rPr>
              <a:t>- </a:t>
            </a:r>
            <a:r>
              <a:rPr lang="cs-CZ" sz="3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Pokud se jedná o zařazení do příslušné kategorie v prvním roce zahájení podnikání nebo vzniku účetní jednotky, vybere si účetní jednotka takovou kategorii, u které předpokládá, že splní podmínky pro zařazení do vybrané kategorie.</a:t>
            </a:r>
          </a:p>
          <a:p>
            <a:endParaRPr lang="cs-CZ" sz="3000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3000" b="1" u="sng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Povinnost provádět povinný audit mají: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velké účetní jednotky,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střední účetní jednotky,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malé účetní jednotky </a:t>
            </a:r>
            <a:r>
              <a:rPr lang="cs-CZ" sz="300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(akciové společnosti nebo svěřenské fondy), pokud překročily alespoň jednu hranici hodnot. 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malé účetní jednotky </a:t>
            </a:r>
            <a:r>
              <a:rPr lang="cs-CZ" sz="300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– pokud překročily alespoň dvě hranice hodnot</a:t>
            </a:r>
            <a:r>
              <a:rPr lang="cs-CZ" sz="3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.</a:t>
            </a:r>
          </a:p>
          <a:p>
            <a:endParaRPr lang="cs-CZ" sz="3000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9569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418250" y="151179"/>
            <a:ext cx="115672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AUDIT ÚČETNÍ EVIDENCE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Představuje podklad pro rozvahu a výkaz zisku a ztráty, je počátkem každého auditu.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Nejsou kontrolovány všechny účetní zápisy, ale využívá se vnitřní kontrolní systém, který se účetní evidencí zabývá.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Následuje audit skutečného stavu          ověřuje se funkčnost vnitřního kontrolního systému auditovaného podniku pomocí namátkové kontroly auditorem. </a:t>
            </a:r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73492EB6-3662-4A2A-AE95-898EA357749F}"/>
              </a:ext>
            </a:extLst>
          </p:cNvPr>
          <p:cNvSpPr/>
          <p:nvPr/>
        </p:nvSpPr>
        <p:spPr>
          <a:xfrm>
            <a:off x="7535442" y="2515661"/>
            <a:ext cx="734798" cy="426720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278197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418250" y="151179"/>
            <a:ext cx="115672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AUDIT ROZVAHY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Představuje: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ÚPLNOST ROZVAHY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= kontrola zaúčtovaného majetku a závazků,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SROZUMITELNOST ROZVAHY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= kontrola aktiv i pasiv vykazovaných dle směrnic platných pro účetní výkazy,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PRAVDIVOST ROZVAHY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= kontrola položek majetku a závazků a jejich ocenění na základě zákona a řádného vedení účetnictví</a:t>
            </a:r>
          </a:p>
        </p:txBody>
      </p:sp>
    </p:spTree>
    <p:extLst>
      <p:ext uri="{BB962C8B-B14F-4D97-AF65-F5344CB8AC3E}">
        <p14:creationId xmlns:p14="http://schemas.microsoft.com/office/powerpoint/2010/main" val="3177047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418250" y="151179"/>
            <a:ext cx="115672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AUDIT VÝKAZU A ZTRÁTY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Audit kontroluje: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kompletnost nákladů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(zda byly vykázány kompletně podle daného období),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kompletnost výnosů,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označení nákladů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(zda byly správně označeny),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označení výnosů,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rozčlenění výnosů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(zda byly dodrženy předepsané schémata rozčlenění),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rozčlenění nákladů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5821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189909"/>
            <a:ext cx="1179341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ÚLOHA EXTERNÍCH AUDITORŮ</a:t>
            </a:r>
          </a:p>
          <a:p>
            <a:endParaRPr lang="cs-CZ" sz="1500" b="1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Je nezastupitelná ve vztahu k veřejnosti, akcionářům podniku i věřitelům, kteří nemají přístup k informacím o podniku a jsou závislí na zveřejňovaných informacích.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Auditoři nenesou odpovědnost za negativní projevy vývoje národního hospodářství, které se projeví do výkonnosti podniku.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Auditor musí splňovat požadavky týkající se nestrannosti, nezávislosti a vysoké odborné způsobilosti.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Veřejnost i členové komory auditorů ČR očekávají od externího auditora vysoce profesionální a eticky bezchybný auditorský postup.</a:t>
            </a:r>
          </a:p>
        </p:txBody>
      </p:sp>
    </p:spTree>
    <p:extLst>
      <p:ext uri="{BB962C8B-B14F-4D97-AF65-F5344CB8AC3E}">
        <p14:creationId xmlns:p14="http://schemas.microsoft.com/office/powerpoint/2010/main" val="4156320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Tabulka 3">
            <a:extLst>
              <a:ext uri="{FF2B5EF4-FFF2-40B4-BE49-F238E27FC236}">
                <a16:creationId xmlns:a16="http://schemas.microsoft.com/office/drawing/2014/main" id="{AD5AAE49-61C4-436C-BA3D-ABE103E573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496510"/>
              </p:ext>
            </p:extLst>
          </p:nvPr>
        </p:nvGraphicFramePr>
        <p:xfrm>
          <a:off x="0" y="0"/>
          <a:ext cx="12192000" cy="6710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356355979"/>
                    </a:ext>
                  </a:extLst>
                </a:gridCol>
                <a:gridCol w="2357120">
                  <a:extLst>
                    <a:ext uri="{9D8B030D-6E8A-4147-A177-3AD203B41FA5}">
                      <a16:colId xmlns:a16="http://schemas.microsoft.com/office/drawing/2014/main" val="4283348815"/>
                    </a:ext>
                  </a:extLst>
                </a:gridCol>
                <a:gridCol w="2367280">
                  <a:extLst>
                    <a:ext uri="{9D8B030D-6E8A-4147-A177-3AD203B41FA5}">
                      <a16:colId xmlns:a16="http://schemas.microsoft.com/office/drawing/2014/main" val="3291639267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934025268"/>
                    </a:ext>
                  </a:extLst>
                </a:gridCol>
              </a:tblGrid>
              <a:tr h="665480">
                <a:tc>
                  <a:txBody>
                    <a:bodyPr/>
                    <a:lstStyle/>
                    <a:p>
                      <a:pPr algn="ctr"/>
                      <a:r>
                        <a:rPr lang="cs-CZ" sz="30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AUDIT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DRUH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TERMÍN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DŮVOD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6002645"/>
                  </a:ext>
                </a:extLst>
              </a:tr>
              <a:tr h="665480">
                <a:tc>
                  <a:txBody>
                    <a:bodyPr/>
                    <a:lstStyle/>
                    <a:p>
                      <a:r>
                        <a:rPr lang="cs-CZ" sz="22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ÚČETNÍ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externí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ročně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ze zákona, vlastníky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9170816"/>
                  </a:ext>
                </a:extLst>
              </a:tr>
              <a:tr h="665480">
                <a:tc>
                  <a:txBody>
                    <a:bodyPr/>
                    <a:lstStyle/>
                    <a:p>
                      <a:r>
                        <a:rPr lang="cs-CZ" sz="22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JAKOSTI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externí, interní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ročně, dvouročně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certifikace, vývoz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379423"/>
                  </a:ext>
                </a:extLst>
              </a:tr>
              <a:tr h="665480">
                <a:tc>
                  <a:txBody>
                    <a:bodyPr/>
                    <a:lstStyle/>
                    <a:p>
                      <a:r>
                        <a:rPr lang="cs-CZ" sz="22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EKOLOGICKÝ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externí, interní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ročně, dvouročně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posílení konkurence schopnosti, firmy s vyšším vlivem na ŽP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9865765"/>
                  </a:ext>
                </a:extLst>
              </a:tr>
              <a:tr h="665480">
                <a:tc>
                  <a:txBody>
                    <a:bodyPr/>
                    <a:lstStyle/>
                    <a:p>
                      <a:r>
                        <a:rPr lang="cs-CZ" sz="22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BEZPEČNOSTNÍ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externí, interní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ročně, dvouročně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konkurenceschopnost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4460476"/>
                  </a:ext>
                </a:extLst>
              </a:tr>
              <a:tr h="665480">
                <a:tc>
                  <a:txBody>
                    <a:bodyPr/>
                    <a:lstStyle/>
                    <a:p>
                      <a:r>
                        <a:rPr lang="cs-CZ" sz="22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PERSONÁLNÍ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externí, interní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dle potřeby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personální problémy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204951"/>
                  </a:ext>
                </a:extLst>
              </a:tr>
              <a:tr h="665480">
                <a:tc>
                  <a:txBody>
                    <a:bodyPr/>
                    <a:lstStyle/>
                    <a:p>
                      <a:r>
                        <a:rPr lang="cs-CZ" sz="22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MARKETINGOVÝ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externí, interní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dle potřeby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inovace, nový produkt, rozšíření trhu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6749572"/>
                  </a:ext>
                </a:extLst>
              </a:tr>
              <a:tr h="665480">
                <a:tc>
                  <a:txBody>
                    <a:bodyPr/>
                    <a:lstStyle/>
                    <a:p>
                      <a:r>
                        <a:rPr lang="cs-CZ" sz="22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INFORMAČNÍ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externí, interní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dle potřeby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potřeba informací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3810874"/>
                  </a:ext>
                </a:extLst>
              </a:tr>
              <a:tr h="665480">
                <a:tc>
                  <a:txBody>
                    <a:bodyPr/>
                    <a:lstStyle/>
                    <a:p>
                      <a:r>
                        <a:rPr lang="cs-CZ" sz="22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OBCHODNÍ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externí, interní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dle potřeby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vztahy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470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772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189909"/>
            <a:ext cx="1179341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KAČR</a:t>
            </a:r>
          </a:p>
          <a:p>
            <a:endParaRPr lang="cs-CZ" sz="1500" b="1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 nadnárodním měřítku by měla komora přispívat k celosvětovému rozvoji auditorské profese.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 národním měřítku by měla aktivně spolupracovat s: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Národní účetní radou,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Ministerstvem financí ČR,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Komorou cenných papírů,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Českou národní bankou,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Odbornými profesními organizacemi.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Komora se aktivně účastní přípravy legislativním norem a připomínkuje je.</a:t>
            </a:r>
          </a:p>
          <a:p>
            <a:pPr lvl="2"/>
            <a:endParaRPr lang="cs-CZ" sz="3000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520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189909"/>
            <a:ext cx="117934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REALIZACE EXTERNÍHO AUDITU</a:t>
            </a:r>
          </a:p>
          <a:p>
            <a:endParaRPr lang="cs-CZ" sz="1500" b="1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Proces realizace výkonu externího auditu se mírně odlišuje pro každou účetní jednotku.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Odlišnosti v externím auditu pro účetní jednotku jsou menší než v interním auditu.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Externí audit má 5 pět hlavních fází.</a:t>
            </a:r>
          </a:p>
        </p:txBody>
      </p:sp>
    </p:spTree>
    <p:extLst>
      <p:ext uri="{BB962C8B-B14F-4D97-AF65-F5344CB8AC3E}">
        <p14:creationId xmlns:p14="http://schemas.microsoft.com/office/powerpoint/2010/main" val="2729356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94955"/>
            <a:ext cx="117934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FÁZE EXTERNÍHO AUDITU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6EADE78-EEE5-4B84-B58B-228DCB38EB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062175"/>
              </p:ext>
            </p:extLst>
          </p:nvPr>
        </p:nvGraphicFramePr>
        <p:xfrm>
          <a:off x="353961" y="743907"/>
          <a:ext cx="11493909" cy="5924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28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130916"/>
            <a:ext cx="11793415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cs-CZ" sz="35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FÁZE ČINNOST PŘED UZAVŘENÍM SMLOUVY O AUDITU</a:t>
            </a:r>
          </a:p>
          <a:p>
            <a:endParaRPr lang="cs-CZ" sz="1500" b="1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35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VYMEZENÍ RIZIK AUDITOREM, KTERÉ SOUVISÍ S REALIZACÍ AUDITU</a:t>
            </a:r>
          </a:p>
          <a:p>
            <a:pPr marL="457200" indent="-457200">
              <a:buFontTx/>
              <a:buChar char="-"/>
            </a:pPr>
            <a:r>
              <a:rPr lang="cs-CZ" sz="35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Posuzování rizik je důležitá činnost, jelikož na tomto základě se auditor rozhoduje zda audit příjme a bude ho akceptovat nebo zda ho odmítne.</a:t>
            </a:r>
          </a:p>
          <a:p>
            <a:pPr marL="457200" indent="-457200">
              <a:buFontTx/>
              <a:buChar char="-"/>
            </a:pPr>
            <a:r>
              <a:rPr lang="cs-CZ" sz="35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Rizika dělí auditor na obvyklá a vyšší než obvyklá.</a:t>
            </a:r>
          </a:p>
          <a:p>
            <a:pPr marL="457200" indent="-457200">
              <a:buFontTx/>
              <a:buChar char="-"/>
            </a:pPr>
            <a:r>
              <a:rPr lang="cs-CZ" sz="35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Auditor posuzuje faktory (předmět podnikání, organizační strukturu, spolehlivost vnitřních kontrolních systémů, charakter finančních transakcí.</a:t>
            </a:r>
          </a:p>
          <a:p>
            <a:endParaRPr lang="cs-CZ" sz="3500" b="1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0010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3110</TotalTime>
  <Words>3045</Words>
  <Application>Microsoft Office PowerPoint</Application>
  <PresentationFormat>Širokoúhlá obrazovka</PresentationFormat>
  <Paragraphs>335</Paragraphs>
  <Slides>50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8" baseType="lpstr">
      <vt:lpstr>Arial</vt:lpstr>
      <vt:lpstr>Bookman Old Style</vt:lpstr>
      <vt:lpstr>Calibri</vt:lpstr>
      <vt:lpstr>Calibri Light</vt:lpstr>
      <vt:lpstr>Open Sans</vt:lpstr>
      <vt:lpstr>PT Sans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Tkačíková Lenka</dc:creator>
  <cp:lastModifiedBy>Lenka Tkačíková</cp:lastModifiedBy>
  <cp:revision>140</cp:revision>
  <dcterms:created xsi:type="dcterms:W3CDTF">2021-07-20T07:02:07Z</dcterms:created>
  <dcterms:modified xsi:type="dcterms:W3CDTF">2021-10-29T12:55:15Z</dcterms:modified>
</cp:coreProperties>
</file>