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33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04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180449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832513" y="3917259"/>
            <a:ext cx="1049916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7.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SEKUNDÁRNÍ DATA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xmlns="" id="{EBD22A40-9361-417A-9AF8-E560D34E15FE}"/>
              </a:ext>
            </a:extLst>
          </p:cNvPr>
          <p:cNvSpPr/>
          <p:nvPr/>
        </p:nvSpPr>
        <p:spPr>
          <a:xfrm>
            <a:off x="1464045" y="334630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A261BB43-C4F7-4266-83D8-8B0EEE3133DF}"/>
              </a:ext>
            </a:extLst>
          </p:cNvPr>
          <p:cNvSpPr/>
          <p:nvPr/>
        </p:nvSpPr>
        <p:spPr>
          <a:xfrm>
            <a:off x="3670919" y="187753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xmlns="" id="{62BE79C6-E9F3-427E-9D46-19AF17319298}"/>
              </a:ext>
            </a:extLst>
          </p:cNvPr>
          <p:cNvSpPr/>
          <p:nvPr/>
        </p:nvSpPr>
        <p:spPr>
          <a:xfrm>
            <a:off x="3670919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xmlns="" id="{0CE85705-4A57-4BF4-9F61-8620C88124CA}"/>
              </a:ext>
            </a:extLst>
          </p:cNvPr>
          <p:cNvSpPr/>
          <p:nvPr/>
        </p:nvSpPr>
        <p:spPr>
          <a:xfrm>
            <a:off x="5910842" y="349761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xmlns="" id="{C10E8952-571E-47C2-88F4-A0673084994A}"/>
              </a:ext>
            </a:extLst>
          </p:cNvPr>
          <p:cNvSpPr/>
          <p:nvPr/>
        </p:nvSpPr>
        <p:spPr>
          <a:xfrm>
            <a:off x="3670919" y="57017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xmlns="" id="{5CDB1785-DB4F-4B76-8574-3F19FC487C69}"/>
              </a:ext>
            </a:extLst>
          </p:cNvPr>
          <p:cNvSpPr/>
          <p:nvPr/>
        </p:nvSpPr>
        <p:spPr>
          <a:xfrm>
            <a:off x="7611654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xmlns="" id="{5AB7BA90-3BBD-4CA5-95FD-2FE2C126E91C}"/>
              </a:ext>
            </a:extLst>
          </p:cNvPr>
          <p:cNvSpPr/>
          <p:nvPr/>
        </p:nvSpPr>
        <p:spPr>
          <a:xfrm rot="1649257">
            <a:off x="3693673" y="517886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xmlns="" id="{C1128A2F-9E97-41EC-BDAC-D5F83BBE724D}"/>
              </a:ext>
            </a:extLst>
          </p:cNvPr>
          <p:cNvSpPr/>
          <p:nvPr/>
        </p:nvSpPr>
        <p:spPr>
          <a:xfrm rot="20642996">
            <a:off x="3758889" y="626500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povahy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VÝSTUPY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937</Words>
  <Application>Microsoft Office PowerPoint</Application>
  <PresentationFormat>Vlastní</PresentationFormat>
  <Paragraphs>121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114</cp:revision>
  <dcterms:created xsi:type="dcterms:W3CDTF">2021-10-06T11:18:58Z</dcterms:created>
  <dcterms:modified xsi:type="dcterms:W3CDTF">2023-10-26T17:19:03Z</dcterms:modified>
</cp:coreProperties>
</file>