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7755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lam.cz/elektronicka-knihovn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 II</a:t>
            </a:r>
            <a:br>
              <a:rPr lang="cs-CZ" b="1">
                <a:solidFill>
                  <a:srgbClr val="D10202"/>
                </a:solidFill>
              </a:rPr>
            </a:br>
            <a:r>
              <a:rPr lang="cs-CZ" b="1">
                <a:solidFill>
                  <a:srgbClr val="D10202"/>
                </a:solidFill>
              </a:rPr>
              <a:t>XMAK2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09.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Ústav: UEF (Ústav ekonomiky a financí)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přes poštu v rámci: IS MVSO.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hodiny:</a:t>
            </a:r>
          </a:p>
          <a:p>
            <a:pPr lvl="1"/>
            <a:r>
              <a:rPr lang="cs-CZ" dirty="0"/>
              <a:t>Středa: 09:00 - 11:00 B2.435</a:t>
            </a:r>
          </a:p>
          <a:p>
            <a:pPr lvl="1"/>
            <a:r>
              <a:rPr lang="cs-CZ" dirty="0"/>
              <a:t>Čtvrtek: 13:00 - 15:00 B2.435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hromadnou korespondenci IS MVSO.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Podmínky</a:t>
            </a:r>
            <a:endParaRPr b="1"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Zápočet: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Dle instrukcí R. </a:t>
            </a:r>
            <a:r>
              <a:rPr lang="cs-CZ" dirty="0" err="1"/>
              <a:t>Šmilňáka</a:t>
            </a:r>
            <a:endParaRPr lang="cs-CZ" dirty="0"/>
          </a:p>
          <a:p>
            <a:pPr marL="45720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Zkouška: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Ústní zkouška – zkouškové období,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Správné zodpovězení otázky,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/>
              <a:t>Minimální požadavek na splnění 60 %.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Termíny přednášek</a:t>
            </a:r>
            <a:endParaRPr sz="3600"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457200" y="1153886"/>
            <a:ext cx="8229600" cy="5027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Podmínky a souvislosti určení rovnovážné produkce – určení podmínek rovnovážné produkce ve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dvousektorovém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 třísektorovém modelu ekonomiky; rozpočet a úroveň rovnovážné produkce.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(26. 9.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Model IS-LM – trh zboží a křivka IS; trh peněž (aktiv) a křivka LM; současná rovnováha na trhu zboží a trhu peněz (aktiv): model IS-LM.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(3. 10. I.M.)</a:t>
            </a:r>
            <a:endParaRPr lang="cs-CZ" sz="1900" b="1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Model IS-LM a účinnost monetární a fiskální politiky.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(10. 10.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Otevřená ekonomika a determinace rovnovážné produkce – čisté vývozy a rovnováha na trhu zboží a služeb v otevřené ekonomice; platební bilance, křivka BP a rovnovážná produkce.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(17. 10. I.M.)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Dokonalá kapitálová mobilita, fixní a flexibilní měnové kursy; základní problémy determinace měnového kursu v dlouhém a krátkém období; devalvace (depreciace), běžný účet a úroveň důchodu; podmínky parity úrokových sazeb a determinace měnového kursu v krátkém období na mezinárodním měnovém trhu; nástin monetaristického konceptu determinace měnového kursu).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(24. 10.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Agregátní poptávka a agregátní nabídka: úvod do analýzy.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(31. 10. I.M.)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Agregátní poptávka a agregátní nabídka: teorie reálného ekonomického cyklu a nová keynesiánská ekonomie</a:t>
            </a:r>
            <a:r>
              <a:rPr lang="cs-CZ" sz="19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(7. 11.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Trh práce: agregátní poptávka po práci a agregátní nabídka práce.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(14. 11. I.M.)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Trh práce: nezaměstnanost a její charakteristiky,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Phillipsova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křivka.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(21. 11.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Inflace a míra růstu reálného produktu.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(28. 11. I.M.)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Metody léčení inflace. </a:t>
            </a:r>
            <a:r>
              <a:rPr lang="cs-CZ" sz="1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(5. 12. J.Š.)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Dlouhodobý ekonomický růst – produkční funkce a neoklasický model dlouhodobého ekonomického růstu, </a:t>
            </a:r>
            <a:r>
              <a:rPr lang="cs-CZ" sz="19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Solowův</a:t>
            </a:r>
            <a:r>
              <a:rPr lang="cs-CZ" sz="1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model, stabilní (stálý) stav a technologický pokrok; teorie endogenního ekonomického růstu. </a:t>
            </a:r>
            <a:r>
              <a:rPr lang="cs-CZ" sz="1900" b="1" dirty="0">
                <a:solidFill>
                  <a:schemeClr val="accent3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(12. 12. I.M.)</a:t>
            </a:r>
            <a:endParaRPr lang="cs-CZ" sz="19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8763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387691"/>
            <a:ext cx="8229600" cy="857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/>
              <a:t>Literatura</a:t>
            </a:r>
            <a:endParaRPr sz="3600" b="1" dirty="0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816429"/>
            <a:ext cx="8229600" cy="500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Povinná: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ŠTANCL, Luboš,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2. 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Olomouc: Moravská vysoká škola Olomouc, 2017. 290 s. Studijní text dostupný na portálu EDULAM (</a:t>
            </a:r>
            <a:r>
              <a:rPr lang="cs-CZ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https://edulam.cz/</a:t>
            </a:r>
            <a:r>
              <a:rPr lang="cs-CZ" sz="1400" u="sng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elektronicka</a:t>
            </a:r>
            <a:r>
              <a:rPr lang="cs-CZ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-knihovna/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HOLMAN, Robert.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Makroekonomie: středně pokročilý kurz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3. vyd. Praha: C.H. Beck, 2018. 480 s. ISBN 978-80-7400-541-1.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just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Doporučená: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JUREČKA, V. Makroekonomie. 4. vyd. Praha: Grada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Publishing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2023. ISBN 978-80-271-3635-3.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MANKIW, N. Gregory.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Macroeconomics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MacMillan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2019. ISBN 9978-80-7261-537-7.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SOUKUP, Jindřich a kol.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Praha: Management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Press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2018, 536 s. ISBN 978-80-726-1219-2.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HOLMAN, Robert.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– středně pokročilý kurz: sbírka řešených otázek a příkladů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Vyd. 1. Praha: C.H. Beck, 2013. 57 s. ISBN 978-80-7400-485-8.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cs-CZ" sz="1400" cap="all" dirty="0" err="1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Samuelson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, Paul Anthony a William D</a:t>
            </a:r>
            <a:r>
              <a:rPr lang="cs-CZ" sz="1400" cap="all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 </a:t>
            </a:r>
            <a:r>
              <a:rPr lang="cs-CZ" sz="1400" cap="all" dirty="0" err="1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Nordhaus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. </a:t>
            </a:r>
            <a:r>
              <a:rPr lang="cs-CZ" sz="1400" i="1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Ekonomie</a:t>
            </a:r>
            <a:r>
              <a:rPr lang="cs-CZ" sz="1400" dirty="0"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. 19. vyd. Praha: NS Svoboda, 2013. 715 s. ISBN 978-80-205-0629-0.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MACH, Miloš. </a:t>
            </a:r>
            <a:r>
              <a:rPr lang="cs-CZ" sz="1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Makroekonomie II. pro inženýrské studium 1. a 2. část. 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vyd. Slaný: </a:t>
            </a:r>
            <a:r>
              <a:rPr lang="cs-CZ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Melandrium</a:t>
            </a:r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2001,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ISBN 978-80-861-7518-9.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416445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679</Words>
  <Application>Microsoft Office PowerPoint</Application>
  <PresentationFormat>Předvádění na obrazovce (4:3)</PresentationFormat>
  <Paragraphs>56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Makroekonomie II XMAK2</vt:lpstr>
      <vt:lpstr>Kontakt</vt:lpstr>
      <vt:lpstr>Podmínky</vt:lpstr>
      <vt:lpstr>Termíny přednášek</vt:lpstr>
      <vt:lpstr>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6</cp:revision>
  <dcterms:modified xsi:type="dcterms:W3CDTF">2023-09-23T13:44:08Z</dcterms:modified>
</cp:coreProperties>
</file>