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437" r:id="rId6"/>
    <p:sldId id="472" r:id="rId7"/>
    <p:sldId id="470" r:id="rId8"/>
    <p:sldId id="471" r:id="rId9"/>
    <p:sldId id="4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5170" autoAdjust="0"/>
  </p:normalViewPr>
  <p:slideViewPr>
    <p:cSldViewPr snapToGrid="0" snapToObjects="1">
      <p:cViewPr varScale="1">
        <p:scale>
          <a:sx n="53" d="100"/>
          <a:sy n="53" d="100"/>
        </p:scale>
        <p:origin x="161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23.09.2023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Energetický management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Škrabal, Ph.D.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26. 09. 2023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Ústav: UEF (Ústav ekonomiky a financí)</a:t>
            </a:r>
          </a:p>
          <a:p>
            <a:r>
              <a:rPr lang="cs-CZ" dirty="0"/>
              <a:t>Kontakt:</a:t>
            </a:r>
          </a:p>
          <a:p>
            <a:pPr lvl="1"/>
            <a:r>
              <a:rPr lang="cs-CZ" dirty="0"/>
              <a:t>e-mail: jaroslav.skrabal@mvso.cz</a:t>
            </a:r>
          </a:p>
          <a:p>
            <a:pPr lvl="1"/>
            <a:r>
              <a:rPr lang="cs-CZ" dirty="0"/>
              <a:t>Přes poštu v rámci: IS MVSO.</a:t>
            </a:r>
          </a:p>
          <a:p>
            <a:r>
              <a:rPr lang="cs-CZ" dirty="0"/>
              <a:t>Konzultační hodiny dle domluvy:</a:t>
            </a:r>
          </a:p>
          <a:p>
            <a:pPr lvl="1"/>
            <a:r>
              <a:rPr lang="cs-CZ" dirty="0"/>
              <a:t>Středa: 09:00 - 11:00 B2.435</a:t>
            </a:r>
          </a:p>
          <a:p>
            <a:pPr lvl="1"/>
            <a:r>
              <a:rPr lang="cs-CZ" dirty="0"/>
              <a:t>Čtvrtek: 13:00 - 15:00 B2.435</a:t>
            </a:r>
          </a:p>
          <a:p>
            <a:r>
              <a:rPr lang="cs-CZ" dirty="0"/>
              <a:t>Veškeré informace budou poslány přes hromadnou korespondenci IS MVSO.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2689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cvičeních: </a:t>
            </a:r>
            <a:r>
              <a:rPr lang="cs-CZ" b="1" dirty="0"/>
              <a:t>80 %</a:t>
            </a:r>
            <a:r>
              <a:rPr lang="cs-CZ" dirty="0"/>
              <a:t>;</a:t>
            </a:r>
          </a:p>
          <a:p>
            <a:pPr lvl="1"/>
            <a:r>
              <a:rPr lang="cs-CZ" dirty="0"/>
              <a:t>absolvování testu základních vědomostí (na konci semestru v zápočtovém týdnu).</a:t>
            </a:r>
          </a:p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7233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Zápočet:</a:t>
            </a:r>
          </a:p>
          <a:p>
            <a:pPr lvl="1"/>
            <a:r>
              <a:rPr lang="cs-CZ" dirty="0"/>
              <a:t>účast na cvičeních: </a:t>
            </a:r>
            <a:r>
              <a:rPr lang="cs-CZ" b="1" dirty="0"/>
              <a:t>80 %:</a:t>
            </a:r>
            <a:endParaRPr lang="cs-CZ" dirty="0"/>
          </a:p>
          <a:p>
            <a:pPr lvl="2"/>
            <a:r>
              <a:rPr lang="cs-CZ" dirty="0"/>
              <a:t>studenti mohou mít </a:t>
            </a:r>
            <a:r>
              <a:rPr lang="cs-CZ" b="1" dirty="0"/>
              <a:t>dvě neomluvené absence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v případě nemoci </a:t>
            </a:r>
            <a:r>
              <a:rPr lang="cs-CZ" b="1" dirty="0"/>
              <a:t>omluvit se </a:t>
            </a:r>
            <a:r>
              <a:rPr lang="cs-CZ" dirty="0"/>
              <a:t>přímo vyučujícímu formou </a:t>
            </a:r>
            <a:r>
              <a:rPr lang="cs-CZ" b="1" dirty="0"/>
              <a:t>e-mailové korespondence</a:t>
            </a:r>
            <a:r>
              <a:rPr lang="cs-CZ" dirty="0"/>
              <a:t>:</a:t>
            </a:r>
          </a:p>
          <a:p>
            <a:pPr lvl="3"/>
            <a:r>
              <a:rPr lang="cs-CZ" dirty="0"/>
              <a:t>jaroslav.skrabal@mvso.cz</a:t>
            </a:r>
          </a:p>
          <a:p>
            <a:pPr lvl="1"/>
            <a:r>
              <a:rPr lang="cs-CZ" dirty="0"/>
              <a:t>absolvování testu základních vědomostí</a:t>
            </a:r>
          </a:p>
          <a:p>
            <a:pPr lvl="2"/>
            <a:r>
              <a:rPr lang="cs-CZ" dirty="0"/>
              <a:t>test se bude skládat </a:t>
            </a:r>
            <a:r>
              <a:rPr lang="cs-CZ" b="1" dirty="0"/>
              <a:t>z 15 otázek formou a, b, c</a:t>
            </a:r>
            <a:r>
              <a:rPr lang="cs-CZ" dirty="0"/>
              <a:t>, kdy </a:t>
            </a:r>
            <a:r>
              <a:rPr lang="cs-CZ" b="1" dirty="0"/>
              <a:t>jedna odveď bude správná;</a:t>
            </a:r>
          </a:p>
          <a:p>
            <a:pPr lvl="2"/>
            <a:r>
              <a:rPr lang="cs-CZ" dirty="0"/>
              <a:t>za každou správnou otázku je možné </a:t>
            </a:r>
            <a:r>
              <a:rPr lang="cs-CZ" b="1" dirty="0"/>
              <a:t>získat dva body </a:t>
            </a:r>
            <a:r>
              <a:rPr lang="cs-CZ" dirty="0"/>
              <a:t>(celkem tedy 30 bodů);</a:t>
            </a:r>
          </a:p>
          <a:p>
            <a:pPr lvl="2"/>
            <a:r>
              <a:rPr lang="cs-CZ" dirty="0"/>
              <a:t>dané body budou následně </a:t>
            </a:r>
            <a:r>
              <a:rPr lang="cs-CZ" b="1" dirty="0"/>
              <a:t>připočteny k celkovému hodnocení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41044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957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Zkouška:</a:t>
            </a:r>
          </a:p>
          <a:p>
            <a:pPr lvl="1"/>
            <a:r>
              <a:rPr lang="cs-CZ" dirty="0"/>
              <a:t>písemná část – </a:t>
            </a:r>
            <a:r>
              <a:rPr lang="cs-CZ" b="1" dirty="0"/>
              <a:t>esej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esej bude podrobněji řešena na cvičení;</a:t>
            </a:r>
          </a:p>
          <a:p>
            <a:pPr lvl="2"/>
            <a:r>
              <a:rPr lang="cs-CZ" dirty="0"/>
              <a:t>každý student vytvoří esej, která bude nejdříve prezentována v předem vybraných termínech;</a:t>
            </a:r>
          </a:p>
          <a:p>
            <a:pPr lvl="3"/>
            <a:r>
              <a:rPr lang="cs-CZ" dirty="0"/>
              <a:t>termíny a témata budou řešena v seminářích</a:t>
            </a:r>
          </a:p>
          <a:p>
            <a:pPr lvl="2"/>
            <a:r>
              <a:rPr lang="cs-CZ" dirty="0"/>
              <a:t>seminární práce bude zaslána vyučujícímu.</a:t>
            </a:r>
          </a:p>
          <a:p>
            <a:pPr lvl="1"/>
            <a:r>
              <a:rPr lang="cs-CZ" dirty="0"/>
              <a:t>ústní část (termíny budou vypsány v IS MVŠO).</a:t>
            </a:r>
          </a:p>
          <a:p>
            <a:pPr marL="457200" lvl="1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21429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0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2213</TotalTime>
  <Words>257</Words>
  <Application>Microsoft Office PowerPoint</Application>
  <PresentationFormat>Předvádění na obrazovce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Energetický management XEM</vt:lpstr>
      <vt:lpstr>Kontakt</vt:lpstr>
      <vt:lpstr>Podmínky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Jaroslav Škrabal</cp:lastModifiedBy>
  <cp:revision>125</cp:revision>
  <dcterms:created xsi:type="dcterms:W3CDTF">2020-01-28T10:37:38Z</dcterms:created>
  <dcterms:modified xsi:type="dcterms:W3CDTF">2023-09-23T12:24:10Z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