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6" y="1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F366B9-3239-B50E-08BE-0418DF7D77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E038F2E-2AB8-75B3-8CC1-8F721133DF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B2EC11B-7C94-AD7F-78E6-732FD52AD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FF04-08AE-46A7-9F3B-50D2F6EEFF7D}" type="datetimeFigureOut">
              <a:rPr lang="cs-CZ" smtClean="0"/>
              <a:t>09.11.2023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64ECA0C-8139-978A-A446-ED496566A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DB2F7C6-1467-8D54-2EFA-0E0C6A4CE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33730-A36E-4FDA-9C0E-7ADB32F1C0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8078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F13DE9-B9B6-BB92-04C2-E8B3CAAFB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C62D3F2-3A29-FAFC-775D-872205E2CF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6C7F46C-11AA-A0F2-73B6-1001B017D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FF04-08AE-46A7-9F3B-50D2F6EEFF7D}" type="datetimeFigureOut">
              <a:rPr lang="cs-CZ" smtClean="0"/>
              <a:t>09.11.2023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B1F20EF-CE31-1C6C-AB6A-20B041ADD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C339F2C-0215-1A9B-770C-20B028FF7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33730-A36E-4FDA-9C0E-7ADB32F1C0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5595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5FB4495-3762-7A09-D06F-982F4A1C1D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388ECB2-FF16-A24C-F547-D52E85F4B1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DBAE652-4253-75FD-ED80-F7FC7BA50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FF04-08AE-46A7-9F3B-50D2F6EEFF7D}" type="datetimeFigureOut">
              <a:rPr lang="cs-CZ" smtClean="0"/>
              <a:t>09.11.2023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76016F9-71CF-FE21-9A17-4DD754FB5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B5148CC-3335-B7B4-470F-E9C04B32A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33730-A36E-4FDA-9C0E-7ADB32F1C0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8294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25A920-1265-9814-AEB0-E7AEE368D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276996-F1B0-30B2-C304-C0C7D7C9C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CA93D4-80D1-D8E0-3464-0E868D9C4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FF04-08AE-46A7-9F3B-50D2F6EEFF7D}" type="datetimeFigureOut">
              <a:rPr lang="cs-CZ" smtClean="0"/>
              <a:t>09.11.2023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1259C81-3BE8-4090-1CD2-14FB3567D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028D2CB-EB4D-5F75-F6D2-A82693B1A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33730-A36E-4FDA-9C0E-7ADB32F1C0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1905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BD5659-3490-94FC-5FD0-ED7972D08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8B7F47E-DC26-A06D-0D3D-AFBDF225BC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84F6443-0D23-82EC-1784-39FA84B09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FF04-08AE-46A7-9F3B-50D2F6EEFF7D}" type="datetimeFigureOut">
              <a:rPr lang="cs-CZ" smtClean="0"/>
              <a:t>09.11.2023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22FCCA-4B29-DD78-463B-F52D17354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BEAEC71-1E37-F935-877A-0CBF5C79A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33730-A36E-4FDA-9C0E-7ADB32F1C0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121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C2BDEC-3EB9-A208-3E62-D1CD98CA4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281EA30-B2E8-B85A-5076-0E72A47F08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21397C4-DB84-0E43-D5A2-DAB7D76B42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6A689B6-E935-441C-CD01-EE6202144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FF04-08AE-46A7-9F3B-50D2F6EEFF7D}" type="datetimeFigureOut">
              <a:rPr lang="cs-CZ" smtClean="0"/>
              <a:t>09.11.2023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09E2154-78AC-2C8E-D3A9-429C7ED5A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3C69743-937D-9C3B-7700-249B815AD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33730-A36E-4FDA-9C0E-7ADB32F1C0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542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3B6A69-E4F7-5ADF-B6D5-CE3066C56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BC534EA-F1B6-EC09-628C-4F0E35958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2539236-4D5F-FD62-B15E-1C92FC2E91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AFBDEC11-CFDA-5883-23F3-40EDADB357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B381045-B7FD-85F3-FAB1-BEAC15133B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7DD18ED-BF71-0C94-B72A-39F40B2F8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FF04-08AE-46A7-9F3B-50D2F6EEFF7D}" type="datetimeFigureOut">
              <a:rPr lang="cs-CZ" smtClean="0"/>
              <a:t>09.11.2023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6A324288-C69A-EBD7-496E-F7F4619AA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8B8F76A-ABB6-7A11-683B-C7170AA84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33730-A36E-4FDA-9C0E-7ADB32F1C0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1629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5D2014-20CE-059B-E342-9FE1065CB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F7089B3-FAE4-348E-0CF6-F85FC911A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FF04-08AE-46A7-9F3B-50D2F6EEFF7D}" type="datetimeFigureOut">
              <a:rPr lang="cs-CZ" smtClean="0"/>
              <a:t>09.11.2023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6362757-D62A-7786-D638-FBDB0BE47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B4BA7AA-1DB3-0B13-1604-DF3FF0FCC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33730-A36E-4FDA-9C0E-7ADB32F1C0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4964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CF7EDCE-304E-0A3D-4F90-C6C82CE2B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FF04-08AE-46A7-9F3B-50D2F6EEFF7D}" type="datetimeFigureOut">
              <a:rPr lang="cs-CZ" smtClean="0"/>
              <a:t>09.11.2023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E18E907-D2CC-E676-CE10-CF87D6EC0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8F4972C-8F6B-0466-BF49-628352B00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33730-A36E-4FDA-9C0E-7ADB32F1C0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2368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5B6132-A7E0-DBD0-CCAE-FDF3FC904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CF885B9-9A0E-9D82-3A6E-50FCC37F8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2395A29-93E2-07B2-DBC3-5AF58ED258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09A1128-24DE-117E-C17D-7CBE0FD03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FF04-08AE-46A7-9F3B-50D2F6EEFF7D}" type="datetimeFigureOut">
              <a:rPr lang="cs-CZ" smtClean="0"/>
              <a:t>09.11.2023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9D05535-E795-E1DF-56F9-7A8424A9A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5F00780-5441-A08E-0FE0-3D15F0552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33730-A36E-4FDA-9C0E-7ADB32F1C0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251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75F157-D8E8-68C8-5E43-B6364ABDA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B2FD86A-CB35-00E0-7257-F58D7EE88A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F601D46-7F7C-19E4-906E-D3CECC91D0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E0E0B5F-37CC-9624-2ADE-B25890B2F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FF04-08AE-46A7-9F3B-50D2F6EEFF7D}" type="datetimeFigureOut">
              <a:rPr lang="cs-CZ" smtClean="0"/>
              <a:t>09.11.2023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711C3A8-F80E-BBFE-8208-18C6EF8BD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1561F57-8B7F-A2B4-F432-9DE30AC4E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33730-A36E-4FDA-9C0E-7ADB32F1C0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771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4EEE026-9B75-D6C4-1805-BE728C327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6E27753-43D2-6D1C-2F55-9B5814377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2E1267E-7935-2449-5510-667732FD82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BFF04-08AE-46A7-9F3B-50D2F6EEFF7D}" type="datetimeFigureOut">
              <a:rPr lang="cs-CZ" smtClean="0"/>
              <a:t>09.11.2023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8DB0DC-69CF-D5B2-867E-F28FC7CBF8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58A0336-B03E-6D28-AE2D-0DB5B61728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33730-A36E-4FDA-9C0E-7ADB32F1C0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0777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ECE40F04-750C-8BFF-1792-BEB1104B9D09}"/>
              </a:ext>
            </a:extLst>
          </p:cNvPr>
          <p:cNvSpPr txBox="1"/>
          <p:nvPr/>
        </p:nvSpPr>
        <p:spPr>
          <a:xfrm>
            <a:off x="2332135" y="1890584"/>
            <a:ext cx="725670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>
              <a:buNone/>
            </a:pPr>
            <a:r>
              <a:rPr lang="cs-CZ" sz="1800" dirty="0"/>
              <a:t>a) 88 000 x 0,15 x 1,00 = 13 200</a:t>
            </a:r>
          </a:p>
          <a:p>
            <a:pPr marL="0" lvl="0" indent="0">
              <a:buNone/>
            </a:pPr>
            <a:r>
              <a:rPr lang="cs-CZ" sz="1800" dirty="0"/>
              <a:t>b) 40 000 x 0,21 x 1,00 = 8 400</a:t>
            </a:r>
          </a:p>
          <a:p>
            <a:pPr marL="0" lvl="0" indent="0">
              <a:buNone/>
            </a:pPr>
            <a:r>
              <a:rPr lang="cs-CZ" sz="1800" dirty="0"/>
              <a:t>c) 10 000 x 0,15 x 0,60 = 900</a:t>
            </a:r>
          </a:p>
          <a:p>
            <a:pPr marL="0" lvl="0" indent="0">
              <a:buNone/>
            </a:pPr>
            <a:r>
              <a:rPr lang="cs-CZ" sz="1800" dirty="0"/>
              <a:t>d) 8 000 x 0,21 x 0,55 = 924</a:t>
            </a:r>
          </a:p>
          <a:p>
            <a:pPr marL="0" indent="0">
              <a:buNone/>
            </a:pPr>
            <a:r>
              <a:rPr lang="cs-CZ" sz="1800" dirty="0"/>
              <a:t> </a:t>
            </a:r>
          </a:p>
          <a:p>
            <a:pPr marL="0" indent="0">
              <a:buNone/>
            </a:pPr>
            <a:r>
              <a:rPr lang="cs-CZ" sz="1800" dirty="0"/>
              <a:t>Celkem = </a:t>
            </a:r>
            <a:r>
              <a:rPr lang="cs-CZ" sz="1800" b="1" dirty="0"/>
              <a:t>23 424  </a:t>
            </a:r>
          </a:p>
        </p:txBody>
      </p:sp>
    </p:spTree>
    <p:extLst>
      <p:ext uri="{BB962C8B-B14F-4D97-AF65-F5344CB8AC3E}">
        <p14:creationId xmlns:p14="http://schemas.microsoft.com/office/powerpoint/2010/main" val="412847983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</Words>
  <Application>Microsoft Office PowerPoint</Application>
  <PresentationFormat>Širokoúhlá obrazovka</PresentationFormat>
  <Paragraphs>6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Krajňák Michal</dc:creator>
  <cp:lastModifiedBy>Krajňák Michal</cp:lastModifiedBy>
  <cp:revision>1</cp:revision>
  <dcterms:created xsi:type="dcterms:W3CDTF">2023-11-09T12:53:49Z</dcterms:created>
  <dcterms:modified xsi:type="dcterms:W3CDTF">2023-11-09T12:54:20Z</dcterms:modified>
</cp:coreProperties>
</file>