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>
        <p:scale>
          <a:sx n="100" d="100"/>
          <a:sy n="100" d="100"/>
        </p:scale>
        <p:origin x="168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1377e768-9aef-4ce0-a042-031992d5994f" providerId="ADAL" clId="{EB388168-4FA2-4461-9B00-038846265709}"/>
    <pc:docChg chg="undo custSel modSld">
      <pc:chgData name="Petr" userId="1377e768-9aef-4ce0-a042-031992d5994f" providerId="ADAL" clId="{EB388168-4FA2-4461-9B00-038846265709}" dt="2023-10-09T07:10:21.019" v="35" actId="164"/>
      <pc:docMkLst>
        <pc:docMk/>
      </pc:docMkLst>
      <pc:sldChg chg="addSp modSp">
        <pc:chgData name="Petr" userId="1377e768-9aef-4ce0-a042-031992d5994f" providerId="ADAL" clId="{EB388168-4FA2-4461-9B00-038846265709}" dt="2023-10-09T07:07:23.972" v="0" actId="164"/>
        <pc:sldMkLst>
          <pc:docMk/>
          <pc:sldMk cId="1922972682" sldId="257"/>
        </pc:sldMkLst>
        <pc:spChg chg="mod">
          <ac:chgData name="Petr" userId="1377e768-9aef-4ce0-a042-031992d5994f" providerId="ADAL" clId="{EB388168-4FA2-4461-9B00-038846265709}" dt="2023-10-09T07:07:23.972" v="0" actId="164"/>
          <ac:spMkLst>
            <pc:docMk/>
            <pc:sldMk cId="1922972682" sldId="257"/>
            <ac:spMk id="7" creationId="{D6979103-B869-4B9B-85E5-53B32C79FE08}"/>
          </ac:spMkLst>
        </pc:spChg>
        <pc:grpChg chg="add mod">
          <ac:chgData name="Petr" userId="1377e768-9aef-4ce0-a042-031992d5994f" providerId="ADAL" clId="{EB388168-4FA2-4461-9B00-038846265709}" dt="2023-10-09T07:07:23.972" v="0" actId="164"/>
          <ac:grpSpMkLst>
            <pc:docMk/>
            <pc:sldMk cId="1922972682" sldId="257"/>
            <ac:grpSpMk id="4" creationId="{B572FBAF-07D4-4019-88F4-007BF67C8C06}"/>
          </ac:grpSpMkLst>
        </pc:grpChg>
        <pc:picChg chg="mod">
          <ac:chgData name="Petr" userId="1377e768-9aef-4ce0-a042-031992d5994f" providerId="ADAL" clId="{EB388168-4FA2-4461-9B00-038846265709}" dt="2023-10-09T07:07:23.972" v="0" actId="164"/>
          <ac:picMkLst>
            <pc:docMk/>
            <pc:sldMk cId="1922972682" sldId="257"/>
            <ac:picMk id="5" creationId="{9E00BCD2-C110-4DE6-9FC1-0ADA65602063}"/>
          </ac:picMkLst>
        </pc:picChg>
      </pc:sldChg>
      <pc:sldChg chg="addSp delSp modSp mod">
        <pc:chgData name="Petr" userId="1377e768-9aef-4ce0-a042-031992d5994f" providerId="ADAL" clId="{EB388168-4FA2-4461-9B00-038846265709}" dt="2023-10-09T07:10:21.019" v="35" actId="164"/>
        <pc:sldMkLst>
          <pc:docMk/>
          <pc:sldMk cId="4112727392" sldId="258"/>
        </pc:sldMkLst>
        <pc:spChg chg="add del mod topLvl">
          <ac:chgData name="Petr" userId="1377e768-9aef-4ce0-a042-031992d5994f" providerId="ADAL" clId="{EB388168-4FA2-4461-9B00-038846265709}" dt="2023-10-09T07:08:10.449" v="6" actId="21"/>
          <ac:spMkLst>
            <pc:docMk/>
            <pc:sldMk cId="4112727392" sldId="258"/>
            <ac:spMk id="4" creationId="{73E298CA-5A87-4369-968F-9BABA547EC86}"/>
          </ac:spMkLst>
        </pc:spChg>
        <pc:spChg chg="add mod">
          <ac:chgData name="Petr" userId="1377e768-9aef-4ce0-a042-031992d5994f" providerId="ADAL" clId="{EB388168-4FA2-4461-9B00-038846265709}" dt="2023-10-09T07:08:37.766" v="13" actId="164"/>
          <ac:spMkLst>
            <pc:docMk/>
            <pc:sldMk cId="4112727392" sldId="258"/>
            <ac:spMk id="7" creationId="{CABCC15B-10F0-4A03-AFE1-FAF4616C2BB9}"/>
          </ac:spMkLst>
        </pc:spChg>
        <pc:spChg chg="add mod">
          <ac:chgData name="Petr" userId="1377e768-9aef-4ce0-a042-031992d5994f" providerId="ADAL" clId="{EB388168-4FA2-4461-9B00-038846265709}" dt="2023-10-09T07:10:21.019" v="35" actId="164"/>
          <ac:spMkLst>
            <pc:docMk/>
            <pc:sldMk cId="4112727392" sldId="258"/>
            <ac:spMk id="9" creationId="{2AE730F5-EAB4-4FDF-8ABE-606AAAF0B64B}"/>
          </ac:spMkLst>
        </pc:spChg>
        <pc:spChg chg="add mod">
          <ac:chgData name="Petr" userId="1377e768-9aef-4ce0-a042-031992d5994f" providerId="ADAL" clId="{EB388168-4FA2-4461-9B00-038846265709}" dt="2023-10-09T07:10:21.019" v="35" actId="164"/>
          <ac:spMkLst>
            <pc:docMk/>
            <pc:sldMk cId="4112727392" sldId="258"/>
            <ac:spMk id="10" creationId="{3A0C4498-0BEA-40B6-9CD2-ECABB344460A}"/>
          </ac:spMkLst>
        </pc:spChg>
        <pc:spChg chg="add mod">
          <ac:chgData name="Petr" userId="1377e768-9aef-4ce0-a042-031992d5994f" providerId="ADAL" clId="{EB388168-4FA2-4461-9B00-038846265709}" dt="2023-10-09T07:10:21.019" v="35" actId="164"/>
          <ac:spMkLst>
            <pc:docMk/>
            <pc:sldMk cId="4112727392" sldId="258"/>
            <ac:spMk id="11" creationId="{CB77368C-0C59-4969-A2F7-F7CA5E9CAC71}"/>
          </ac:spMkLst>
        </pc:spChg>
        <pc:spChg chg="add mod">
          <ac:chgData name="Petr" userId="1377e768-9aef-4ce0-a042-031992d5994f" providerId="ADAL" clId="{EB388168-4FA2-4461-9B00-038846265709}" dt="2023-10-09T07:10:21.019" v="35" actId="164"/>
          <ac:spMkLst>
            <pc:docMk/>
            <pc:sldMk cId="4112727392" sldId="258"/>
            <ac:spMk id="12" creationId="{B0063D4A-DD79-44D5-BC1B-2B87B5A1C22C}"/>
          </ac:spMkLst>
        </pc:spChg>
        <pc:grpChg chg="add del mod">
          <ac:chgData name="Petr" userId="1377e768-9aef-4ce0-a042-031992d5994f" providerId="ADAL" clId="{EB388168-4FA2-4461-9B00-038846265709}" dt="2023-10-09T07:08:37.766" v="13" actId="164"/>
          <ac:grpSpMkLst>
            <pc:docMk/>
            <pc:sldMk cId="4112727392" sldId="258"/>
            <ac:grpSpMk id="6" creationId="{E524D1F1-115A-4035-BF64-E919182486AF}"/>
          </ac:grpSpMkLst>
        </pc:grpChg>
        <pc:grpChg chg="add mod">
          <ac:chgData name="Petr" userId="1377e768-9aef-4ce0-a042-031992d5994f" providerId="ADAL" clId="{EB388168-4FA2-4461-9B00-038846265709}" dt="2023-10-09T07:10:21.019" v="35" actId="164"/>
          <ac:grpSpMkLst>
            <pc:docMk/>
            <pc:sldMk cId="4112727392" sldId="258"/>
            <ac:grpSpMk id="8" creationId="{FDC82C71-AC4B-4C15-B53A-F5D7B56ED9FE}"/>
          </ac:grpSpMkLst>
        </pc:grpChg>
        <pc:grpChg chg="add mod">
          <ac:chgData name="Petr" userId="1377e768-9aef-4ce0-a042-031992d5994f" providerId="ADAL" clId="{EB388168-4FA2-4461-9B00-038846265709}" dt="2023-10-09T07:10:21.019" v="35" actId="164"/>
          <ac:grpSpMkLst>
            <pc:docMk/>
            <pc:sldMk cId="4112727392" sldId="258"/>
            <ac:grpSpMk id="13" creationId="{E7C14008-D0D2-4105-9A93-DA618B3BAF3C}"/>
          </ac:grpSpMkLst>
        </pc:grpChg>
        <pc:picChg chg="mod topLvl">
          <ac:chgData name="Petr" userId="1377e768-9aef-4ce0-a042-031992d5994f" providerId="ADAL" clId="{EB388168-4FA2-4461-9B00-038846265709}" dt="2023-10-09T07:08:07.213" v="5" actId="21"/>
          <ac:picMkLst>
            <pc:docMk/>
            <pc:sldMk cId="4112727392" sldId="258"/>
            <ac:picMk id="5" creationId="{906A4252-47FB-45E2-96E7-702EADB8A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5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68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3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6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48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6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2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3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4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8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5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9E41-CA73-4A8E-9748-A3DBE0B1D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Přijetí nového klienta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B5D3CF-4DA6-4A8D-A0B2-9393A72E99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05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43001-8B27-41FC-B3CD-49C6802B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B4521-6234-4CAF-86B3-C415F01954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DE5099-5C50-493C-A4B1-FAEAE33D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20" y="0"/>
            <a:ext cx="4388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63935-7394-4E88-A9A6-3474EB78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9209A-4D3B-4815-882F-80FC54EA38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8F37FE-7EAE-4C23-9172-994C25B3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22" y="470510"/>
            <a:ext cx="5586914" cy="57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9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B8280-72AF-4CD4-A6F3-192A5315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D6306A-7990-4E7C-8A38-DAD7BB971F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9F45CD-9386-414E-AF07-5B380972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63" y="0"/>
            <a:ext cx="4279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E7C24-4296-4EAB-9EDA-2CDBF3D7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B08D34-E207-45CC-96E6-BBDECDF3BC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0C6C11-7592-4C8C-8005-236A872F7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96" y="0"/>
            <a:ext cx="4346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2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0697C-8929-4685-8B82-DB82C621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CA0EC-FE2C-4857-A24B-62445FFDC8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5FD572-E2D7-47F1-8AC1-123A9768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21" y="0"/>
            <a:ext cx="431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8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6ACA0-AD7F-46AD-A24B-A2FF927B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6E50F-1213-40F9-9486-76FCF19623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C02919-5290-4CDD-99C9-98A012DA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976437"/>
            <a:ext cx="47339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648A2-F91D-4F07-9B78-1573BF39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0468A-7C19-4973-86C0-0A79304E9C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A6F285-6095-4112-99C6-823A4389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13" y="0"/>
            <a:ext cx="4489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B8F80-279B-4012-9E42-91CED7D1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4D14A-FD10-4B34-8F44-C187EAB176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927B8C-1BA9-4B0D-BAB9-7228E4F4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893" y="0"/>
            <a:ext cx="4472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4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9BB4C-5C79-4E62-B1E7-D309C391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89C73-FB46-4CE3-A7FF-568F869CE7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5FA3A0-C150-4591-8EF9-0E8CA9CE6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766887"/>
            <a:ext cx="4667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3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BF749-F718-4A24-ACA0-F2C24336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45448-28CC-4F88-A03C-A8681B4CF4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43C519-EE92-4ABF-860E-A240259B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502" y="0"/>
            <a:ext cx="4402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8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3FE87-BD6C-4F25-BFAF-347A63A4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AB2245-868A-45FB-A9DF-9DAB884CB3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0397E55-6101-47F1-A7FE-0608D966A3B8}"/>
              </a:ext>
            </a:extLst>
          </p:cNvPr>
          <p:cNvSpPr/>
          <p:nvPr/>
        </p:nvSpPr>
        <p:spPr>
          <a:xfrm>
            <a:off x="2879558" y="409074"/>
            <a:ext cx="473242" cy="312821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572FBAF-07D4-4019-88F4-007BF67C8C06}"/>
              </a:ext>
            </a:extLst>
          </p:cNvPr>
          <p:cNvGrpSpPr/>
          <p:nvPr/>
        </p:nvGrpSpPr>
        <p:grpSpPr>
          <a:xfrm>
            <a:off x="2216020" y="0"/>
            <a:ext cx="4711959" cy="6858000"/>
            <a:chOff x="2216020" y="0"/>
            <a:chExt cx="4711959" cy="68580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E00BCD2-C110-4DE6-9FC1-0ADA65602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6020" y="0"/>
              <a:ext cx="4711959" cy="6858000"/>
            </a:xfrm>
            <a:prstGeom prst="rect">
              <a:avLst/>
            </a:prstGeom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D6979103-B869-4B9B-85E5-53B32C79FE08}"/>
                </a:ext>
              </a:extLst>
            </p:cNvPr>
            <p:cNvSpPr/>
            <p:nvPr/>
          </p:nvSpPr>
          <p:spPr>
            <a:xfrm>
              <a:off x="4239878" y="1678781"/>
              <a:ext cx="1323473" cy="1190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2297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8E5B8-819D-429B-8A97-AA95DB90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99E79-4AC4-4C3C-95F6-DE6041AF75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B546C1-DDEF-4583-A8FC-DA273FBF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452437"/>
            <a:ext cx="47434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D72A5-066B-4498-B7F2-69584578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0FEED-5531-4465-A3F0-E03C5E5B9D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68DD16-0631-4242-A0FA-BA5E7D43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500187"/>
            <a:ext cx="46482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CB9D8-3AD0-4E12-9A78-D962AA6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AA2B7-5DCA-4C85-878E-8B70D24A95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990C12-C5B6-4D40-87F3-F819921D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567" y="0"/>
            <a:ext cx="432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8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0223D-DD83-4869-BDED-F5558002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BF4F4D-E078-4F62-91F4-65E1145B49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C8433B-7115-4C38-91BF-3A113C0A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981075"/>
            <a:ext cx="46863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A0683-9C2C-447C-A74B-158F90D8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A63E24-AA41-4B6F-8424-B2CC635CDA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AF9FCD-9565-4E7C-B754-5F5DE858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804862"/>
            <a:ext cx="47148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1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3F9E2-A5EF-4EE5-8B52-75DCAD27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22D5B5-25B9-4246-B759-4F2ED1E7D3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F6767D-8E87-495D-B1F6-956B43583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9525"/>
            <a:ext cx="47148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75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9F0A8-20DA-439D-A2CA-A5CD8FF3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07110-BA36-47B5-BFCD-CFE9C29B6E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591CF0-FFC7-4AF8-8171-D9357F48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62" y="0"/>
            <a:ext cx="4344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44829-96FC-4EEE-9E78-2CC0C7F0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C6B80-AC1D-4563-B90C-EFE66E70DB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86FBA5-0292-40AD-9C73-57DDC4A8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2043112"/>
            <a:ext cx="47148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89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9AEC6-05BB-4C80-A84E-44B7BF0F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7A580-BEC0-47E8-954D-4B69AB44DE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06FBB5-B3E6-47A4-92DE-9FBC2BCB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13" y="0"/>
            <a:ext cx="4338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0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F2393-5BEF-454A-8550-644F7221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A7A260-4082-45D4-8428-4C74EF757C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B68271-30E0-4C3F-90DE-A117C5AA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561975"/>
            <a:ext cx="48482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8CCFB-4D46-495D-AE1B-C56E0A97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344CDD-79C2-40A6-9D11-41719F0A2F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7C14008-D0D2-4105-9A93-DA618B3BAF3C}"/>
              </a:ext>
            </a:extLst>
          </p:cNvPr>
          <p:cNvGrpSpPr/>
          <p:nvPr/>
        </p:nvGrpSpPr>
        <p:grpSpPr>
          <a:xfrm>
            <a:off x="2370221" y="0"/>
            <a:ext cx="4403558" cy="6858000"/>
            <a:chOff x="2370221" y="0"/>
            <a:chExt cx="4403558" cy="6858000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FDC82C71-AC4B-4C15-B53A-F5D7B56ED9FE}"/>
                </a:ext>
              </a:extLst>
            </p:cNvPr>
            <p:cNvGrpSpPr/>
            <p:nvPr/>
          </p:nvGrpSpPr>
          <p:grpSpPr>
            <a:xfrm>
              <a:off x="2370221" y="0"/>
              <a:ext cx="4403558" cy="6858000"/>
              <a:chOff x="2370221" y="0"/>
              <a:chExt cx="4403558" cy="6858000"/>
            </a:xfrm>
          </p:grpSpPr>
          <p:grpSp>
            <p:nvGrpSpPr>
              <p:cNvPr id="6" name="Skupina 5">
                <a:extLst>
                  <a:ext uri="{FF2B5EF4-FFF2-40B4-BE49-F238E27FC236}">
                    <a16:creationId xmlns:a16="http://schemas.microsoft.com/office/drawing/2014/main" id="{E524D1F1-115A-4035-BF64-E919182486AF}"/>
                  </a:ext>
                </a:extLst>
              </p:cNvPr>
              <p:cNvGrpSpPr/>
              <p:nvPr/>
            </p:nvGrpSpPr>
            <p:grpSpPr>
              <a:xfrm>
                <a:off x="2370221" y="0"/>
                <a:ext cx="4403558" cy="6858000"/>
                <a:chOff x="2370221" y="0"/>
                <a:chExt cx="4403558" cy="6858000"/>
              </a:xfrm>
            </p:grpSpPr>
            <p:pic>
              <p:nvPicPr>
                <p:cNvPr id="5" name="Obrázek 4">
                  <a:extLst>
                    <a:ext uri="{FF2B5EF4-FFF2-40B4-BE49-F238E27FC236}">
                      <a16:creationId xmlns:a16="http://schemas.microsoft.com/office/drawing/2014/main" id="{906A4252-47FB-45E2-96E7-702EADB8A8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70221" y="0"/>
                  <a:ext cx="4403558" cy="6858000"/>
                </a:xfrm>
                <a:prstGeom prst="rect">
                  <a:avLst/>
                </a:prstGeom>
              </p:spPr>
            </p:pic>
            <p:sp>
              <p:nvSpPr>
                <p:cNvPr id="4" name="Obdélník 3">
                  <a:extLst>
                    <a:ext uri="{FF2B5EF4-FFF2-40B4-BE49-F238E27FC236}">
                      <a16:creationId xmlns:a16="http://schemas.microsoft.com/office/drawing/2014/main" id="{73E298CA-5A87-4369-968F-9BABA547EC86}"/>
                    </a:ext>
                  </a:extLst>
                </p:cNvPr>
                <p:cNvSpPr/>
                <p:nvPr/>
              </p:nvSpPr>
              <p:spPr>
                <a:xfrm>
                  <a:off x="3424989" y="906379"/>
                  <a:ext cx="1267327" cy="160421"/>
                </a:xfrm>
                <a:prstGeom prst="rect">
                  <a:avLst/>
                </a:prstGeom>
                <a:solidFill>
                  <a:srgbClr val="F2F2F2"/>
                </a:solidFill>
                <a:ln>
                  <a:solidFill>
                    <a:srgbClr val="F2F2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CABCC15B-10F0-4A03-AFE1-FAF4616C2BB9}"/>
                  </a:ext>
                </a:extLst>
              </p:cNvPr>
              <p:cNvSpPr/>
              <p:nvPr/>
            </p:nvSpPr>
            <p:spPr>
              <a:xfrm>
                <a:off x="2494547" y="1456709"/>
                <a:ext cx="2326106" cy="16042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AE730F5-EAB4-4FDF-8ABE-606AAAF0B64B}"/>
                </a:ext>
              </a:extLst>
            </p:cNvPr>
            <p:cNvSpPr/>
            <p:nvPr/>
          </p:nvSpPr>
          <p:spPr>
            <a:xfrm>
              <a:off x="3424989" y="1990109"/>
              <a:ext cx="2326106" cy="793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3A0C4498-0BEA-40B6-9CD2-ECABB344460A}"/>
                </a:ext>
              </a:extLst>
            </p:cNvPr>
            <p:cNvSpPr/>
            <p:nvPr/>
          </p:nvSpPr>
          <p:spPr>
            <a:xfrm>
              <a:off x="3424989" y="2455321"/>
              <a:ext cx="2326106" cy="132353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CB77368C-0C59-4969-A2F7-F7CA5E9CAC71}"/>
                </a:ext>
              </a:extLst>
            </p:cNvPr>
            <p:cNvSpPr/>
            <p:nvPr/>
          </p:nvSpPr>
          <p:spPr>
            <a:xfrm>
              <a:off x="3424989" y="3282339"/>
              <a:ext cx="2326106" cy="132353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B0063D4A-DD79-44D5-BC1B-2B87B5A1C22C}"/>
                </a:ext>
              </a:extLst>
            </p:cNvPr>
            <p:cNvSpPr/>
            <p:nvPr/>
          </p:nvSpPr>
          <p:spPr>
            <a:xfrm>
              <a:off x="3439041" y="2782042"/>
              <a:ext cx="2326106" cy="132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12727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5FAA3-0ACC-4A2A-AD3E-27B9AA12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F97C21-70DB-4EFF-844B-2C8FA0FB07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C3F859-710D-4746-9E9A-E9137E9FD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04" y="0"/>
            <a:ext cx="446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0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C71D2-A69D-4AF6-B901-5CBC4757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7B0E03-F906-4074-94B9-2A64D49067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301C7D-34A0-415E-82BF-697B08A24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671512"/>
            <a:ext cx="46767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0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4C1BB-68AF-4462-A224-02AB6193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A3B961-BFC7-40F5-8B1D-9EC62AE031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4A1574-12AF-4B7C-8831-5E0E058FF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533400"/>
            <a:ext cx="47053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1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98837-C694-4E5C-A354-FFEA9F19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E4B38-232B-4379-9584-2FDEE3B5B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4948C6-6E7A-43BC-A66E-CF50FF48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6" y="0"/>
            <a:ext cx="4331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5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05BC6-3B99-4F27-9D58-972010E7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3A39C-D9B7-4B25-B4F5-332B3BD3FF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C10C3D-E198-4873-A00B-047CF024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41" y="0"/>
            <a:ext cx="4335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03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E1D43-BC47-431C-8B55-A59473F2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EA432-CB5F-4976-8C82-65FAD298D2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3F3E15-BBFE-4090-8329-6B762932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209550"/>
            <a:ext cx="47339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10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2D8A5-925D-435C-9BFB-6CB5327A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7BCE7-45B4-4D4C-A80F-EF50FBA8EC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B1258B-4D66-43F6-9E3B-C2D0A03B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02" y="0"/>
            <a:ext cx="4372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66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62C6D-EF1E-40CE-98DE-5B57D8D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0648A6-D4D7-4046-AAAE-3C6B78CD98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33B7D3-1BCD-4418-9DF2-739823CA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9050"/>
            <a:ext cx="4962525" cy="68199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7963ABF-EDC0-452E-85B8-AB9DF0862CF8}"/>
              </a:ext>
            </a:extLst>
          </p:cNvPr>
          <p:cNvSpPr/>
          <p:nvPr/>
        </p:nvSpPr>
        <p:spPr>
          <a:xfrm>
            <a:off x="3375660" y="5471160"/>
            <a:ext cx="1143000" cy="11811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C1E1E29-B24E-4713-898E-0A2DFB0383C7}"/>
              </a:ext>
            </a:extLst>
          </p:cNvPr>
          <p:cNvSpPr/>
          <p:nvPr/>
        </p:nvSpPr>
        <p:spPr>
          <a:xfrm>
            <a:off x="5924065" y="5471160"/>
            <a:ext cx="865355" cy="11811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01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6300E-233B-4452-A7BC-D348E566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782E23-64F4-43E1-B268-F84C0AA12C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B1E5C9-3C1A-47B6-8EEC-801E25032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14" y="0"/>
            <a:ext cx="4367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3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B7C8A-7C81-46BA-8AF2-095F1536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68A8FE-CB9D-44F8-A436-5089BD6D06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FD504F-A8EE-42B1-AC70-526EB0CCE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37" y="0"/>
            <a:ext cx="430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2075F-AD20-47CC-A157-D8F13E26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989CE-4E24-49ED-8643-AA8F69FBCA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B7D29C-2976-42A1-A3BA-01C9C106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138" y="0"/>
            <a:ext cx="4353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BF820-E583-4B75-B9F6-F24D0CB4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C6DD6-4460-4839-84D1-3E018E1DB6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15AC15-D21E-4297-8142-62CB1E702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90500"/>
            <a:ext cx="47434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8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0B0A5-30CA-4F21-AF88-3F1F0D3D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06D43F-357D-434D-85D7-099E28EEFE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2C6C3-6E79-47EB-B02B-57A363B1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223837"/>
            <a:ext cx="46958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2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04A63-224C-4DCC-AED9-D9DE381C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CCD48-B1E9-4D8A-89F6-4EF127021D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FAE515-7872-48FE-9B9C-D5621AB9F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4168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21</TotalTime>
  <Words>3</Words>
  <Application>Microsoft Office PowerPoint</Application>
  <PresentationFormat>Předvádění na obrazovce (4:3)</PresentationFormat>
  <Paragraphs>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Tw Cen MT</vt:lpstr>
      <vt:lpstr>Kapka</vt:lpstr>
      <vt:lpstr>Přijetí nového klienta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Přijetí nového klienta</dc:title>
  <dc:creator>Petr Novák</dc:creator>
  <cp:lastModifiedBy>Petr Novák</cp:lastModifiedBy>
  <cp:revision>2</cp:revision>
  <dcterms:created xsi:type="dcterms:W3CDTF">2023-09-29T11:42:34Z</dcterms:created>
  <dcterms:modified xsi:type="dcterms:W3CDTF">2023-10-09T07:11:18Z</dcterms:modified>
</cp:coreProperties>
</file>