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19" r:id="rId3"/>
    <p:sldId id="317" r:id="rId4"/>
    <p:sldId id="309" r:id="rId5"/>
    <p:sldId id="311" r:id="rId6"/>
    <p:sldId id="312" r:id="rId7"/>
    <p:sldId id="314" r:id="rId8"/>
    <p:sldId id="296" r:id="rId9"/>
    <p:sldId id="299" r:id="rId10"/>
    <p:sldId id="297" r:id="rId11"/>
    <p:sldId id="298" r:id="rId12"/>
    <p:sldId id="301" r:id="rId13"/>
    <p:sldId id="302" r:id="rId14"/>
    <p:sldId id="318" r:id="rId15"/>
    <p:sldId id="320" r:id="rId16"/>
    <p:sldId id="321" r:id="rId17"/>
    <p:sldId id="322" r:id="rId18"/>
    <p:sldId id="323" r:id="rId19"/>
    <p:sldId id="324" r:id="rId20"/>
    <p:sldId id="303" r:id="rId21"/>
    <p:sldId id="304" r:id="rId22"/>
    <p:sldId id="306" r:id="rId23"/>
    <p:sldId id="305" r:id="rId24"/>
    <p:sldId id="316" r:id="rId25"/>
    <p:sldId id="31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Novák" userId="1377e768-9aef-4ce0-a042-031992d5994f" providerId="ADAL" clId="{0E06DD4B-96A4-4A92-BE6E-F9A7D3BC405B}"/>
    <pc:docChg chg="undo custSel addSld delSld modSld">
      <pc:chgData name="Petr Novák" userId="1377e768-9aef-4ce0-a042-031992d5994f" providerId="ADAL" clId="{0E06DD4B-96A4-4A92-BE6E-F9A7D3BC405B}" dt="2023-09-25T20:35:39.516" v="327" actId="6549"/>
      <pc:docMkLst>
        <pc:docMk/>
      </pc:docMkLst>
      <pc:sldChg chg="modSp del mod">
        <pc:chgData name="Petr Novák" userId="1377e768-9aef-4ce0-a042-031992d5994f" providerId="ADAL" clId="{0E06DD4B-96A4-4A92-BE6E-F9A7D3BC405B}" dt="2023-09-25T20:24:26.344" v="180" actId="47"/>
        <pc:sldMkLst>
          <pc:docMk/>
          <pc:sldMk cId="418278227" sldId="308"/>
        </pc:sldMkLst>
        <pc:spChg chg="mod">
          <ac:chgData name="Petr Novák" userId="1377e768-9aef-4ce0-a042-031992d5994f" providerId="ADAL" clId="{0E06DD4B-96A4-4A92-BE6E-F9A7D3BC405B}" dt="2023-09-25T20:23:11.003" v="174"/>
          <ac:spMkLst>
            <pc:docMk/>
            <pc:sldMk cId="418278227" sldId="308"/>
            <ac:spMk id="3" creationId="{61A2E9C8-5DC7-46D5-BB19-D09153E76C8B}"/>
          </ac:spMkLst>
        </pc:spChg>
      </pc:sldChg>
      <pc:sldChg chg="new">
        <pc:chgData name="Petr Novák" userId="1377e768-9aef-4ce0-a042-031992d5994f" providerId="ADAL" clId="{0E06DD4B-96A4-4A92-BE6E-F9A7D3BC405B}" dt="2023-09-25T20:09:30.575" v="0" actId="680"/>
        <pc:sldMkLst>
          <pc:docMk/>
          <pc:sldMk cId="3527392989" sldId="315"/>
        </pc:sldMkLst>
      </pc:sldChg>
      <pc:sldChg chg="addSp modSp add mod">
        <pc:chgData name="Petr Novák" userId="1377e768-9aef-4ce0-a042-031992d5994f" providerId="ADAL" clId="{0E06DD4B-96A4-4A92-BE6E-F9A7D3BC405B}" dt="2023-09-25T20:11:18.279" v="109" actId="1076"/>
        <pc:sldMkLst>
          <pc:docMk/>
          <pc:sldMk cId="3219436641" sldId="316"/>
        </pc:sldMkLst>
        <pc:spChg chg="mod">
          <ac:chgData name="Petr Novák" userId="1377e768-9aef-4ce0-a042-031992d5994f" providerId="ADAL" clId="{0E06DD4B-96A4-4A92-BE6E-F9A7D3BC405B}" dt="2023-09-25T20:10:00.709" v="51" actId="6549"/>
          <ac:spMkLst>
            <pc:docMk/>
            <pc:sldMk cId="3219436641" sldId="316"/>
            <ac:spMk id="5" creationId="{20101CDA-22AA-43BC-8AB2-EDE284215664}"/>
          </ac:spMkLst>
        </pc:spChg>
        <pc:picChg chg="add mod">
          <ac:chgData name="Petr Novák" userId="1377e768-9aef-4ce0-a042-031992d5994f" providerId="ADAL" clId="{0E06DD4B-96A4-4A92-BE6E-F9A7D3BC405B}" dt="2023-09-25T20:10:57.207" v="108" actId="14861"/>
          <ac:picMkLst>
            <pc:docMk/>
            <pc:sldMk cId="3219436641" sldId="316"/>
            <ac:picMk id="4" creationId="{86E432AB-5005-41A7-875C-DE5962049532}"/>
          </ac:picMkLst>
        </pc:picChg>
        <pc:picChg chg="mod">
          <ac:chgData name="Petr Novák" userId="1377e768-9aef-4ce0-a042-031992d5994f" providerId="ADAL" clId="{0E06DD4B-96A4-4A92-BE6E-F9A7D3BC405B}" dt="2023-09-25T20:11:18.279" v="109" actId="1076"/>
          <ac:picMkLst>
            <pc:docMk/>
            <pc:sldMk cId="3219436641" sldId="316"/>
            <ac:picMk id="6" creationId="{D6954B56-5EDC-42D8-9B64-F1B609ACF9CA}"/>
          </ac:picMkLst>
        </pc:picChg>
      </pc:sldChg>
      <pc:sldChg chg="addSp delSp modSp add mod">
        <pc:chgData name="Petr Novák" userId="1377e768-9aef-4ce0-a042-031992d5994f" providerId="ADAL" clId="{0E06DD4B-96A4-4A92-BE6E-F9A7D3BC405B}" dt="2023-09-25T20:19:06.954" v="150" actId="14100"/>
        <pc:sldMkLst>
          <pc:docMk/>
          <pc:sldMk cId="563612094" sldId="317"/>
        </pc:sldMkLst>
        <pc:spChg chg="mod">
          <ac:chgData name="Petr Novák" userId="1377e768-9aef-4ce0-a042-031992d5994f" providerId="ADAL" clId="{0E06DD4B-96A4-4A92-BE6E-F9A7D3BC405B}" dt="2023-09-25T20:17:45.478" v="140" actId="1076"/>
          <ac:spMkLst>
            <pc:docMk/>
            <pc:sldMk cId="563612094" sldId="317"/>
            <ac:spMk id="3" creationId="{61A2E9C8-5DC7-46D5-BB19-D09153E76C8B}"/>
          </ac:spMkLst>
        </pc:spChg>
        <pc:spChg chg="add del">
          <ac:chgData name="Petr Novák" userId="1377e768-9aef-4ce0-a042-031992d5994f" providerId="ADAL" clId="{0E06DD4B-96A4-4A92-BE6E-F9A7D3BC405B}" dt="2023-09-25T20:17:02.051" v="117" actId="478"/>
          <ac:spMkLst>
            <pc:docMk/>
            <pc:sldMk cId="563612094" sldId="317"/>
            <ac:spMk id="5" creationId="{8D0A04DC-6FB8-4E2F-B887-1A39D5F1CBFE}"/>
          </ac:spMkLst>
        </pc:spChg>
        <pc:spChg chg="add mod">
          <ac:chgData name="Petr Novák" userId="1377e768-9aef-4ce0-a042-031992d5994f" providerId="ADAL" clId="{0E06DD4B-96A4-4A92-BE6E-F9A7D3BC405B}" dt="2023-09-25T20:19:06.954" v="150" actId="14100"/>
          <ac:spMkLst>
            <pc:docMk/>
            <pc:sldMk cId="563612094" sldId="317"/>
            <ac:spMk id="7" creationId="{E8D12D87-D2EB-4DBB-BE99-43D2487DB589}"/>
          </ac:spMkLst>
        </pc:spChg>
        <pc:picChg chg="mod">
          <ac:chgData name="Petr Novák" userId="1377e768-9aef-4ce0-a042-031992d5994f" providerId="ADAL" clId="{0E06DD4B-96A4-4A92-BE6E-F9A7D3BC405B}" dt="2023-09-25T20:18:37.172" v="141" actId="1076"/>
          <ac:picMkLst>
            <pc:docMk/>
            <pc:sldMk cId="563612094" sldId="317"/>
            <ac:picMk id="6" creationId="{D6954B56-5EDC-42D8-9B64-F1B609ACF9CA}"/>
          </ac:picMkLst>
        </pc:picChg>
        <pc:picChg chg="add mod">
          <ac:chgData name="Petr Novák" userId="1377e768-9aef-4ce0-a042-031992d5994f" providerId="ADAL" clId="{0E06DD4B-96A4-4A92-BE6E-F9A7D3BC405B}" dt="2023-09-25T20:18:50.614" v="145" actId="14100"/>
          <ac:picMkLst>
            <pc:docMk/>
            <pc:sldMk cId="563612094" sldId="317"/>
            <ac:picMk id="9" creationId="{8B15A0C7-75EB-4421-9A9A-3A7DEE5A1126}"/>
          </ac:picMkLst>
        </pc:picChg>
      </pc:sldChg>
      <pc:sldChg chg="modSp add mod">
        <pc:chgData name="Petr Novák" userId="1377e768-9aef-4ce0-a042-031992d5994f" providerId="ADAL" clId="{0E06DD4B-96A4-4A92-BE6E-F9A7D3BC405B}" dt="2023-09-25T20:25:00.205" v="182" actId="403"/>
        <pc:sldMkLst>
          <pc:docMk/>
          <pc:sldMk cId="2994802505" sldId="318"/>
        </pc:sldMkLst>
        <pc:spChg chg="mod">
          <ac:chgData name="Petr Novák" userId="1377e768-9aef-4ce0-a042-031992d5994f" providerId="ADAL" clId="{0E06DD4B-96A4-4A92-BE6E-F9A7D3BC405B}" dt="2023-09-25T20:25:00.205" v="182" actId="403"/>
          <ac:spMkLst>
            <pc:docMk/>
            <pc:sldMk cId="2994802505" sldId="318"/>
            <ac:spMk id="5" creationId="{20101CDA-22AA-43BC-8AB2-EDE284215664}"/>
          </ac:spMkLst>
        </pc:spChg>
      </pc:sldChg>
      <pc:sldChg chg="modSp add mod">
        <pc:chgData name="Petr Novák" userId="1377e768-9aef-4ce0-a042-031992d5994f" providerId="ADAL" clId="{0E06DD4B-96A4-4A92-BE6E-F9A7D3BC405B}" dt="2023-09-25T20:24:23.889" v="179" actId="20577"/>
        <pc:sldMkLst>
          <pc:docMk/>
          <pc:sldMk cId="266377897" sldId="319"/>
        </pc:sldMkLst>
        <pc:spChg chg="mod">
          <ac:chgData name="Petr Novák" userId="1377e768-9aef-4ce0-a042-031992d5994f" providerId="ADAL" clId="{0E06DD4B-96A4-4A92-BE6E-F9A7D3BC405B}" dt="2023-09-25T20:24:23.889" v="179" actId="20577"/>
          <ac:spMkLst>
            <pc:docMk/>
            <pc:sldMk cId="266377897" sldId="319"/>
            <ac:spMk id="3" creationId="{61A2E9C8-5DC7-46D5-BB19-D09153E76C8B}"/>
          </ac:spMkLst>
        </pc:spChg>
      </pc:sldChg>
      <pc:sldChg chg="modSp add mod">
        <pc:chgData name="Petr Novák" userId="1377e768-9aef-4ce0-a042-031992d5994f" providerId="ADAL" clId="{0E06DD4B-96A4-4A92-BE6E-F9A7D3BC405B}" dt="2023-09-25T20:28:20.873" v="243" actId="255"/>
        <pc:sldMkLst>
          <pc:docMk/>
          <pc:sldMk cId="3398348454" sldId="320"/>
        </pc:sldMkLst>
        <pc:spChg chg="mod">
          <ac:chgData name="Petr Novák" userId="1377e768-9aef-4ce0-a042-031992d5994f" providerId="ADAL" clId="{0E06DD4B-96A4-4A92-BE6E-F9A7D3BC405B}" dt="2023-09-25T20:28:20.873" v="243" actId="255"/>
          <ac:spMkLst>
            <pc:docMk/>
            <pc:sldMk cId="3398348454" sldId="320"/>
            <ac:spMk id="5" creationId="{20101CDA-22AA-43BC-8AB2-EDE284215664}"/>
          </ac:spMkLst>
        </pc:spChg>
      </pc:sldChg>
      <pc:sldChg chg="modSp add mod">
        <pc:chgData name="Petr Novák" userId="1377e768-9aef-4ce0-a042-031992d5994f" providerId="ADAL" clId="{0E06DD4B-96A4-4A92-BE6E-F9A7D3BC405B}" dt="2023-09-25T20:31:59.014" v="275" actId="20577"/>
        <pc:sldMkLst>
          <pc:docMk/>
          <pc:sldMk cId="1712349546" sldId="321"/>
        </pc:sldMkLst>
        <pc:spChg chg="mod">
          <ac:chgData name="Petr Novák" userId="1377e768-9aef-4ce0-a042-031992d5994f" providerId="ADAL" clId="{0E06DD4B-96A4-4A92-BE6E-F9A7D3BC405B}" dt="2023-09-25T20:31:59.014" v="275" actId="20577"/>
          <ac:spMkLst>
            <pc:docMk/>
            <pc:sldMk cId="1712349546" sldId="321"/>
            <ac:spMk id="5" creationId="{20101CDA-22AA-43BC-8AB2-EDE284215664}"/>
          </ac:spMkLst>
        </pc:spChg>
      </pc:sldChg>
      <pc:sldChg chg="modSp add mod">
        <pc:chgData name="Petr Novák" userId="1377e768-9aef-4ce0-a042-031992d5994f" providerId="ADAL" clId="{0E06DD4B-96A4-4A92-BE6E-F9A7D3BC405B}" dt="2023-09-25T20:34:12.772" v="315" actId="255"/>
        <pc:sldMkLst>
          <pc:docMk/>
          <pc:sldMk cId="2480138001" sldId="322"/>
        </pc:sldMkLst>
        <pc:spChg chg="mod">
          <ac:chgData name="Petr Novák" userId="1377e768-9aef-4ce0-a042-031992d5994f" providerId="ADAL" clId="{0E06DD4B-96A4-4A92-BE6E-F9A7D3BC405B}" dt="2023-09-25T20:34:12.772" v="315" actId="255"/>
          <ac:spMkLst>
            <pc:docMk/>
            <pc:sldMk cId="2480138001" sldId="322"/>
            <ac:spMk id="5" creationId="{20101CDA-22AA-43BC-8AB2-EDE284215664}"/>
          </ac:spMkLst>
        </pc:spChg>
      </pc:sldChg>
      <pc:sldChg chg="modSp add mod">
        <pc:chgData name="Petr Novák" userId="1377e768-9aef-4ce0-a042-031992d5994f" providerId="ADAL" clId="{0E06DD4B-96A4-4A92-BE6E-F9A7D3BC405B}" dt="2023-09-25T20:35:30.880" v="325" actId="20577"/>
        <pc:sldMkLst>
          <pc:docMk/>
          <pc:sldMk cId="861097788" sldId="323"/>
        </pc:sldMkLst>
        <pc:spChg chg="mod">
          <ac:chgData name="Petr Novák" userId="1377e768-9aef-4ce0-a042-031992d5994f" providerId="ADAL" clId="{0E06DD4B-96A4-4A92-BE6E-F9A7D3BC405B}" dt="2023-09-25T20:35:30.880" v="325" actId="20577"/>
          <ac:spMkLst>
            <pc:docMk/>
            <pc:sldMk cId="861097788" sldId="323"/>
            <ac:spMk id="5" creationId="{20101CDA-22AA-43BC-8AB2-EDE284215664}"/>
          </ac:spMkLst>
        </pc:spChg>
      </pc:sldChg>
      <pc:sldChg chg="modSp add mod">
        <pc:chgData name="Petr Novák" userId="1377e768-9aef-4ce0-a042-031992d5994f" providerId="ADAL" clId="{0E06DD4B-96A4-4A92-BE6E-F9A7D3BC405B}" dt="2023-09-25T20:35:39.516" v="327" actId="6549"/>
        <pc:sldMkLst>
          <pc:docMk/>
          <pc:sldMk cId="3976265887" sldId="324"/>
        </pc:sldMkLst>
        <pc:spChg chg="mod">
          <ac:chgData name="Petr Novák" userId="1377e768-9aef-4ce0-a042-031992d5994f" providerId="ADAL" clId="{0E06DD4B-96A4-4A92-BE6E-F9A7D3BC405B}" dt="2023-09-25T20:35:39.516" v="327" actId="6549"/>
          <ac:spMkLst>
            <pc:docMk/>
            <pc:sldMk cId="3976265887" sldId="324"/>
            <ac:spMk id="5" creationId="{20101CDA-22AA-43BC-8AB2-EDE2842156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9FC1F-E517-4D43-9D1E-5C029476CB0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3F87D330-4D6C-4CA1-83A7-29C491C17D7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25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8CB95-6820-4159-8969-B57B3CE785B5}" type="parTrans" cxnId="{ADA481F8-A88D-42DE-93C9-B4591B092BCA}">
      <dgm:prSet/>
      <dgm:spPr/>
      <dgm:t>
        <a:bodyPr/>
        <a:lstStyle/>
        <a:p>
          <a:endParaRPr lang="cs-CZ"/>
        </a:p>
      </dgm:t>
    </dgm:pt>
    <dgm:pt modelId="{B2A7187B-894C-45F9-81E9-495F0A753CCC}" type="sibTrans" cxnId="{ADA481F8-A88D-42DE-93C9-B4591B092BCA}">
      <dgm:prSet/>
      <dgm:spPr/>
      <dgm:t>
        <a:bodyPr/>
        <a:lstStyle/>
        <a:p>
          <a:endParaRPr lang="cs-CZ"/>
        </a:p>
      </dgm:t>
    </dgm:pt>
    <dgm:pt modelId="{BFCBE60F-DD28-406E-A05C-D66F78141322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KVALITY - JAKOSTI </a:t>
          </a:r>
        </a:p>
      </dgm:t>
    </dgm:pt>
    <dgm:pt modelId="{6A627A73-0F69-406A-BFF1-98329B0CD8EB}" type="parTrans" cxnId="{C6C255DD-4759-4FEF-9D6A-7D7AB13B0044}">
      <dgm:prSet/>
      <dgm:spPr/>
      <dgm:t>
        <a:bodyPr/>
        <a:lstStyle/>
        <a:p>
          <a:endParaRPr lang="cs-CZ"/>
        </a:p>
      </dgm:t>
    </dgm:pt>
    <dgm:pt modelId="{EFCC545E-E2FD-4EC4-A4F4-DFC0ABD130DB}" type="sibTrans" cxnId="{C6C255DD-4759-4FEF-9D6A-7D7AB13B0044}">
      <dgm:prSet/>
      <dgm:spPr/>
      <dgm:t>
        <a:bodyPr/>
        <a:lstStyle/>
        <a:p>
          <a:endParaRPr lang="cs-CZ"/>
        </a:p>
      </dgm:t>
    </dgm:pt>
    <dgm:pt modelId="{7DB3FF60-8150-41DF-8D71-0D7EFAE8D01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</a:p>
      </dgm:t>
    </dgm:pt>
    <dgm:pt modelId="{D85A3D9A-7D87-4C34-AAE5-A5D50EB1E2B6}" type="parTrans" cxnId="{935E485E-53CD-449E-B41A-46C8E2C94A1C}">
      <dgm:prSet/>
      <dgm:spPr/>
      <dgm:t>
        <a:bodyPr/>
        <a:lstStyle/>
        <a:p>
          <a:endParaRPr lang="cs-CZ"/>
        </a:p>
      </dgm:t>
    </dgm:pt>
    <dgm:pt modelId="{7080984A-FC87-4A21-8DC8-233AF17FE471}" type="sibTrans" cxnId="{935E485E-53CD-449E-B41A-46C8E2C94A1C}">
      <dgm:prSet/>
      <dgm:spPr/>
      <dgm:t>
        <a:bodyPr/>
        <a:lstStyle/>
        <a:p>
          <a:endParaRPr lang="cs-CZ"/>
        </a:p>
      </dgm:t>
    </dgm:pt>
    <dgm:pt modelId="{39B11E08-02C8-4E06-99FD-B020FC438E7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KONTRAKTŮ A VNĚJŠÍCH VZTAHŮ</a:t>
          </a:r>
        </a:p>
      </dgm:t>
    </dgm:pt>
    <dgm:pt modelId="{4C02C190-E32E-42D0-AE8A-3BA540A061CE}" type="parTrans" cxnId="{D3D886E6-34E8-4615-A2DD-C96860A4FB2C}">
      <dgm:prSet/>
      <dgm:spPr/>
      <dgm:t>
        <a:bodyPr/>
        <a:lstStyle/>
        <a:p>
          <a:endParaRPr lang="cs-CZ"/>
        </a:p>
      </dgm:t>
    </dgm:pt>
    <dgm:pt modelId="{57145DFA-649A-4857-A4E9-202574AA1239}" type="sibTrans" cxnId="{D3D886E6-34E8-4615-A2DD-C96860A4FB2C}">
      <dgm:prSet/>
      <dgm:spPr/>
      <dgm:t>
        <a:bodyPr/>
        <a:lstStyle/>
        <a:p>
          <a:endParaRPr lang="cs-CZ"/>
        </a:p>
      </dgm:t>
    </dgm:pt>
    <dgm:pt modelId="{6A46DF5B-EB78-44A5-BD4F-A996F1D8C80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PRODUKTIVITY</a:t>
          </a:r>
        </a:p>
      </dgm:t>
    </dgm:pt>
    <dgm:pt modelId="{64AC8518-11FE-4606-AACD-999995FA9A14}" type="parTrans" cxnId="{86E9A582-DB94-4CFE-9753-4E8F9FC2E43F}">
      <dgm:prSet/>
      <dgm:spPr/>
      <dgm:t>
        <a:bodyPr/>
        <a:lstStyle/>
        <a:p>
          <a:endParaRPr lang="cs-CZ"/>
        </a:p>
      </dgm:t>
    </dgm:pt>
    <dgm:pt modelId="{8ADE6D37-0F5E-449E-A425-ED90BFD6A95F}" type="sibTrans" cxnId="{86E9A582-DB94-4CFE-9753-4E8F9FC2E43F}">
      <dgm:prSet/>
      <dgm:spPr/>
      <dgm:t>
        <a:bodyPr/>
        <a:lstStyle/>
        <a:p>
          <a:endParaRPr lang="cs-CZ"/>
        </a:p>
      </dgm:t>
    </dgm:pt>
    <dgm:pt modelId="{3DBD30EF-9612-489E-8078-EAF11F0793F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LEGISLATIVNÍ AUDIT </a:t>
          </a:r>
        </a:p>
      </dgm:t>
    </dgm:pt>
    <dgm:pt modelId="{3D9D8DCB-1EFD-4947-9113-8FFC65AE59D1}" type="parTrans" cxnId="{1F3CDD39-9283-47E6-B832-53611D16D269}">
      <dgm:prSet/>
      <dgm:spPr/>
      <dgm:t>
        <a:bodyPr/>
        <a:lstStyle/>
        <a:p>
          <a:endParaRPr lang="cs-CZ"/>
        </a:p>
      </dgm:t>
    </dgm:pt>
    <dgm:pt modelId="{EBF0EB28-4C71-481F-9951-C2608E796C8A}" type="sibTrans" cxnId="{1F3CDD39-9283-47E6-B832-53611D16D269}">
      <dgm:prSet/>
      <dgm:spPr/>
      <dgm:t>
        <a:bodyPr/>
        <a:lstStyle/>
        <a:p>
          <a:endParaRPr lang="cs-CZ"/>
        </a:p>
      </dgm:t>
    </dgm:pt>
    <dgm:pt modelId="{37E52EFB-798B-44D5-A4E5-B653D4825CA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MANAGEMENTU</a:t>
          </a:r>
        </a:p>
      </dgm:t>
    </dgm:pt>
    <dgm:pt modelId="{C08A3605-FB1F-4A72-B532-D9F063C4E159}" type="parTrans" cxnId="{EAB87DAB-FD26-4471-916E-C73389657808}">
      <dgm:prSet/>
      <dgm:spPr/>
      <dgm:t>
        <a:bodyPr/>
        <a:lstStyle/>
        <a:p>
          <a:endParaRPr lang="cs-CZ"/>
        </a:p>
      </dgm:t>
    </dgm:pt>
    <dgm:pt modelId="{BFD1AC6B-4F31-4784-AD1D-29F74FB5F2CB}" type="sibTrans" cxnId="{EAB87DAB-FD26-4471-916E-C73389657808}">
      <dgm:prSet/>
      <dgm:spPr/>
      <dgm:t>
        <a:bodyPr/>
        <a:lstStyle/>
        <a:p>
          <a:endParaRPr lang="cs-CZ"/>
        </a:p>
      </dgm:t>
    </dgm:pt>
    <dgm:pt modelId="{C494B389-CA4D-4026-B92C-8BB778AF1B1A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AUDIT OPERACÍ – VNITROPODNIKOVÝCH PROCESŮ</a:t>
          </a:r>
        </a:p>
      </dgm:t>
    </dgm:pt>
    <dgm:pt modelId="{A27ADDC3-7D22-4BA8-B1B7-7615B98746E9}" type="parTrans" cxnId="{8EE40E2A-864D-4708-BFC9-7A8AD63DE8B0}">
      <dgm:prSet/>
      <dgm:spPr/>
      <dgm:t>
        <a:bodyPr/>
        <a:lstStyle/>
        <a:p>
          <a:endParaRPr lang="cs-CZ"/>
        </a:p>
      </dgm:t>
    </dgm:pt>
    <dgm:pt modelId="{E7339770-F075-4ECF-8AB2-28086ECDB42F}" type="sibTrans" cxnId="{8EE40E2A-864D-4708-BFC9-7A8AD63DE8B0}">
      <dgm:prSet/>
      <dgm:spPr/>
      <dgm:t>
        <a:bodyPr/>
        <a:lstStyle/>
        <a:p>
          <a:endParaRPr lang="cs-CZ"/>
        </a:p>
      </dgm:t>
    </dgm:pt>
    <dgm:pt modelId="{0FE986F0-5D84-45F1-8B84-0C8CFC832F85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Bookman Old Style" panose="02050604050505020204" pitchFamily="18" charset="0"/>
            </a:rPr>
            <a:t>PERSONÁLNÍ A AUDIT PERSONÁLNÍHO ROZVOJE</a:t>
          </a:r>
        </a:p>
      </dgm:t>
    </dgm:pt>
    <dgm:pt modelId="{24F75255-04A7-4510-ACC1-5304E4BB3C32}" type="parTrans" cxnId="{2779574A-315E-4406-8030-98F73E9759A6}">
      <dgm:prSet/>
      <dgm:spPr/>
      <dgm:t>
        <a:bodyPr/>
        <a:lstStyle/>
        <a:p>
          <a:endParaRPr lang="cs-CZ"/>
        </a:p>
      </dgm:t>
    </dgm:pt>
    <dgm:pt modelId="{BC25A502-02AE-4065-9DCF-3ACC34A6E3C3}" type="sibTrans" cxnId="{2779574A-315E-4406-8030-98F73E9759A6}">
      <dgm:prSet/>
      <dgm:spPr/>
      <dgm:t>
        <a:bodyPr/>
        <a:lstStyle/>
        <a:p>
          <a:endParaRPr lang="cs-CZ"/>
        </a:p>
      </dgm:t>
    </dgm:pt>
    <dgm:pt modelId="{E28601E7-A693-44DB-A985-7BBE1750D1E6}" type="pres">
      <dgm:prSet presAssocID="{CEB9FC1F-E517-4D43-9D1E-5C029476CB00}" presName="linear" presStyleCnt="0">
        <dgm:presLayoutVars>
          <dgm:dir/>
          <dgm:animLvl val="lvl"/>
          <dgm:resizeHandles val="exact"/>
        </dgm:presLayoutVars>
      </dgm:prSet>
      <dgm:spPr/>
    </dgm:pt>
    <dgm:pt modelId="{4D9DE12F-EFA7-44B3-93CC-DF141D4B5846}" type="pres">
      <dgm:prSet presAssocID="{3F87D330-4D6C-4CA1-83A7-29C491C17D7E}" presName="parentLin" presStyleCnt="0"/>
      <dgm:spPr/>
    </dgm:pt>
    <dgm:pt modelId="{300C0ECD-CAE9-429F-AB57-EDF863E8EC8F}" type="pres">
      <dgm:prSet presAssocID="{3F87D330-4D6C-4CA1-83A7-29C491C17D7E}" presName="parentLeftMargin" presStyleLbl="node1" presStyleIdx="0" presStyleCnt="9"/>
      <dgm:spPr/>
    </dgm:pt>
    <dgm:pt modelId="{3F66D978-3C0A-4278-B87A-9856AE6DDD85}" type="pres">
      <dgm:prSet presAssocID="{3F87D330-4D6C-4CA1-83A7-29C491C17D7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298D5C8-F9F0-4C01-8C37-1D1610AD9810}" type="pres">
      <dgm:prSet presAssocID="{3F87D330-4D6C-4CA1-83A7-29C491C17D7E}" presName="negativeSpace" presStyleCnt="0"/>
      <dgm:spPr/>
    </dgm:pt>
    <dgm:pt modelId="{EFA1D7B6-0B85-4B42-96A6-9E34E2F3AEDD}" type="pres">
      <dgm:prSet presAssocID="{3F87D330-4D6C-4CA1-83A7-29C491C17D7E}" presName="childText" presStyleLbl="conFgAcc1" presStyleIdx="0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5293BB69-8A8F-4313-A0D4-10DD9535C106}" type="pres">
      <dgm:prSet presAssocID="{B2A7187B-894C-45F9-81E9-495F0A753CCC}" presName="spaceBetweenRectangles" presStyleCnt="0"/>
      <dgm:spPr/>
    </dgm:pt>
    <dgm:pt modelId="{48435A19-9F9A-4A56-9434-38968665D0F2}" type="pres">
      <dgm:prSet presAssocID="{BFCBE60F-DD28-406E-A05C-D66F78141322}" presName="parentLin" presStyleCnt="0"/>
      <dgm:spPr/>
    </dgm:pt>
    <dgm:pt modelId="{96AD933E-8BBD-4C44-AFA5-8B64A4251E35}" type="pres">
      <dgm:prSet presAssocID="{BFCBE60F-DD28-406E-A05C-D66F78141322}" presName="parentLeftMargin" presStyleLbl="node1" presStyleIdx="0" presStyleCnt="9"/>
      <dgm:spPr/>
    </dgm:pt>
    <dgm:pt modelId="{F1A5CBC9-F50B-4844-9F40-BA345AD3635F}" type="pres">
      <dgm:prSet presAssocID="{BFCBE60F-DD28-406E-A05C-D66F7814132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101C3D8-1B7F-42FC-9BD2-F254E6168C02}" type="pres">
      <dgm:prSet presAssocID="{BFCBE60F-DD28-406E-A05C-D66F78141322}" presName="negativeSpace" presStyleCnt="0"/>
      <dgm:spPr/>
    </dgm:pt>
    <dgm:pt modelId="{7334B852-6E13-4686-B41D-40ED2C454B3B}" type="pres">
      <dgm:prSet presAssocID="{BFCBE60F-DD28-406E-A05C-D66F78141322}" presName="childText" presStyleLbl="conFgAcc1" presStyleIdx="1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2873BE8D-E2DF-4A59-ADE4-AB8C68387979}" type="pres">
      <dgm:prSet presAssocID="{EFCC545E-E2FD-4EC4-A4F4-DFC0ABD130DB}" presName="spaceBetweenRectangles" presStyleCnt="0"/>
      <dgm:spPr/>
    </dgm:pt>
    <dgm:pt modelId="{E3CB7996-24C0-4382-B4A6-4DED354803C8}" type="pres">
      <dgm:prSet presAssocID="{7DB3FF60-8150-41DF-8D71-0D7EFAE8D010}" presName="parentLin" presStyleCnt="0"/>
      <dgm:spPr/>
    </dgm:pt>
    <dgm:pt modelId="{7B9841F4-BFA0-470B-A28F-459CC754EC4C}" type="pres">
      <dgm:prSet presAssocID="{7DB3FF60-8150-41DF-8D71-0D7EFAE8D010}" presName="parentLeftMargin" presStyleLbl="node1" presStyleIdx="1" presStyleCnt="9"/>
      <dgm:spPr/>
    </dgm:pt>
    <dgm:pt modelId="{8AF4570C-7DE3-498A-ACD9-4CE9FF892547}" type="pres">
      <dgm:prSet presAssocID="{7DB3FF60-8150-41DF-8D71-0D7EFAE8D01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C4B964A-ED3B-4AC4-96C7-053A54A0C946}" type="pres">
      <dgm:prSet presAssocID="{7DB3FF60-8150-41DF-8D71-0D7EFAE8D010}" presName="negativeSpace" presStyleCnt="0"/>
      <dgm:spPr/>
    </dgm:pt>
    <dgm:pt modelId="{52BF579A-90CA-4C78-88FC-F786EA0B6217}" type="pres">
      <dgm:prSet presAssocID="{7DB3FF60-8150-41DF-8D71-0D7EFAE8D010}" presName="childText" presStyleLbl="conFgAcc1" presStyleIdx="2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B16A4F3F-5FC8-4B7E-AF01-528C564857B2}" type="pres">
      <dgm:prSet presAssocID="{7080984A-FC87-4A21-8DC8-233AF17FE471}" presName="spaceBetweenRectangles" presStyleCnt="0"/>
      <dgm:spPr/>
    </dgm:pt>
    <dgm:pt modelId="{3BB4FC7B-BD01-4FA3-A4CB-AA0631F90ECC}" type="pres">
      <dgm:prSet presAssocID="{39B11E08-02C8-4E06-99FD-B020FC438E74}" presName="parentLin" presStyleCnt="0"/>
      <dgm:spPr/>
    </dgm:pt>
    <dgm:pt modelId="{B6F53310-7EF3-438E-BDB1-D47E0EF92C46}" type="pres">
      <dgm:prSet presAssocID="{39B11E08-02C8-4E06-99FD-B020FC438E74}" presName="parentLeftMargin" presStyleLbl="node1" presStyleIdx="2" presStyleCnt="9"/>
      <dgm:spPr/>
    </dgm:pt>
    <dgm:pt modelId="{798994CF-75E1-4777-8084-F4A308CC0000}" type="pres">
      <dgm:prSet presAssocID="{39B11E08-02C8-4E06-99FD-B020FC438E7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4921AC90-EDA1-463D-BD07-EF5E696535C0}" type="pres">
      <dgm:prSet presAssocID="{39B11E08-02C8-4E06-99FD-B020FC438E74}" presName="negativeSpace" presStyleCnt="0"/>
      <dgm:spPr/>
    </dgm:pt>
    <dgm:pt modelId="{7179E405-3C11-411A-A772-A81588F4ACEC}" type="pres">
      <dgm:prSet presAssocID="{39B11E08-02C8-4E06-99FD-B020FC438E74}" presName="childText" presStyleLbl="conFgAcc1" presStyleIdx="3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D90A7E25-A577-404D-A4CA-727E9C00B39B}" type="pres">
      <dgm:prSet presAssocID="{57145DFA-649A-4857-A4E9-202574AA1239}" presName="spaceBetweenRectangles" presStyleCnt="0"/>
      <dgm:spPr/>
    </dgm:pt>
    <dgm:pt modelId="{810B7E23-8D1A-4FD6-BB61-2FBC290078FF}" type="pres">
      <dgm:prSet presAssocID="{6A46DF5B-EB78-44A5-BD4F-A996F1D8C804}" presName="parentLin" presStyleCnt="0"/>
      <dgm:spPr/>
    </dgm:pt>
    <dgm:pt modelId="{5E2683C5-E6E8-4B2A-8971-D49CC9BD57BE}" type="pres">
      <dgm:prSet presAssocID="{6A46DF5B-EB78-44A5-BD4F-A996F1D8C804}" presName="parentLeftMargin" presStyleLbl="node1" presStyleIdx="3" presStyleCnt="9"/>
      <dgm:spPr/>
    </dgm:pt>
    <dgm:pt modelId="{9A386084-9ABA-4886-A8EF-A97E4237B4D5}" type="pres">
      <dgm:prSet presAssocID="{6A46DF5B-EB78-44A5-BD4F-A996F1D8C80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3C76F03-17A8-4C1A-BBA9-8CE1CF89F42D}" type="pres">
      <dgm:prSet presAssocID="{6A46DF5B-EB78-44A5-BD4F-A996F1D8C804}" presName="negativeSpace" presStyleCnt="0"/>
      <dgm:spPr/>
    </dgm:pt>
    <dgm:pt modelId="{C818E003-A023-4125-B97F-05394B82FAC9}" type="pres">
      <dgm:prSet presAssocID="{6A46DF5B-EB78-44A5-BD4F-A996F1D8C804}" presName="childText" presStyleLbl="conFgAcc1" presStyleIdx="4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857666F8-1044-412C-AFB0-74A708997FD3}" type="pres">
      <dgm:prSet presAssocID="{8ADE6D37-0F5E-449E-A425-ED90BFD6A95F}" presName="spaceBetweenRectangles" presStyleCnt="0"/>
      <dgm:spPr/>
    </dgm:pt>
    <dgm:pt modelId="{B05D776E-6D49-4856-84EE-263F8D995F34}" type="pres">
      <dgm:prSet presAssocID="{3DBD30EF-9612-489E-8078-EAF11F0793F0}" presName="parentLin" presStyleCnt="0"/>
      <dgm:spPr/>
    </dgm:pt>
    <dgm:pt modelId="{DE3F2ABC-ACB9-4296-9B0D-12D82F027A9C}" type="pres">
      <dgm:prSet presAssocID="{3DBD30EF-9612-489E-8078-EAF11F0793F0}" presName="parentLeftMargin" presStyleLbl="node1" presStyleIdx="4" presStyleCnt="9"/>
      <dgm:spPr/>
    </dgm:pt>
    <dgm:pt modelId="{2826C069-8A21-4680-AD69-DB289AE8CB6E}" type="pres">
      <dgm:prSet presAssocID="{3DBD30EF-9612-489E-8078-EAF11F0793F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E156F0D-B9F1-4C07-8804-A42F4CC9EEA2}" type="pres">
      <dgm:prSet presAssocID="{3DBD30EF-9612-489E-8078-EAF11F0793F0}" presName="negativeSpace" presStyleCnt="0"/>
      <dgm:spPr/>
    </dgm:pt>
    <dgm:pt modelId="{3233DFFE-D492-49A6-A7C8-2F95ED67FC13}" type="pres">
      <dgm:prSet presAssocID="{3DBD30EF-9612-489E-8078-EAF11F0793F0}" presName="childText" presStyleLbl="conFgAcc1" presStyleIdx="5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35D856D5-A120-48C7-974B-377E1E38B229}" type="pres">
      <dgm:prSet presAssocID="{EBF0EB28-4C71-481F-9951-C2608E796C8A}" presName="spaceBetweenRectangles" presStyleCnt="0"/>
      <dgm:spPr/>
    </dgm:pt>
    <dgm:pt modelId="{7D15CAF9-9725-4A55-8A3C-0196575A2825}" type="pres">
      <dgm:prSet presAssocID="{37E52EFB-798B-44D5-A4E5-B653D4825CAE}" presName="parentLin" presStyleCnt="0"/>
      <dgm:spPr/>
    </dgm:pt>
    <dgm:pt modelId="{A51197D3-DA40-4C2A-AF61-7B37CD0862C6}" type="pres">
      <dgm:prSet presAssocID="{37E52EFB-798B-44D5-A4E5-B653D4825CAE}" presName="parentLeftMargin" presStyleLbl="node1" presStyleIdx="5" presStyleCnt="9"/>
      <dgm:spPr/>
    </dgm:pt>
    <dgm:pt modelId="{1A1EAE81-C9EE-45AD-838F-4345B43AF922}" type="pres">
      <dgm:prSet presAssocID="{37E52EFB-798B-44D5-A4E5-B653D4825CA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0421178-8233-4365-8D77-A1556736AEDE}" type="pres">
      <dgm:prSet presAssocID="{37E52EFB-798B-44D5-A4E5-B653D4825CAE}" presName="negativeSpace" presStyleCnt="0"/>
      <dgm:spPr/>
    </dgm:pt>
    <dgm:pt modelId="{DB65C491-887E-4F5A-838E-5F3A2BCA9BE4}" type="pres">
      <dgm:prSet presAssocID="{37E52EFB-798B-44D5-A4E5-B653D4825CAE}" presName="childText" presStyleLbl="conFgAcc1" presStyleIdx="6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EB21535B-B7FE-4451-9AA0-4D20EC82E3B5}" type="pres">
      <dgm:prSet presAssocID="{BFD1AC6B-4F31-4784-AD1D-29F74FB5F2CB}" presName="spaceBetweenRectangles" presStyleCnt="0"/>
      <dgm:spPr/>
    </dgm:pt>
    <dgm:pt modelId="{4B479CC3-F21B-4518-B957-0126612ECAE2}" type="pres">
      <dgm:prSet presAssocID="{C494B389-CA4D-4026-B92C-8BB778AF1B1A}" presName="parentLin" presStyleCnt="0"/>
      <dgm:spPr/>
    </dgm:pt>
    <dgm:pt modelId="{A71318CA-29E2-4512-A868-4C7EF971F619}" type="pres">
      <dgm:prSet presAssocID="{C494B389-CA4D-4026-B92C-8BB778AF1B1A}" presName="parentLeftMargin" presStyleLbl="node1" presStyleIdx="6" presStyleCnt="9"/>
      <dgm:spPr/>
    </dgm:pt>
    <dgm:pt modelId="{35D1ED12-E642-4991-92E7-44D3321C6C25}" type="pres">
      <dgm:prSet presAssocID="{C494B389-CA4D-4026-B92C-8BB778AF1B1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712DA42-C197-4BED-82A4-F72A98D09475}" type="pres">
      <dgm:prSet presAssocID="{C494B389-CA4D-4026-B92C-8BB778AF1B1A}" presName="negativeSpace" presStyleCnt="0"/>
      <dgm:spPr/>
    </dgm:pt>
    <dgm:pt modelId="{216AF537-D62C-4632-93D6-5495D4AB5525}" type="pres">
      <dgm:prSet presAssocID="{C494B389-CA4D-4026-B92C-8BB778AF1B1A}" presName="childText" presStyleLbl="conFgAcc1" presStyleIdx="7" presStyleCnt="9" custScaleX="75786" custLinFactNeighborX="7206" custLinFactNeighborY="-35404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  <dgm:pt modelId="{FD652283-37DB-40B1-88E7-61B7B054CD2D}" type="pres">
      <dgm:prSet presAssocID="{E7339770-F075-4ECF-8AB2-28086ECDB42F}" presName="spaceBetweenRectangles" presStyleCnt="0"/>
      <dgm:spPr/>
    </dgm:pt>
    <dgm:pt modelId="{3ADB47D0-BDD2-40AE-AA44-04D725060E22}" type="pres">
      <dgm:prSet presAssocID="{0FE986F0-5D84-45F1-8B84-0C8CFC832F85}" presName="parentLin" presStyleCnt="0"/>
      <dgm:spPr/>
    </dgm:pt>
    <dgm:pt modelId="{D89CD98A-F3C2-4B5C-B90F-69713EA93A03}" type="pres">
      <dgm:prSet presAssocID="{0FE986F0-5D84-45F1-8B84-0C8CFC832F85}" presName="parentLeftMargin" presStyleLbl="node1" presStyleIdx="7" presStyleCnt="9"/>
      <dgm:spPr/>
    </dgm:pt>
    <dgm:pt modelId="{E036706C-E1D7-4D5E-B4D6-A3F533235175}" type="pres">
      <dgm:prSet presAssocID="{0FE986F0-5D84-45F1-8B84-0C8CFC832F85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23450412-A22E-4486-9AE8-D54839C497CA}" type="pres">
      <dgm:prSet presAssocID="{0FE986F0-5D84-45F1-8B84-0C8CFC832F85}" presName="negativeSpace" presStyleCnt="0"/>
      <dgm:spPr/>
    </dgm:pt>
    <dgm:pt modelId="{4149B9C2-4F3F-4382-878A-31E47562BD61}" type="pres">
      <dgm:prSet presAssocID="{0FE986F0-5D84-45F1-8B84-0C8CFC832F85}" presName="childText" presStyleLbl="conFgAcc1" presStyleIdx="8" presStyleCnt="9" custScaleX="75786" custLinFactNeighborX="7206" custLinFactNeighborY="-35645">
        <dgm:presLayoutVars>
          <dgm:bulletEnabled val="1"/>
        </dgm:presLayoutVars>
      </dgm:prSet>
      <dgm:spPr>
        <a:ln w="28575">
          <a:solidFill>
            <a:schemeClr val="tx1"/>
          </a:solidFill>
        </a:ln>
      </dgm:spPr>
    </dgm:pt>
  </dgm:ptLst>
  <dgm:cxnLst>
    <dgm:cxn modelId="{8EE40E2A-864D-4708-BFC9-7A8AD63DE8B0}" srcId="{CEB9FC1F-E517-4D43-9D1E-5C029476CB00}" destId="{C494B389-CA4D-4026-B92C-8BB778AF1B1A}" srcOrd="7" destOrd="0" parTransId="{A27ADDC3-7D22-4BA8-B1B7-7615B98746E9}" sibTransId="{E7339770-F075-4ECF-8AB2-28086ECDB42F}"/>
    <dgm:cxn modelId="{3F156530-74D7-406F-930C-CD1EA4631812}" type="presOf" srcId="{C494B389-CA4D-4026-B92C-8BB778AF1B1A}" destId="{35D1ED12-E642-4991-92E7-44D3321C6C25}" srcOrd="1" destOrd="0" presId="urn:microsoft.com/office/officeart/2005/8/layout/list1"/>
    <dgm:cxn modelId="{FA8D5831-7A03-4B53-990D-A07B4E8C6C6B}" type="presOf" srcId="{0FE986F0-5D84-45F1-8B84-0C8CFC832F85}" destId="{D89CD98A-F3C2-4B5C-B90F-69713EA93A03}" srcOrd="0" destOrd="0" presId="urn:microsoft.com/office/officeart/2005/8/layout/list1"/>
    <dgm:cxn modelId="{1F3CDD39-9283-47E6-B832-53611D16D269}" srcId="{CEB9FC1F-E517-4D43-9D1E-5C029476CB00}" destId="{3DBD30EF-9612-489E-8078-EAF11F0793F0}" srcOrd="5" destOrd="0" parTransId="{3D9D8DCB-1EFD-4947-9113-8FFC65AE59D1}" sibTransId="{EBF0EB28-4C71-481F-9951-C2608E796C8A}"/>
    <dgm:cxn modelId="{71C97A3A-8797-4EE3-A0DA-1335AAF20EC7}" type="presOf" srcId="{0FE986F0-5D84-45F1-8B84-0C8CFC832F85}" destId="{E036706C-E1D7-4D5E-B4D6-A3F533235175}" srcOrd="1" destOrd="0" presId="urn:microsoft.com/office/officeart/2005/8/layout/list1"/>
    <dgm:cxn modelId="{935E485E-53CD-449E-B41A-46C8E2C94A1C}" srcId="{CEB9FC1F-E517-4D43-9D1E-5C029476CB00}" destId="{7DB3FF60-8150-41DF-8D71-0D7EFAE8D010}" srcOrd="2" destOrd="0" parTransId="{D85A3D9A-7D87-4C34-AAE5-A5D50EB1E2B6}" sibTransId="{7080984A-FC87-4A21-8DC8-233AF17FE471}"/>
    <dgm:cxn modelId="{2779574A-315E-4406-8030-98F73E9759A6}" srcId="{CEB9FC1F-E517-4D43-9D1E-5C029476CB00}" destId="{0FE986F0-5D84-45F1-8B84-0C8CFC832F85}" srcOrd="8" destOrd="0" parTransId="{24F75255-04A7-4510-ACC1-5304E4BB3C32}" sibTransId="{BC25A502-02AE-4065-9DCF-3ACC34A6E3C3}"/>
    <dgm:cxn modelId="{249B3E6F-A269-4DC3-8CD9-8AAD58BF6D8F}" type="presOf" srcId="{3F87D330-4D6C-4CA1-83A7-29C491C17D7E}" destId="{300C0ECD-CAE9-429F-AB57-EDF863E8EC8F}" srcOrd="0" destOrd="0" presId="urn:microsoft.com/office/officeart/2005/8/layout/list1"/>
    <dgm:cxn modelId="{5172A852-3DA7-4681-B37C-CEA7E34EC374}" type="presOf" srcId="{BFCBE60F-DD28-406E-A05C-D66F78141322}" destId="{F1A5CBC9-F50B-4844-9F40-BA345AD3635F}" srcOrd="1" destOrd="0" presId="urn:microsoft.com/office/officeart/2005/8/layout/list1"/>
    <dgm:cxn modelId="{28E5605A-CCFF-4664-81A1-80C1AF8C43BB}" type="presOf" srcId="{CEB9FC1F-E517-4D43-9D1E-5C029476CB00}" destId="{E28601E7-A693-44DB-A985-7BBE1750D1E6}" srcOrd="0" destOrd="0" presId="urn:microsoft.com/office/officeart/2005/8/layout/list1"/>
    <dgm:cxn modelId="{86E9A582-DB94-4CFE-9753-4E8F9FC2E43F}" srcId="{CEB9FC1F-E517-4D43-9D1E-5C029476CB00}" destId="{6A46DF5B-EB78-44A5-BD4F-A996F1D8C804}" srcOrd="4" destOrd="0" parTransId="{64AC8518-11FE-4606-AACD-999995FA9A14}" sibTransId="{8ADE6D37-0F5E-449E-A425-ED90BFD6A95F}"/>
    <dgm:cxn modelId="{57BEC982-0D9F-42C5-A815-72B6FFFEB375}" type="presOf" srcId="{7DB3FF60-8150-41DF-8D71-0D7EFAE8D010}" destId="{8AF4570C-7DE3-498A-ACD9-4CE9FF892547}" srcOrd="1" destOrd="0" presId="urn:microsoft.com/office/officeart/2005/8/layout/list1"/>
    <dgm:cxn modelId="{9FB11D8A-385B-450E-A710-EA25FF237571}" type="presOf" srcId="{3DBD30EF-9612-489E-8078-EAF11F0793F0}" destId="{2826C069-8A21-4680-AD69-DB289AE8CB6E}" srcOrd="1" destOrd="0" presId="urn:microsoft.com/office/officeart/2005/8/layout/list1"/>
    <dgm:cxn modelId="{1C4C698B-CE55-4BA4-A0AD-B2F967AFF472}" type="presOf" srcId="{3DBD30EF-9612-489E-8078-EAF11F0793F0}" destId="{DE3F2ABC-ACB9-4296-9B0D-12D82F027A9C}" srcOrd="0" destOrd="0" presId="urn:microsoft.com/office/officeart/2005/8/layout/list1"/>
    <dgm:cxn modelId="{6B3FBE8D-33E6-4CE9-B014-9E9A44934E40}" type="presOf" srcId="{37E52EFB-798B-44D5-A4E5-B653D4825CAE}" destId="{1A1EAE81-C9EE-45AD-838F-4345B43AF922}" srcOrd="1" destOrd="0" presId="urn:microsoft.com/office/officeart/2005/8/layout/list1"/>
    <dgm:cxn modelId="{D3BC3994-59BD-42FB-B392-1100B9161719}" type="presOf" srcId="{7DB3FF60-8150-41DF-8D71-0D7EFAE8D010}" destId="{7B9841F4-BFA0-470B-A28F-459CC754EC4C}" srcOrd="0" destOrd="0" presId="urn:microsoft.com/office/officeart/2005/8/layout/list1"/>
    <dgm:cxn modelId="{FC8C4594-9B66-48D0-8B43-724CD5AC3B47}" type="presOf" srcId="{3F87D330-4D6C-4CA1-83A7-29C491C17D7E}" destId="{3F66D978-3C0A-4278-B87A-9856AE6DDD85}" srcOrd="1" destOrd="0" presId="urn:microsoft.com/office/officeart/2005/8/layout/list1"/>
    <dgm:cxn modelId="{B9BE03A0-6F78-4DEF-95C8-6EB586E1CEA5}" type="presOf" srcId="{C494B389-CA4D-4026-B92C-8BB778AF1B1A}" destId="{A71318CA-29E2-4512-A868-4C7EF971F619}" srcOrd="0" destOrd="0" presId="urn:microsoft.com/office/officeart/2005/8/layout/list1"/>
    <dgm:cxn modelId="{EAB87DAB-FD26-4471-916E-C73389657808}" srcId="{CEB9FC1F-E517-4D43-9D1E-5C029476CB00}" destId="{37E52EFB-798B-44D5-A4E5-B653D4825CAE}" srcOrd="6" destOrd="0" parTransId="{C08A3605-FB1F-4A72-B532-D9F063C4E159}" sibTransId="{BFD1AC6B-4F31-4784-AD1D-29F74FB5F2CB}"/>
    <dgm:cxn modelId="{FF6D4AB2-E430-46EC-855B-DDDD84236755}" type="presOf" srcId="{39B11E08-02C8-4E06-99FD-B020FC438E74}" destId="{798994CF-75E1-4777-8084-F4A308CC0000}" srcOrd="1" destOrd="0" presId="urn:microsoft.com/office/officeart/2005/8/layout/list1"/>
    <dgm:cxn modelId="{FD0FBDB9-BAED-4C2A-BCDE-EAC4CD8A0E17}" type="presOf" srcId="{6A46DF5B-EB78-44A5-BD4F-A996F1D8C804}" destId="{9A386084-9ABA-4886-A8EF-A97E4237B4D5}" srcOrd="1" destOrd="0" presId="urn:microsoft.com/office/officeart/2005/8/layout/list1"/>
    <dgm:cxn modelId="{3D44E1C4-69E9-4B08-80CA-873C50DF98A5}" type="presOf" srcId="{6A46DF5B-EB78-44A5-BD4F-A996F1D8C804}" destId="{5E2683C5-E6E8-4B2A-8971-D49CC9BD57BE}" srcOrd="0" destOrd="0" presId="urn:microsoft.com/office/officeart/2005/8/layout/list1"/>
    <dgm:cxn modelId="{C6C255DD-4759-4FEF-9D6A-7D7AB13B0044}" srcId="{CEB9FC1F-E517-4D43-9D1E-5C029476CB00}" destId="{BFCBE60F-DD28-406E-A05C-D66F78141322}" srcOrd="1" destOrd="0" parTransId="{6A627A73-0F69-406A-BFF1-98329B0CD8EB}" sibTransId="{EFCC545E-E2FD-4EC4-A4F4-DFC0ABD130DB}"/>
    <dgm:cxn modelId="{D3D886E6-34E8-4615-A2DD-C96860A4FB2C}" srcId="{CEB9FC1F-E517-4D43-9D1E-5C029476CB00}" destId="{39B11E08-02C8-4E06-99FD-B020FC438E74}" srcOrd="3" destOrd="0" parTransId="{4C02C190-E32E-42D0-AE8A-3BA540A061CE}" sibTransId="{57145DFA-649A-4857-A4E9-202574AA1239}"/>
    <dgm:cxn modelId="{8BC672EB-185B-4BD6-B920-74CA414EDF3C}" type="presOf" srcId="{BFCBE60F-DD28-406E-A05C-D66F78141322}" destId="{96AD933E-8BBD-4C44-AFA5-8B64A4251E35}" srcOrd="0" destOrd="0" presId="urn:microsoft.com/office/officeart/2005/8/layout/list1"/>
    <dgm:cxn modelId="{ED8F87EE-AF7F-4B2D-8D38-AA0E98503323}" type="presOf" srcId="{39B11E08-02C8-4E06-99FD-B020FC438E74}" destId="{B6F53310-7EF3-438E-BDB1-D47E0EF92C46}" srcOrd="0" destOrd="0" presId="urn:microsoft.com/office/officeart/2005/8/layout/list1"/>
    <dgm:cxn modelId="{1E8E13F4-82BF-4663-A438-D1714413A1DE}" type="presOf" srcId="{37E52EFB-798B-44D5-A4E5-B653D4825CAE}" destId="{A51197D3-DA40-4C2A-AF61-7B37CD0862C6}" srcOrd="0" destOrd="0" presId="urn:microsoft.com/office/officeart/2005/8/layout/list1"/>
    <dgm:cxn modelId="{ADA481F8-A88D-42DE-93C9-B4591B092BCA}" srcId="{CEB9FC1F-E517-4D43-9D1E-5C029476CB00}" destId="{3F87D330-4D6C-4CA1-83A7-29C491C17D7E}" srcOrd="0" destOrd="0" parTransId="{9D78CB95-6820-4159-8969-B57B3CE785B5}" sibTransId="{B2A7187B-894C-45F9-81E9-495F0A753CCC}"/>
    <dgm:cxn modelId="{7C93B102-EFEB-476E-B907-4854E44F7BAB}" type="presParOf" srcId="{E28601E7-A693-44DB-A985-7BBE1750D1E6}" destId="{4D9DE12F-EFA7-44B3-93CC-DF141D4B5846}" srcOrd="0" destOrd="0" presId="urn:microsoft.com/office/officeart/2005/8/layout/list1"/>
    <dgm:cxn modelId="{A605095D-29B6-43A2-BA64-295902975E44}" type="presParOf" srcId="{4D9DE12F-EFA7-44B3-93CC-DF141D4B5846}" destId="{300C0ECD-CAE9-429F-AB57-EDF863E8EC8F}" srcOrd="0" destOrd="0" presId="urn:microsoft.com/office/officeart/2005/8/layout/list1"/>
    <dgm:cxn modelId="{1C028C7D-4A42-4CD4-A574-404EE93CB3DB}" type="presParOf" srcId="{4D9DE12F-EFA7-44B3-93CC-DF141D4B5846}" destId="{3F66D978-3C0A-4278-B87A-9856AE6DDD85}" srcOrd="1" destOrd="0" presId="urn:microsoft.com/office/officeart/2005/8/layout/list1"/>
    <dgm:cxn modelId="{EF09EEB4-4555-4374-82B8-C27B76A88836}" type="presParOf" srcId="{E28601E7-A693-44DB-A985-7BBE1750D1E6}" destId="{4298D5C8-F9F0-4C01-8C37-1D1610AD9810}" srcOrd="1" destOrd="0" presId="urn:microsoft.com/office/officeart/2005/8/layout/list1"/>
    <dgm:cxn modelId="{B2A1DD95-978D-49F0-BE69-FF10ED47433E}" type="presParOf" srcId="{E28601E7-A693-44DB-A985-7BBE1750D1E6}" destId="{EFA1D7B6-0B85-4B42-96A6-9E34E2F3AEDD}" srcOrd="2" destOrd="0" presId="urn:microsoft.com/office/officeart/2005/8/layout/list1"/>
    <dgm:cxn modelId="{10432489-0726-47B1-A57A-2CD7DF931CA3}" type="presParOf" srcId="{E28601E7-A693-44DB-A985-7BBE1750D1E6}" destId="{5293BB69-8A8F-4313-A0D4-10DD9535C106}" srcOrd="3" destOrd="0" presId="urn:microsoft.com/office/officeart/2005/8/layout/list1"/>
    <dgm:cxn modelId="{7DC6D591-7736-419D-9D77-3CBD9F3D695B}" type="presParOf" srcId="{E28601E7-A693-44DB-A985-7BBE1750D1E6}" destId="{48435A19-9F9A-4A56-9434-38968665D0F2}" srcOrd="4" destOrd="0" presId="urn:microsoft.com/office/officeart/2005/8/layout/list1"/>
    <dgm:cxn modelId="{4A581EE1-1E1B-43FF-B8E2-D64E1E55F6C9}" type="presParOf" srcId="{48435A19-9F9A-4A56-9434-38968665D0F2}" destId="{96AD933E-8BBD-4C44-AFA5-8B64A4251E35}" srcOrd="0" destOrd="0" presId="urn:microsoft.com/office/officeart/2005/8/layout/list1"/>
    <dgm:cxn modelId="{21F7D8E8-8214-442A-82A1-62F2D7D62C1B}" type="presParOf" srcId="{48435A19-9F9A-4A56-9434-38968665D0F2}" destId="{F1A5CBC9-F50B-4844-9F40-BA345AD3635F}" srcOrd="1" destOrd="0" presId="urn:microsoft.com/office/officeart/2005/8/layout/list1"/>
    <dgm:cxn modelId="{F0FE41A8-3B15-47A0-A581-0BE71505BCBE}" type="presParOf" srcId="{E28601E7-A693-44DB-A985-7BBE1750D1E6}" destId="{1101C3D8-1B7F-42FC-9BD2-F254E6168C02}" srcOrd="5" destOrd="0" presId="urn:microsoft.com/office/officeart/2005/8/layout/list1"/>
    <dgm:cxn modelId="{A500AD79-ACF3-4611-812A-E078ED0BB604}" type="presParOf" srcId="{E28601E7-A693-44DB-A985-7BBE1750D1E6}" destId="{7334B852-6E13-4686-B41D-40ED2C454B3B}" srcOrd="6" destOrd="0" presId="urn:microsoft.com/office/officeart/2005/8/layout/list1"/>
    <dgm:cxn modelId="{DF68BFBA-937C-4A8D-A198-EE3F69C4B8A5}" type="presParOf" srcId="{E28601E7-A693-44DB-A985-7BBE1750D1E6}" destId="{2873BE8D-E2DF-4A59-ADE4-AB8C68387979}" srcOrd="7" destOrd="0" presId="urn:microsoft.com/office/officeart/2005/8/layout/list1"/>
    <dgm:cxn modelId="{6A0FF463-62DF-4A79-9641-5D382F90C8A6}" type="presParOf" srcId="{E28601E7-A693-44DB-A985-7BBE1750D1E6}" destId="{E3CB7996-24C0-4382-B4A6-4DED354803C8}" srcOrd="8" destOrd="0" presId="urn:microsoft.com/office/officeart/2005/8/layout/list1"/>
    <dgm:cxn modelId="{521B4158-8D42-4626-BD6E-E760780CFE04}" type="presParOf" srcId="{E3CB7996-24C0-4382-B4A6-4DED354803C8}" destId="{7B9841F4-BFA0-470B-A28F-459CC754EC4C}" srcOrd="0" destOrd="0" presId="urn:microsoft.com/office/officeart/2005/8/layout/list1"/>
    <dgm:cxn modelId="{20CC92FD-1BD1-41AA-A7B6-7AE4C00020B0}" type="presParOf" srcId="{E3CB7996-24C0-4382-B4A6-4DED354803C8}" destId="{8AF4570C-7DE3-498A-ACD9-4CE9FF892547}" srcOrd="1" destOrd="0" presId="urn:microsoft.com/office/officeart/2005/8/layout/list1"/>
    <dgm:cxn modelId="{07E65438-EF7C-4560-A177-4340F6254D1E}" type="presParOf" srcId="{E28601E7-A693-44DB-A985-7BBE1750D1E6}" destId="{1C4B964A-ED3B-4AC4-96C7-053A54A0C946}" srcOrd="9" destOrd="0" presId="urn:microsoft.com/office/officeart/2005/8/layout/list1"/>
    <dgm:cxn modelId="{817DA79E-2D24-4DF1-A744-C6A7F2C39DAA}" type="presParOf" srcId="{E28601E7-A693-44DB-A985-7BBE1750D1E6}" destId="{52BF579A-90CA-4C78-88FC-F786EA0B6217}" srcOrd="10" destOrd="0" presId="urn:microsoft.com/office/officeart/2005/8/layout/list1"/>
    <dgm:cxn modelId="{124487C9-AA8D-4B80-8CBB-D7FBD0182CE6}" type="presParOf" srcId="{E28601E7-A693-44DB-A985-7BBE1750D1E6}" destId="{B16A4F3F-5FC8-4B7E-AF01-528C564857B2}" srcOrd="11" destOrd="0" presId="urn:microsoft.com/office/officeart/2005/8/layout/list1"/>
    <dgm:cxn modelId="{6575780D-9D82-4971-9AB7-6B27AD7FE29D}" type="presParOf" srcId="{E28601E7-A693-44DB-A985-7BBE1750D1E6}" destId="{3BB4FC7B-BD01-4FA3-A4CB-AA0631F90ECC}" srcOrd="12" destOrd="0" presId="urn:microsoft.com/office/officeart/2005/8/layout/list1"/>
    <dgm:cxn modelId="{B2E439B6-97B0-477D-A15B-E7687B66A251}" type="presParOf" srcId="{3BB4FC7B-BD01-4FA3-A4CB-AA0631F90ECC}" destId="{B6F53310-7EF3-438E-BDB1-D47E0EF92C46}" srcOrd="0" destOrd="0" presId="urn:microsoft.com/office/officeart/2005/8/layout/list1"/>
    <dgm:cxn modelId="{7616AE17-3120-4B45-9413-16FEFAEEAB3F}" type="presParOf" srcId="{3BB4FC7B-BD01-4FA3-A4CB-AA0631F90ECC}" destId="{798994CF-75E1-4777-8084-F4A308CC0000}" srcOrd="1" destOrd="0" presId="urn:microsoft.com/office/officeart/2005/8/layout/list1"/>
    <dgm:cxn modelId="{9AE8DB08-E061-4B57-BE7E-DD346D3A085C}" type="presParOf" srcId="{E28601E7-A693-44DB-A985-7BBE1750D1E6}" destId="{4921AC90-EDA1-463D-BD07-EF5E696535C0}" srcOrd="13" destOrd="0" presId="urn:microsoft.com/office/officeart/2005/8/layout/list1"/>
    <dgm:cxn modelId="{D4EC4FEC-9ABA-47F7-8739-07A310C5E28A}" type="presParOf" srcId="{E28601E7-A693-44DB-A985-7BBE1750D1E6}" destId="{7179E405-3C11-411A-A772-A81588F4ACEC}" srcOrd="14" destOrd="0" presId="urn:microsoft.com/office/officeart/2005/8/layout/list1"/>
    <dgm:cxn modelId="{136043D3-5EF8-40B9-B172-8E26E3B08C15}" type="presParOf" srcId="{E28601E7-A693-44DB-A985-7BBE1750D1E6}" destId="{D90A7E25-A577-404D-A4CA-727E9C00B39B}" srcOrd="15" destOrd="0" presId="urn:microsoft.com/office/officeart/2005/8/layout/list1"/>
    <dgm:cxn modelId="{4DCDBA0A-A2FB-48B4-A470-57C1748B4065}" type="presParOf" srcId="{E28601E7-A693-44DB-A985-7BBE1750D1E6}" destId="{810B7E23-8D1A-4FD6-BB61-2FBC290078FF}" srcOrd="16" destOrd="0" presId="urn:microsoft.com/office/officeart/2005/8/layout/list1"/>
    <dgm:cxn modelId="{64016F07-6134-44C7-8383-9BEF3E1F4648}" type="presParOf" srcId="{810B7E23-8D1A-4FD6-BB61-2FBC290078FF}" destId="{5E2683C5-E6E8-4B2A-8971-D49CC9BD57BE}" srcOrd="0" destOrd="0" presId="urn:microsoft.com/office/officeart/2005/8/layout/list1"/>
    <dgm:cxn modelId="{6BE025DB-3034-411B-A6E9-9EB6410C4907}" type="presParOf" srcId="{810B7E23-8D1A-4FD6-BB61-2FBC290078FF}" destId="{9A386084-9ABA-4886-A8EF-A97E4237B4D5}" srcOrd="1" destOrd="0" presId="urn:microsoft.com/office/officeart/2005/8/layout/list1"/>
    <dgm:cxn modelId="{9460CD30-DC21-406E-953D-60B1F014207C}" type="presParOf" srcId="{E28601E7-A693-44DB-A985-7BBE1750D1E6}" destId="{D3C76F03-17A8-4C1A-BBA9-8CE1CF89F42D}" srcOrd="17" destOrd="0" presId="urn:microsoft.com/office/officeart/2005/8/layout/list1"/>
    <dgm:cxn modelId="{D51A4187-E790-41F6-8896-666B7145DE31}" type="presParOf" srcId="{E28601E7-A693-44DB-A985-7BBE1750D1E6}" destId="{C818E003-A023-4125-B97F-05394B82FAC9}" srcOrd="18" destOrd="0" presId="urn:microsoft.com/office/officeart/2005/8/layout/list1"/>
    <dgm:cxn modelId="{576EA063-18DB-4B8D-998D-09AB4617152B}" type="presParOf" srcId="{E28601E7-A693-44DB-A985-7BBE1750D1E6}" destId="{857666F8-1044-412C-AFB0-74A708997FD3}" srcOrd="19" destOrd="0" presId="urn:microsoft.com/office/officeart/2005/8/layout/list1"/>
    <dgm:cxn modelId="{FC2A864C-09CB-4A22-8018-FBE41B16A246}" type="presParOf" srcId="{E28601E7-A693-44DB-A985-7BBE1750D1E6}" destId="{B05D776E-6D49-4856-84EE-263F8D995F34}" srcOrd="20" destOrd="0" presId="urn:microsoft.com/office/officeart/2005/8/layout/list1"/>
    <dgm:cxn modelId="{253CA02A-A262-4F8F-B996-10B82F085340}" type="presParOf" srcId="{B05D776E-6D49-4856-84EE-263F8D995F34}" destId="{DE3F2ABC-ACB9-4296-9B0D-12D82F027A9C}" srcOrd="0" destOrd="0" presId="urn:microsoft.com/office/officeart/2005/8/layout/list1"/>
    <dgm:cxn modelId="{93BD7520-B560-4A02-A4EE-C94794429012}" type="presParOf" srcId="{B05D776E-6D49-4856-84EE-263F8D995F34}" destId="{2826C069-8A21-4680-AD69-DB289AE8CB6E}" srcOrd="1" destOrd="0" presId="urn:microsoft.com/office/officeart/2005/8/layout/list1"/>
    <dgm:cxn modelId="{BB04914B-1F61-45C6-B513-158AC8D9EFCB}" type="presParOf" srcId="{E28601E7-A693-44DB-A985-7BBE1750D1E6}" destId="{CE156F0D-B9F1-4C07-8804-A42F4CC9EEA2}" srcOrd="21" destOrd="0" presId="urn:microsoft.com/office/officeart/2005/8/layout/list1"/>
    <dgm:cxn modelId="{33997B42-A9EE-4C4D-A2E4-1E2C4F87BF01}" type="presParOf" srcId="{E28601E7-A693-44DB-A985-7BBE1750D1E6}" destId="{3233DFFE-D492-49A6-A7C8-2F95ED67FC13}" srcOrd="22" destOrd="0" presId="urn:microsoft.com/office/officeart/2005/8/layout/list1"/>
    <dgm:cxn modelId="{CA63E778-5D93-49A5-8384-80D366AA926A}" type="presParOf" srcId="{E28601E7-A693-44DB-A985-7BBE1750D1E6}" destId="{35D856D5-A120-48C7-974B-377E1E38B229}" srcOrd="23" destOrd="0" presId="urn:microsoft.com/office/officeart/2005/8/layout/list1"/>
    <dgm:cxn modelId="{8E21CDC5-4915-431F-8238-0B982BD3461E}" type="presParOf" srcId="{E28601E7-A693-44DB-A985-7BBE1750D1E6}" destId="{7D15CAF9-9725-4A55-8A3C-0196575A2825}" srcOrd="24" destOrd="0" presId="urn:microsoft.com/office/officeart/2005/8/layout/list1"/>
    <dgm:cxn modelId="{457CE057-1208-47D8-BE8F-041F1E88C2E5}" type="presParOf" srcId="{7D15CAF9-9725-4A55-8A3C-0196575A2825}" destId="{A51197D3-DA40-4C2A-AF61-7B37CD0862C6}" srcOrd="0" destOrd="0" presId="urn:microsoft.com/office/officeart/2005/8/layout/list1"/>
    <dgm:cxn modelId="{94C65771-67C1-442A-8D59-A1522141AA16}" type="presParOf" srcId="{7D15CAF9-9725-4A55-8A3C-0196575A2825}" destId="{1A1EAE81-C9EE-45AD-838F-4345B43AF922}" srcOrd="1" destOrd="0" presId="urn:microsoft.com/office/officeart/2005/8/layout/list1"/>
    <dgm:cxn modelId="{817E5292-493B-4B06-BD5D-998C1587B293}" type="presParOf" srcId="{E28601E7-A693-44DB-A985-7BBE1750D1E6}" destId="{80421178-8233-4365-8D77-A1556736AEDE}" srcOrd="25" destOrd="0" presId="urn:microsoft.com/office/officeart/2005/8/layout/list1"/>
    <dgm:cxn modelId="{6432B5AC-D62F-431B-B9C8-8AAB9D320AB3}" type="presParOf" srcId="{E28601E7-A693-44DB-A985-7BBE1750D1E6}" destId="{DB65C491-887E-4F5A-838E-5F3A2BCA9BE4}" srcOrd="26" destOrd="0" presId="urn:microsoft.com/office/officeart/2005/8/layout/list1"/>
    <dgm:cxn modelId="{85A05282-5807-4940-8F32-E6E00AB46308}" type="presParOf" srcId="{E28601E7-A693-44DB-A985-7BBE1750D1E6}" destId="{EB21535B-B7FE-4451-9AA0-4D20EC82E3B5}" srcOrd="27" destOrd="0" presId="urn:microsoft.com/office/officeart/2005/8/layout/list1"/>
    <dgm:cxn modelId="{EAFB3D91-6319-4371-8A1B-6B0628DAEEB8}" type="presParOf" srcId="{E28601E7-A693-44DB-A985-7BBE1750D1E6}" destId="{4B479CC3-F21B-4518-B957-0126612ECAE2}" srcOrd="28" destOrd="0" presId="urn:microsoft.com/office/officeart/2005/8/layout/list1"/>
    <dgm:cxn modelId="{E6279FA5-C02B-4E95-B000-D4D25F0AF63D}" type="presParOf" srcId="{4B479CC3-F21B-4518-B957-0126612ECAE2}" destId="{A71318CA-29E2-4512-A868-4C7EF971F619}" srcOrd="0" destOrd="0" presId="urn:microsoft.com/office/officeart/2005/8/layout/list1"/>
    <dgm:cxn modelId="{1A0834A1-3658-4692-8B31-109BBDE319BF}" type="presParOf" srcId="{4B479CC3-F21B-4518-B957-0126612ECAE2}" destId="{35D1ED12-E642-4991-92E7-44D3321C6C25}" srcOrd="1" destOrd="0" presId="urn:microsoft.com/office/officeart/2005/8/layout/list1"/>
    <dgm:cxn modelId="{5FCFE267-E1AC-4296-A0AA-10358D7B2EED}" type="presParOf" srcId="{E28601E7-A693-44DB-A985-7BBE1750D1E6}" destId="{6712DA42-C197-4BED-82A4-F72A98D09475}" srcOrd="29" destOrd="0" presId="urn:microsoft.com/office/officeart/2005/8/layout/list1"/>
    <dgm:cxn modelId="{EF71E49B-49B4-49AD-B782-24A49954F289}" type="presParOf" srcId="{E28601E7-A693-44DB-A985-7BBE1750D1E6}" destId="{216AF537-D62C-4632-93D6-5495D4AB5525}" srcOrd="30" destOrd="0" presId="urn:microsoft.com/office/officeart/2005/8/layout/list1"/>
    <dgm:cxn modelId="{C0ACBA65-7122-4024-A3DC-0533C8FC73D0}" type="presParOf" srcId="{E28601E7-A693-44DB-A985-7BBE1750D1E6}" destId="{FD652283-37DB-40B1-88E7-61B7B054CD2D}" srcOrd="31" destOrd="0" presId="urn:microsoft.com/office/officeart/2005/8/layout/list1"/>
    <dgm:cxn modelId="{49C81F92-1043-4E3F-9A86-ACDFFC7ED5C3}" type="presParOf" srcId="{E28601E7-A693-44DB-A985-7BBE1750D1E6}" destId="{3ADB47D0-BDD2-40AE-AA44-04D725060E22}" srcOrd="32" destOrd="0" presId="urn:microsoft.com/office/officeart/2005/8/layout/list1"/>
    <dgm:cxn modelId="{B2107E95-0BCF-43C4-9510-9EA3D8406C0C}" type="presParOf" srcId="{3ADB47D0-BDD2-40AE-AA44-04D725060E22}" destId="{D89CD98A-F3C2-4B5C-B90F-69713EA93A03}" srcOrd="0" destOrd="0" presId="urn:microsoft.com/office/officeart/2005/8/layout/list1"/>
    <dgm:cxn modelId="{206C1CB6-D09E-4FFD-B396-EE663463B0EA}" type="presParOf" srcId="{3ADB47D0-BDD2-40AE-AA44-04D725060E22}" destId="{E036706C-E1D7-4D5E-B4D6-A3F533235175}" srcOrd="1" destOrd="0" presId="urn:microsoft.com/office/officeart/2005/8/layout/list1"/>
    <dgm:cxn modelId="{14A9D2ED-3962-4597-9116-66A5D73DB241}" type="presParOf" srcId="{E28601E7-A693-44DB-A985-7BBE1750D1E6}" destId="{23450412-A22E-4486-9AE8-D54839C497CA}" srcOrd="33" destOrd="0" presId="urn:microsoft.com/office/officeart/2005/8/layout/list1"/>
    <dgm:cxn modelId="{C1462926-81B4-4EC5-A266-61BABD4DA29D}" type="presParOf" srcId="{E28601E7-A693-44DB-A985-7BBE1750D1E6}" destId="{4149B9C2-4F3F-4382-878A-31E47562BD6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7B6-0B85-4B42-96A6-9E34E2F3AEDD}">
      <dsp:nvSpPr>
        <dsp:cNvPr id="0" name=""/>
        <dsp:cNvSpPr/>
      </dsp:nvSpPr>
      <dsp:spPr>
        <a:xfrm>
          <a:off x="1026782" y="2703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D978-3C0A-4278-B87A-9856AE6DDD85}">
      <dsp:nvSpPr>
        <dsp:cNvPr id="0" name=""/>
        <dsp:cNvSpPr/>
      </dsp:nvSpPr>
      <dsp:spPr>
        <a:xfrm>
          <a:off x="712449" y="775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solidFill>
                <a:schemeClr val="tx1"/>
              </a:solidFill>
              <a:latin typeface="Bookman Old Style" panose="02050604050505020204" pitchFamily="18" charset="0"/>
            </a:rPr>
            <a:t>FINANČNÍ AUDIT</a:t>
          </a:r>
          <a:endParaRPr lang="cs-CZ" sz="25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734065" y="99207"/>
        <a:ext cx="9931064" cy="399568"/>
      </dsp:txXfrm>
    </dsp:sp>
    <dsp:sp modelId="{7334B852-6E13-4686-B41D-40ED2C454B3B}">
      <dsp:nvSpPr>
        <dsp:cNvPr id="0" name=""/>
        <dsp:cNvSpPr/>
      </dsp:nvSpPr>
      <dsp:spPr>
        <a:xfrm>
          <a:off x="1026782" y="9507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5CBC9-F50B-4844-9F40-BA345AD3635F}">
      <dsp:nvSpPr>
        <dsp:cNvPr id="0" name=""/>
        <dsp:cNvSpPr/>
      </dsp:nvSpPr>
      <dsp:spPr>
        <a:xfrm>
          <a:off x="712449" y="7579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KVALITY - JAKOSTI </a:t>
          </a:r>
        </a:p>
      </dsp:txBody>
      <dsp:txXfrm>
        <a:off x="734065" y="779607"/>
        <a:ext cx="9931064" cy="399568"/>
      </dsp:txXfrm>
    </dsp:sp>
    <dsp:sp modelId="{52BF579A-90CA-4C78-88FC-F786EA0B6217}">
      <dsp:nvSpPr>
        <dsp:cNvPr id="0" name=""/>
        <dsp:cNvSpPr/>
      </dsp:nvSpPr>
      <dsp:spPr>
        <a:xfrm>
          <a:off x="1026782" y="16311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570C-7DE3-498A-ACD9-4CE9FF892547}">
      <dsp:nvSpPr>
        <dsp:cNvPr id="0" name=""/>
        <dsp:cNvSpPr/>
      </dsp:nvSpPr>
      <dsp:spPr>
        <a:xfrm>
          <a:off x="712449" y="14383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EKOLOGICKÝ AUDIT</a:t>
          </a:r>
        </a:p>
      </dsp:txBody>
      <dsp:txXfrm>
        <a:off x="734065" y="1460007"/>
        <a:ext cx="9931064" cy="399568"/>
      </dsp:txXfrm>
    </dsp:sp>
    <dsp:sp modelId="{7179E405-3C11-411A-A772-A81588F4ACEC}">
      <dsp:nvSpPr>
        <dsp:cNvPr id="0" name=""/>
        <dsp:cNvSpPr/>
      </dsp:nvSpPr>
      <dsp:spPr>
        <a:xfrm>
          <a:off x="1026782" y="23115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994CF-75E1-4777-8084-F4A308CC0000}">
      <dsp:nvSpPr>
        <dsp:cNvPr id="0" name=""/>
        <dsp:cNvSpPr/>
      </dsp:nvSpPr>
      <dsp:spPr>
        <a:xfrm>
          <a:off x="712449" y="21187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KONTRAKTŮ A VNĚJŠÍCH VZTAHŮ</a:t>
          </a:r>
        </a:p>
      </dsp:txBody>
      <dsp:txXfrm>
        <a:off x="734065" y="2140407"/>
        <a:ext cx="9931064" cy="399568"/>
      </dsp:txXfrm>
    </dsp:sp>
    <dsp:sp modelId="{C818E003-A023-4125-B97F-05394B82FAC9}">
      <dsp:nvSpPr>
        <dsp:cNvPr id="0" name=""/>
        <dsp:cNvSpPr/>
      </dsp:nvSpPr>
      <dsp:spPr>
        <a:xfrm>
          <a:off x="1026782" y="29919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6084-9ABA-4886-A8EF-A97E4237B4D5}">
      <dsp:nvSpPr>
        <dsp:cNvPr id="0" name=""/>
        <dsp:cNvSpPr/>
      </dsp:nvSpPr>
      <dsp:spPr>
        <a:xfrm>
          <a:off x="712449" y="27991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PRODUKTIVITY</a:t>
          </a:r>
        </a:p>
      </dsp:txBody>
      <dsp:txXfrm>
        <a:off x="734065" y="2820807"/>
        <a:ext cx="9931064" cy="399568"/>
      </dsp:txXfrm>
    </dsp:sp>
    <dsp:sp modelId="{3233DFFE-D492-49A6-A7C8-2F95ED67FC13}">
      <dsp:nvSpPr>
        <dsp:cNvPr id="0" name=""/>
        <dsp:cNvSpPr/>
      </dsp:nvSpPr>
      <dsp:spPr>
        <a:xfrm>
          <a:off x="1026782" y="36723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6C069-8A21-4680-AD69-DB289AE8CB6E}">
      <dsp:nvSpPr>
        <dsp:cNvPr id="0" name=""/>
        <dsp:cNvSpPr/>
      </dsp:nvSpPr>
      <dsp:spPr>
        <a:xfrm>
          <a:off x="712449" y="34795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LEGISLATIVNÍ AUDIT </a:t>
          </a:r>
        </a:p>
      </dsp:txBody>
      <dsp:txXfrm>
        <a:off x="734065" y="3501207"/>
        <a:ext cx="9931064" cy="399568"/>
      </dsp:txXfrm>
    </dsp:sp>
    <dsp:sp modelId="{DB65C491-887E-4F5A-838E-5F3A2BCA9BE4}">
      <dsp:nvSpPr>
        <dsp:cNvPr id="0" name=""/>
        <dsp:cNvSpPr/>
      </dsp:nvSpPr>
      <dsp:spPr>
        <a:xfrm>
          <a:off x="1026782" y="43527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EAE81-C9EE-45AD-838F-4345B43AF922}">
      <dsp:nvSpPr>
        <dsp:cNvPr id="0" name=""/>
        <dsp:cNvSpPr/>
      </dsp:nvSpPr>
      <dsp:spPr>
        <a:xfrm>
          <a:off x="712449" y="41599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MANAGEMENTU</a:t>
          </a:r>
        </a:p>
      </dsp:txBody>
      <dsp:txXfrm>
        <a:off x="734065" y="4181607"/>
        <a:ext cx="9931064" cy="399568"/>
      </dsp:txXfrm>
    </dsp:sp>
    <dsp:sp modelId="{216AF537-D62C-4632-93D6-5495D4AB5525}">
      <dsp:nvSpPr>
        <dsp:cNvPr id="0" name=""/>
        <dsp:cNvSpPr/>
      </dsp:nvSpPr>
      <dsp:spPr>
        <a:xfrm>
          <a:off x="1026782" y="5033114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1ED12-E642-4991-92E7-44D3321C6C25}">
      <dsp:nvSpPr>
        <dsp:cNvPr id="0" name=""/>
        <dsp:cNvSpPr/>
      </dsp:nvSpPr>
      <dsp:spPr>
        <a:xfrm>
          <a:off x="712449" y="48403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AUDIT OPERACÍ – VNITROPODNIKOVÝCH PROCESŮ</a:t>
          </a:r>
        </a:p>
      </dsp:txBody>
      <dsp:txXfrm>
        <a:off x="734065" y="4862007"/>
        <a:ext cx="9931064" cy="399568"/>
      </dsp:txXfrm>
    </dsp:sp>
    <dsp:sp modelId="{4149B9C2-4F3F-4382-878A-31E47562BD61}">
      <dsp:nvSpPr>
        <dsp:cNvPr id="0" name=""/>
        <dsp:cNvSpPr/>
      </dsp:nvSpPr>
      <dsp:spPr>
        <a:xfrm>
          <a:off x="1026782" y="5663273"/>
          <a:ext cx="1079874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6706C-E1D7-4D5E-B4D6-A3F533235175}">
      <dsp:nvSpPr>
        <dsp:cNvPr id="0" name=""/>
        <dsp:cNvSpPr/>
      </dsp:nvSpPr>
      <dsp:spPr>
        <a:xfrm>
          <a:off x="712449" y="5520791"/>
          <a:ext cx="997429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005" tIns="0" rIns="37700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PERSONÁLNÍ A AUDIT PERSONÁLNÍHO ROZVOJE</a:t>
          </a:r>
        </a:p>
      </dsp:txBody>
      <dsp:txXfrm>
        <a:off x="734065" y="5542407"/>
        <a:ext cx="993106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308708" y="1998480"/>
            <a:ext cx="115745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3</a:t>
            </a:r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INTERNÍ AUDIT A MEZINÁRODNÍ AUDITORSKÉ STANDARDY</a:t>
            </a:r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1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7017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provádí:</a:t>
            </a:r>
          </a:p>
          <a:p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INTERNĚ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podnikový pracovník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(interní auditor) s potřebnými znalostmi a zkušenostmi,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auditorský tým,</a:t>
            </a:r>
          </a:p>
          <a:p>
            <a:pPr marL="0" lvl="1"/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EXTERNĚ - outsourcing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externí auditor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externí auditorský tým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složený ze specialistů, daňových poradců</a:t>
            </a:r>
            <a:endParaRPr lang="cs-CZ" sz="3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Náklady na provedení interního auditu prostřednictvím outsourcované služby jsou obvykle nižší než náklady na vlastního interního auditora.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Důvody provádění interního audit provádí: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narůstající konkurence,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globalizace,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legislativní požadavky,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inovace,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tlak na snižování nákladů,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očekávání akcionářů a zisk managementu.</a:t>
            </a:r>
          </a:p>
        </p:txBody>
      </p:sp>
    </p:spTree>
    <p:extLst>
      <p:ext uri="{BB962C8B-B14F-4D97-AF65-F5344CB8AC3E}">
        <p14:creationId xmlns:p14="http://schemas.microsoft.com/office/powerpoint/2010/main" val="349138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Důvody provádění interního auditu: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nástroj pro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získaní nebo udržení ISO standardu,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nástroj pro kontinuální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zlepšování procesů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 podniku,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získání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nezávislého pohledu 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managementu pro zlepšování,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součástí hloubkové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kontroly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vyžádán vlastníky, akcionáři nebo jinými subjekty z důvodu </a:t>
            </a: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zjištění zdraví podniku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Atributy interního auditu: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poskytuje užitečné výsledky pro řízení podniku,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definuje místa pro zlepšení,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poskytuje podněty pro zlepšení kvality nebo efektivity.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Hlavní principy profesní praxe interního auditu 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Prokazuje integritu.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Prokazuje kompetentnost a náležitou profesní péči.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 objektivní a oproštěný od nepatřičného ovlivňování (je nezávislý).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 v souladu se strategií, cíli a riziky dané organizace.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Má patřičné postavení a disponuje odpovídajícími zdroji.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Prokazuje kvalitu a průběžné zlepšování.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Účinně komunikuje.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Poskytuje ujištění založené na vyhodnocení rizik.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Rozumí podstatě věci, je proaktivní a zaměřený směrem do budoucna.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Podporuje zlepšování organizace. </a:t>
            </a:r>
          </a:p>
        </p:txBody>
      </p:sp>
    </p:spTree>
    <p:extLst>
      <p:ext uri="{BB962C8B-B14F-4D97-AF65-F5344CB8AC3E}">
        <p14:creationId xmlns:p14="http://schemas.microsoft.com/office/powerpoint/2010/main" val="299480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1"/>
            <a:ext cx="116527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Mezinárodní standardy pro profesní praxi interního auditu:</a:t>
            </a:r>
          </a:p>
          <a:p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je prováděn interními zaměstnanci nebo i externími odborníky ve firmách různých velikostí, organizačních struktur a zaměření, které navíc působí v různorodých prostředích. Popsané odlišnosti mohou ovlivnit praxi interního auditu v dané organizaci, nicméně musí existovat shoda s Mezinárodními standardy pro profesní praxi interního auditu. </a:t>
            </a:r>
          </a:p>
          <a:p>
            <a:endParaRPr lang="cs-CZ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Cíli Standardů jsou čtyři následující body: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Usměrnění souladu se závaznými prvky Mezinárodního rámce profesní praxe.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Poskytnutí rámce nutného pro podporu a poskytování služeb interního auditu, kterých je široké spektrum a přinášejí hodnotu.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Tvorba základny sloužící pro vyhodnocování výkonu interního auditu.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Podpora zdokonalování procesů a postupů v organizaci.</a:t>
            </a:r>
          </a:p>
        </p:txBody>
      </p:sp>
    </p:spTree>
    <p:extLst>
      <p:ext uri="{BB962C8B-B14F-4D97-AF65-F5344CB8AC3E}">
        <p14:creationId xmlns:p14="http://schemas.microsoft.com/office/powerpoint/2010/main" val="339834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327350"/>
            <a:ext cx="116527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Mezinárodní standardy pro profesní praxi interního auditu:</a:t>
            </a:r>
          </a:p>
          <a:p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Standardy, jakožto soubor principů a závazných požadavků, obsahují: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Klíčové požadavky, které jsou kladeny na profesní praxi interního auditů a také na hodnocení jeho výkonu. Jsou na mezinárodní úrovni aplikovatelné jak na fyzické osoby, tak i na ty právnické.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Interpretace, které objasňují pojmy užívané v jednotlivých Standardech.</a:t>
            </a:r>
          </a:p>
          <a:p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Standardy mají dvě části, přičemž obě se vztahují ke všem službám poskytovaným interním auditem.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Základní standardy </a:t>
            </a: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– ty upravují zásadní vlastnosti a požadavky pro útvary a subjekty, které vykonávají interní audit.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Standardy pro výkon interního auditu </a:t>
            </a: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– ty charakterizují služby interního auditu a definují kvalitativní kritéria, pomocí kterých je možné hodnotit výkon interního auditu.7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Nadstavbou dvou výše zmíněných částí jsou tzv. prováděcí standardy, které uvádějí požadavky pro </a:t>
            </a:r>
            <a:r>
              <a:rPr lang="cs-CZ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ujišťovací</a:t>
            </a: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(.A – z anglického slova </a:t>
            </a:r>
            <a:r>
              <a:rPr lang="cs-CZ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Assurance</a:t>
            </a: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 a poradenské (.C – z anglického </a:t>
            </a:r>
            <a:r>
              <a:rPr lang="cs-CZ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Consulting</a:t>
            </a:r>
            <a:r>
              <a:rPr lang="cs-CZ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 služby.</a:t>
            </a:r>
          </a:p>
        </p:txBody>
      </p:sp>
    </p:spTree>
    <p:extLst>
      <p:ext uri="{BB962C8B-B14F-4D97-AF65-F5344CB8AC3E}">
        <p14:creationId xmlns:p14="http://schemas.microsoft.com/office/powerpoint/2010/main" val="171234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54706" y="0"/>
            <a:ext cx="118950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Základní standardy: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1000 – Účel, pravomoci a odpovědnost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1010 – Přijetí Závazných směrnic ve statutu interního auditu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1100 – Nezávislost a objektivita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1110 – Organizační nezávislost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1111 – Přímá vzájemná součinnost s orgány společnosti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1112 – Role vedoucího interního auditu mimo oblast interního auditu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1120 – Objektivita jednotlivce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1130 – Narušení nezávislosti nebo objektivity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1200 – Odbornost a náležitá profesní péče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1210 – Odbornost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1220 – Náležitá profesní péče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1230 – Průběžný profesní rozvoj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1300 – Program pro zabezpečení a zvyšování kvality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1310 – Požadavky kladené na Program pro zabezpečení a zvyšování kvality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1311 – Interní hodnocení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1312 – Externí hodnocení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1320 – Podávání zpráv o Programu pro zabezpečení a zvyšování kvality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1321 – Užívání výrazu „Je v souladu s Mezinárodními standardy pro profesní praxi interního auditu“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1322 – Informování týkající se nesouladu</a:t>
            </a:r>
          </a:p>
        </p:txBody>
      </p:sp>
    </p:spTree>
    <p:extLst>
      <p:ext uri="{BB962C8B-B14F-4D97-AF65-F5344CB8AC3E}">
        <p14:creationId xmlns:p14="http://schemas.microsoft.com/office/powerpoint/2010/main" val="248013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54706" y="0"/>
            <a:ext cx="118950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Standardy pro výkon interního auditu se zabývají oblastmi, které upravují následující standardy: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2000 – Řízení interního auditu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2010 – Plánování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2020 – Komunikace a schvalování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2030 – Řízení zdrojů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2040 – Zásady a postupy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2050 – Koordinace a možnost spolehnutí se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2060 – Předávání zpráv vedení a orgánům společnosti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2070 – Externí poskytovatel služeb a organizační odpovědnost za provádění interního auditu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2100 – Charakter práce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2110 – Řízení a správa společnosti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2120 – Řízení rizik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2130 – Řízení a kontrola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2200 – Plánování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2201 – Přístup k plánování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2210 – Cíle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2220 – Rozsah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2230 – Rozvržení zdrojů v rámci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2240 – Pracovní program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2300 – Realizace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2310 – Identifikace informací</a:t>
            </a:r>
          </a:p>
        </p:txBody>
      </p:sp>
    </p:spTree>
    <p:extLst>
      <p:ext uri="{BB962C8B-B14F-4D97-AF65-F5344CB8AC3E}">
        <p14:creationId xmlns:p14="http://schemas.microsoft.com/office/powerpoint/2010/main" val="86109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54706" y="0"/>
            <a:ext cx="118950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Standardy pro výkon interního auditu se zabývají oblastmi, které upravují následující standardy: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2320 – Analýza a hodnocení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2330 – Dokumentace informací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2340 – Dohled (supervize) nad prováděním zakázky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2400 – Předávání výsledků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2410 – Kritéria komunikace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2420 – Kvalita zpráv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2421 – Chyby a opomenutí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2430 – Užívání výrazu „Provedeno v souladu s Mezinárodními standardy pro profesní praxi interního auditu“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2431 – Poskytnutí informací v případě nesouladu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2440 – Distribuce výsledků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2450 – Celkové názory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2500 – Monitorování</a:t>
            </a:r>
          </a:p>
          <a:p>
            <a:r>
              <a:rPr lang="cs-CZ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• 2600 – Předávání informace týkající se přijetí rizika</a:t>
            </a:r>
          </a:p>
        </p:txBody>
      </p:sp>
    </p:spTree>
    <p:extLst>
      <p:ext uri="{BB962C8B-B14F-4D97-AF65-F5344CB8AC3E}">
        <p14:creationId xmlns:p14="http://schemas.microsoft.com/office/powerpoint/2010/main" val="39762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DEFINICE INTERNÍHO AUDITU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</a:t>
            </a:r>
            <a:r>
              <a:rPr lang="cs-CZ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nezávislá, objektivně </a:t>
            </a:r>
            <a:r>
              <a:rPr lang="cs-CZ" sz="32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ujišťovací</a:t>
            </a:r>
            <a:r>
              <a:rPr lang="cs-CZ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poradenská činnost zaměřená na přidávání hodnoty a zdokonalování procesů v organizaci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pomáhá organizaci dosahovat jejích cílů tím, že přináší systematický metodický přístup k hodnocení a zlepšování účinnosti systému řízení rizik, řídicích a kontrolních procesů a řízení a správy organizace.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Nezávislá kontrola všech činností v podniku (analyzování, hodnocení, doporučení a poradenství).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Interním auditem se: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ověřuje spolehlivost vnitřního kontrolního systému,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analyzují a monitorují se rizikové oblasti,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odhaluje se porušování legislativních podmínek,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5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měří se efektivita např. dosažení úspor snížením nákladů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6637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3" y="150169"/>
            <a:ext cx="1123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ČESKÝ INSTITUT INTERNÍCH AUDITORŮ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42277" y="911571"/>
            <a:ext cx="1194972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ČIIA je sdružení interních auditorů za účelem prosazování a podpory rozvoje interního auditu v České republice.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 součástí Evropské konfederace institutů interního auditu (ECIIA).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Nejvyšším orgánem je Rada a v jejím čele je prezident, na Radu dohlíží tříčlenná kontrolní komise.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Rada se schází pravidelné každý rok.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Členem ČIIA může být F.O. nebo P.O., která má zájem o rozšiřování a zkvalitňování interního auditu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>
            <a:cxnSpLocks/>
          </p:cNvCxnSpPr>
          <p:nvPr/>
        </p:nvCxnSpPr>
        <p:spPr>
          <a:xfrm>
            <a:off x="296983" y="804538"/>
            <a:ext cx="1165274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1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181957"/>
            <a:ext cx="1194972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ČIIA je sdružuje: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členy působící v profesi „interní auditor“,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členy z akademické oblasti,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čestné členy pro podporu,</a:t>
            </a:r>
          </a:p>
          <a:p>
            <a:r>
              <a:rPr lang="cs-CZ" sz="3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Příjímání členů je na základě písemné žádosti.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0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2" y="254729"/>
            <a:ext cx="115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MEZINÁRODNÍ AUDITORSKÉ STNADARDY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296983" y="1002935"/>
            <a:ext cx="1165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mezinárodní standardy pro audit (ISA), které se týkají povinného auditu.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Jedná se o soubor auditorských směrnic, které stanovují podrobnosti, postupy, metody a techniky pro poskytování auditorských služeb.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>
            <a:cxnSpLocks/>
          </p:cNvCxnSpPr>
          <p:nvPr/>
        </p:nvCxnSpPr>
        <p:spPr>
          <a:xfrm>
            <a:off x="296983" y="883139"/>
            <a:ext cx="1165274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9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48491" y="315746"/>
            <a:ext cx="119497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Typy mezinárodních auditorských standardů: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ISA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auditu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ISRE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 Mezinárodní standardy pro prověrky účetních informací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ISAE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pro ověřování zakázky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ISRS</a:t>
            </a: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= Mezinárodní standardy pro související služby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8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148491" y="315746"/>
            <a:ext cx="119497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Rozdíly mezi interním a externím auditem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E432AB-5005-41A7-875C-DE596204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11" y="1002935"/>
            <a:ext cx="8512278" cy="57535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43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6F04E-307D-4E61-930C-8E015AC0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A2064-EFE6-484A-9C01-2DC8BD98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49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4" y="360231"/>
            <a:ext cx="11793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POSLÁNÍ INTERNÍHO AUDITU </a:t>
            </a:r>
          </a:p>
          <a:p>
            <a:endParaRPr lang="cs-CZ" sz="15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D12D87-D2EB-4DBB-BE99-43D2487DB589}"/>
              </a:ext>
            </a:extLst>
          </p:cNvPr>
          <p:cNvSpPr txBox="1"/>
          <p:nvPr/>
        </p:nvSpPr>
        <p:spPr>
          <a:xfrm>
            <a:off x="9833" y="1145061"/>
            <a:ext cx="60441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cs-CZ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Zvyšovat a chránit hodnotu organizace tím, že poskytuje objektivně </a:t>
            </a:r>
            <a:r>
              <a:rPr lang="cs-CZ" sz="4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ujišťovací</a:t>
            </a:r>
            <a:r>
              <a:rPr lang="cs-CZ" sz="4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služby založené na vyhodnocení rizik, poskytuje poradenství a přináší porozumění podstatě věci</a:t>
            </a:r>
            <a:r>
              <a:rPr lang="cs-CZ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“ </a:t>
            </a:r>
            <a:endParaRPr lang="cs-CZ" sz="4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B15A0C7-75EB-4421-9A9A-3A7DEE5A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5" y="826544"/>
            <a:ext cx="5830529" cy="60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HISTORIE INTERNÍHO AUDITU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 je oproti externímu auditu mladší disciplínou.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První interní audity se objevili na konci 20. století.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První interní útvary auditu vznikaly v bankách a pojišťovnách, později se dostaly do průmyslových a obchodních podniků.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počátcích se jednalo pouze o finanční audit, později se však začaly auditovat operace, jakost, řízení nebo ekologie.</a:t>
            </a:r>
          </a:p>
        </p:txBody>
      </p:sp>
    </p:spTree>
    <p:extLst>
      <p:ext uri="{BB962C8B-B14F-4D97-AF65-F5344CB8AC3E}">
        <p14:creationId xmlns:p14="http://schemas.microsoft.com/office/powerpoint/2010/main" val="50319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06218"/>
            <a:ext cx="1179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OBLASTI/SLUŽBY INTERNÍHO AUDITU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803F39-7A78-408D-9A51-CEE9DC2D3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885101"/>
              </p:ext>
            </p:extLst>
          </p:nvPr>
        </p:nvGraphicFramePr>
        <p:xfrm>
          <a:off x="-391107" y="553999"/>
          <a:ext cx="14248995" cy="619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24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UŽIVATELÉ INTERNÍHO AUDITU 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15DAF939-45F8-46ED-A90A-7A1672277671}"/>
              </a:ext>
            </a:extLst>
          </p:cNvPr>
          <p:cNvSpPr/>
          <p:nvPr/>
        </p:nvSpPr>
        <p:spPr>
          <a:xfrm>
            <a:off x="4623554" y="2834422"/>
            <a:ext cx="1844430" cy="1758462"/>
          </a:xfrm>
          <a:prstGeom prst="flowChartConnector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EE6F34-3C85-449E-94BD-D773A33FB124}"/>
              </a:ext>
            </a:extLst>
          </p:cNvPr>
          <p:cNvSpPr txBox="1"/>
          <p:nvPr/>
        </p:nvSpPr>
        <p:spPr>
          <a:xfrm>
            <a:off x="4651664" y="3344561"/>
            <a:ext cx="178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UŽIVATELÉ  AUDITU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84BB44A-10A9-488E-99FF-4573C542EAA2}"/>
              </a:ext>
            </a:extLst>
          </p:cNvPr>
          <p:cNvSpPr/>
          <p:nvPr/>
        </p:nvSpPr>
        <p:spPr>
          <a:xfrm rot="3251532">
            <a:off x="4285275" y="417403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078E99A-2598-42C0-825F-D359B97D2620}"/>
              </a:ext>
            </a:extLst>
          </p:cNvPr>
          <p:cNvSpPr/>
          <p:nvPr/>
        </p:nvSpPr>
        <p:spPr>
          <a:xfrm rot="14019239">
            <a:off x="6441663" y="2553602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8097285D-A7B6-4931-9249-17B8C3453B55}"/>
              </a:ext>
            </a:extLst>
          </p:cNvPr>
          <p:cNvSpPr/>
          <p:nvPr/>
        </p:nvSpPr>
        <p:spPr>
          <a:xfrm rot="7683984">
            <a:off x="4287127" y="2534990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3CBD90BF-764E-49A2-A04D-0D88C7E768F4}"/>
              </a:ext>
            </a:extLst>
          </p:cNvPr>
          <p:cNvSpPr/>
          <p:nvPr/>
        </p:nvSpPr>
        <p:spPr>
          <a:xfrm rot="18796595">
            <a:off x="6433786" y="4244111"/>
            <a:ext cx="361286" cy="636948"/>
          </a:xfrm>
          <a:prstGeom prst="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vykachlíkované, koupelna&#10;&#10;Popis byl vytvořen automaticky">
            <a:extLst>
              <a:ext uri="{FF2B5EF4-FFF2-40B4-BE49-F238E27FC236}">
                <a16:creationId xmlns:a16="http://schemas.microsoft.com/office/drawing/2014/main" id="{8456EECA-4865-436A-9BB5-789F29009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98" b="94898" l="10000" r="94737">
                        <a14:foregroundMark x1="69079" y1="8673" x2="71316" y2="9694"/>
                        <a14:foregroundMark x1="90000" y1="26276" x2="88553" y2="43367"/>
                        <a14:foregroundMark x1="93421" y1="38265" x2="92105" y2="33673"/>
                        <a14:foregroundMark x1="88158" y1="52296" x2="88289" y2="54082"/>
                        <a14:foregroundMark x1="71184" y1="7908" x2="72105" y2="15816"/>
                        <a14:foregroundMark x1="52237" y1="41071" x2="51711" y2="56122"/>
                        <a14:foregroundMark x1="51711" y1="56122" x2="51842" y2="56378"/>
                        <a14:foregroundMark x1="58289" y1="62755" x2="57500" y2="65051"/>
                        <a14:foregroundMark x1="58158" y1="88520" x2="65526" y2="93367"/>
                        <a14:foregroundMark x1="65526" y1="93367" x2="66974" y2="92857"/>
                        <a14:foregroundMark x1="68421" y1="92347" x2="68947" y2="93878"/>
                        <a14:foregroundMark x1="65526" y1="95918" x2="58684" y2="89286"/>
                        <a14:foregroundMark x1="51579" y1="56888" x2="52237" y2="45408"/>
                        <a14:foregroundMark x1="51447" y1="50000" x2="51053" y2="55867"/>
                        <a14:foregroundMark x1="93421" y1="73724" x2="88421" y2="85714"/>
                        <a14:foregroundMark x1="93158" y1="71939" x2="93553" y2="72449"/>
                        <a14:foregroundMark x1="88553" y1="22704" x2="94605" y2="36224"/>
                        <a14:foregroundMark x1="70526" y1="7908" x2="67105" y2="9694"/>
                        <a14:foregroundMark x1="89868" y1="22449" x2="94737" y2="34694"/>
                        <a14:foregroundMark x1="94737" y1="34694" x2="94737" y2="36735"/>
                        <a14:foregroundMark x1="83421" y1="86735" x2="83684" y2="8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6" y="482213"/>
            <a:ext cx="5182486" cy="26730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8EA7E4-773A-4D49-986E-28231A11E022}"/>
              </a:ext>
            </a:extLst>
          </p:cNvPr>
          <p:cNvSpPr txBox="1"/>
          <p:nvPr/>
        </p:nvSpPr>
        <p:spPr>
          <a:xfrm>
            <a:off x="6970130" y="310936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VÝBOR PRO AUDIT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CCD4176-12A3-40D8-98A9-4963916906C9}"/>
              </a:ext>
            </a:extLst>
          </p:cNvPr>
          <p:cNvSpPr txBox="1"/>
          <p:nvPr/>
        </p:nvSpPr>
        <p:spPr>
          <a:xfrm>
            <a:off x="174144" y="3075696"/>
            <a:ext cx="426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ŘÍDÍCÍ ORGÁNY SPOLEČNOSTI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0DE1F30-E375-4645-9569-3BD622C108A1}"/>
              </a:ext>
            </a:extLst>
          </p:cNvPr>
          <p:cNvSpPr txBox="1"/>
          <p:nvPr/>
        </p:nvSpPr>
        <p:spPr>
          <a:xfrm>
            <a:off x="393670" y="5975677"/>
            <a:ext cx="426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PROVOZNÍ MANAGEMENT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36AFBE3-A5DA-4AA1-92CC-44FC7B7C2E38}"/>
              </a:ext>
            </a:extLst>
          </p:cNvPr>
          <p:cNvSpPr txBox="1"/>
          <p:nvPr/>
        </p:nvSpPr>
        <p:spPr>
          <a:xfrm>
            <a:off x="6970130" y="5993909"/>
            <a:ext cx="479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Bookman Old Style" panose="02050604050505020204" pitchFamily="18" charset="0"/>
              </a:rPr>
              <a:t>EXTERNÍ AUDITOR NEBO FIRMA</a:t>
            </a:r>
          </a:p>
        </p:txBody>
      </p:sp>
      <p:pic>
        <p:nvPicPr>
          <p:cNvPr id="23" name="Obrázek 22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344FADD6-51D8-459D-8664-0979B33320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4" b="99819" l="35924" r="85704">
                        <a14:foregroundMark x1="46188" y1="92238" x2="53372" y2="92238"/>
                        <a14:foregroundMark x1="50293" y1="97653" x2="62977" y2="94946"/>
                        <a14:foregroundMark x1="62977" y1="94946" x2="67082" y2="86643"/>
                        <a14:foregroundMark x1="80279" y1="76173" x2="67155" y2="86643"/>
                        <a14:foregroundMark x1="55352" y1="48556" x2="58798" y2="83574"/>
                        <a14:foregroundMark x1="55792" y1="10830" x2="59971" y2="11913"/>
                        <a14:foregroundMark x1="56378" y1="5054" x2="57551" y2="5235"/>
                        <a14:foregroundMark x1="53299" y1="40433" x2="54839" y2="48195"/>
                        <a14:foregroundMark x1="59971" y1="41336" x2="58724" y2="51805"/>
                        <a14:foregroundMark x1="58724" y1="51805" x2="58724" y2="51805"/>
                        <a14:foregroundMark x1="69404" y1="40981" x2="69646" y2="41599"/>
                        <a14:foregroundMark x1="53886" y1="84477" x2="53226" y2="91155"/>
                        <a14:foregroundMark x1="47801" y1="98014" x2="52273" y2="98195"/>
                        <a14:foregroundMark x1="52273" y1="98195" x2="64516" y2="96931"/>
                        <a14:foregroundMark x1="69355" y1="92238" x2="68109" y2="99819"/>
                        <a14:foregroundMark x1="75440" y1="76534" x2="72141" y2="79422"/>
                        <a14:foregroundMark x1="65543" y1="77256" x2="66789" y2="84838"/>
                        <a14:foregroundMark x1="70674" y1="85921" x2="72801" y2="84838"/>
                        <a14:foregroundMark x1="72874" y1="85018" x2="75293" y2="83032"/>
                        <a14:backgroundMark x1="71481" y1="28700" x2="81452" y2="55776"/>
                        <a14:backgroundMark x1="81452" y1="55776" x2="82551" y2="57401"/>
                        <a14:backgroundMark x1="62537" y1="32310" x2="80425" y2="65162"/>
                        <a14:backgroundMark x1="61950" y1="28339" x2="62683" y2="38628"/>
                        <a14:backgroundMark x1="62683" y1="38628" x2="65396" y2="41155"/>
                        <a14:backgroundMark x1="67082" y1="36823" x2="71334" y2="39170"/>
                        <a14:backgroundMark x1="71334" y1="39170" x2="71701" y2="39711"/>
                        <a14:backgroundMark x1="40176" y1="70217" x2="40982" y2="77798"/>
                        <a14:backgroundMark x1="66276" y1="32671" x2="70015" y2="3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7884"/>
          <a:stretch/>
        </p:blipFill>
        <p:spPr>
          <a:xfrm>
            <a:off x="7440914" y="3941717"/>
            <a:ext cx="3219789" cy="2098849"/>
          </a:xfrm>
          <a:prstGeom prst="rect">
            <a:avLst/>
          </a:prstGeom>
        </p:spPr>
      </p:pic>
      <p:pic>
        <p:nvPicPr>
          <p:cNvPr id="25" name="Obrázek 24" descr="Obsah obrázku osoba, stojící&#10;&#10;Popis byl vytvořen automaticky">
            <a:extLst>
              <a:ext uri="{FF2B5EF4-FFF2-40B4-BE49-F238E27FC236}">
                <a16:creationId xmlns:a16="http://schemas.microsoft.com/office/drawing/2014/main" id="{6A3B976F-BEF1-41B4-B5D0-F29D5F0A9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9737" l="6300" r="90000">
                        <a14:foregroundMark x1="12100" y1="50986" x2="10500" y2="61498"/>
                        <a14:foregroundMark x1="10500" y1="61498" x2="13500" y2="70828"/>
                        <a14:foregroundMark x1="13500" y1="70828" x2="18000" y2="78055"/>
                        <a14:foregroundMark x1="18000" y1="78055" x2="18900" y2="88173"/>
                        <a14:foregroundMark x1="18900" y1="88173" x2="24800" y2="80946"/>
                        <a14:foregroundMark x1="24800" y1="80946" x2="28600" y2="88830"/>
                        <a14:foregroundMark x1="28407" y1="90380" x2="27600" y2="96846"/>
                        <a14:foregroundMark x1="28600" y1="88830" x2="28421" y2="90266"/>
                        <a14:foregroundMark x1="27600" y1="96846" x2="27600" y2="96715"/>
                        <a14:foregroundMark x1="31200" y1="77792" x2="46600" y2="76216"/>
                        <a14:foregroundMark x1="46600" y1="76216" x2="53500" y2="77267"/>
                        <a14:foregroundMark x1="12600" y1="84100" x2="15600" y2="91721"/>
                        <a14:foregroundMark x1="15600" y1="91721" x2="21200" y2="93824"/>
                        <a14:foregroundMark x1="21200" y1="93824" x2="24600" y2="87779"/>
                        <a14:foregroundMark x1="6300" y1="61629" x2="13500" y2="69645"/>
                        <a14:foregroundMark x1="13500" y1="69645" x2="16700" y2="70565"/>
                        <a14:foregroundMark x1="70200" y1="80289" x2="72000" y2="93955"/>
                        <a14:foregroundMark x1="84500" y1="55848" x2="77100" y2="61367"/>
                        <a14:foregroundMark x1="77100" y1="61367" x2="72700" y2="71353"/>
                        <a14:foregroundMark x1="79200" y1="34297" x2="85800" y2="55979"/>
                        <a14:foregroundMark x1="65900" y1="76216" x2="66300" y2="92773"/>
                        <a14:foregroundMark x1="66300" y1="92773" x2="67200" y2="97372"/>
                        <a14:foregroundMark x1="74000" y1="81603" x2="74900" y2="98292"/>
                        <a14:foregroundMark x1="75200" y1="81209" x2="76300" y2="98555"/>
                        <a14:foregroundMark x1="45700" y1="80026" x2="47100" y2="99474"/>
                        <a14:foregroundMark x1="53900" y1="83180" x2="56670" y2="97972"/>
                        <a14:foregroundMark x1="44700" y1="81472" x2="41200" y2="95795"/>
                        <a14:foregroundMark x1="41200" y1="95795" x2="41000" y2="99606"/>
                        <a14:foregroundMark x1="51100" y1="30749" x2="52300" y2="33509"/>
                        <a14:foregroundMark x1="83800" y1="46255" x2="86000" y2="52562"/>
                        <a14:backgroundMark x1="30100" y1="90145" x2="30500" y2="99737"/>
                        <a14:backgroundMark x1="58500" y1="91327" x2="60100" y2="99343"/>
                        <a14:backgroundMark x1="56400" y1="92641" x2="56700" y2="99474"/>
                        <a14:backgroundMark x1="57100" y1="97898" x2="57300" y2="99869"/>
                        <a14:backgroundMark x1="51700" y1="24442" x2="52400" y2="26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9" y="3395379"/>
            <a:ext cx="3390668" cy="2580298"/>
          </a:xfrm>
          <a:prstGeom prst="rect">
            <a:avLst/>
          </a:prstGeom>
        </p:spPr>
      </p:pic>
      <p:pic>
        <p:nvPicPr>
          <p:cNvPr id="29" name="Obrázek 28" descr="Obsah obrázku osoba, pózování, stojící, lidé&#10;&#10;Popis byl vytvořen automaticky">
            <a:extLst>
              <a:ext uri="{FF2B5EF4-FFF2-40B4-BE49-F238E27FC236}">
                <a16:creationId xmlns:a16="http://schemas.microsoft.com/office/drawing/2014/main" id="{C0DEA1B0-1C62-4F09-AC46-5B27229C3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902" l="9993" r="89941">
                        <a14:foregroundMark x1="38276" y1="91373" x2="36577" y2="99902"/>
                        <a14:foregroundMark x1="44677" y1="92451" x2="46636" y2="98137"/>
                        <a14:foregroundMark x1="52972" y1="69608" x2="54017" y2="74314"/>
                        <a14:foregroundMark x1="52645" y1="90784" x2="56891" y2="93922"/>
                        <a14:foregroundMark x1="56891" y1="93922" x2="56891" y2="93922"/>
                        <a14:foregroundMark x1="73220" y1="41863" x2="65578" y2="54314"/>
                        <a14:foregroundMark x1="65578" y1="54314" x2="65578" y2="54510"/>
                        <a14:foregroundMark x1="38994" y1="37843" x2="42195" y2="44706"/>
                        <a14:foregroundMark x1="22142" y1="21569" x2="21293" y2="38725"/>
                        <a14:foregroundMark x1="21293" y1="38725" x2="26453" y2="86275"/>
                        <a14:foregroundMark x1="55193" y1="34608" x2="58589" y2="33725"/>
                        <a14:foregroundMark x1="16003" y1="89902" x2="22012" y2="93922"/>
                        <a14:foregroundMark x1="22012" y1="93922" x2="26780" y2="93431"/>
                        <a14:foregroundMark x1="26780" y1="93431" x2="27172" y2="93137"/>
                        <a14:foregroundMark x1="16656" y1="44412" x2="19464" y2="69314"/>
                        <a14:foregroundMark x1="11234" y1="48627" x2="18942" y2="38137"/>
                        <a14:foregroundMark x1="17048" y1="25098" x2="16721" y2="32745"/>
                        <a14:foregroundMark x1="25931" y1="48529" x2="27564" y2="89412"/>
                        <a14:foregroundMark x1="27564" y1="89412" x2="29131" y2="96765"/>
                        <a14:foregroundMark x1="29131" y1="96765" x2="21424" y2="96667"/>
                        <a14:foregroundMark x1="20901" y1="55686" x2="24886" y2="79412"/>
                        <a14:foregroundMark x1="15219" y1="80196" x2="16133" y2="88333"/>
                        <a14:foregroundMark x1="13390" y1="98529" x2="25082" y2="97843"/>
                        <a14:foregroundMark x1="25082" y1="97843" x2="28805" y2="98431"/>
                        <a14:foregroundMark x1="20444" y1="67647" x2="21359" y2="85588"/>
                        <a14:foregroundMark x1="13390" y1="47157" x2="17505" y2="57353"/>
                        <a14:foregroundMark x1="16003" y1="41275" x2="20444" y2="51961"/>
                        <a14:foregroundMark x1="12541" y1="47451" x2="16395" y2="38725"/>
                        <a14:foregroundMark x1="15611" y1="38137" x2="13194" y2="45882"/>
                        <a14:foregroundMark x1="13194" y1="45882" x2="13194" y2="46373"/>
                        <a14:foregroundMark x1="25604" y1="89216" x2="26715" y2="94216"/>
                        <a14:foregroundMark x1="19791" y1="95588" x2="21163" y2="98824"/>
                        <a14:foregroundMark x1="69366" y1="40882" x2="70150" y2="41471"/>
                        <a14:foregroundMark x1="73939" y1="40588" x2="72371" y2="42647"/>
                        <a14:foregroundMark x1="65578" y1="97059" x2="63749" y2="99804"/>
                        <a14:backgroundMark x1="21709" y1="67315" x2="21675" y2="69932"/>
                        <a14:backgroundMark x1="21876" y1="54464" x2="21865" y2="55330"/>
                        <a14:backgroundMark x1="21162" y1="51360" x2="21665" y2="52521"/>
                        <a14:backgroundMark x1="16249" y1="40020" x2="16482" y2="40557"/>
                        <a14:backgroundMark x1="9275" y1="23922" x2="15363" y2="37974"/>
                        <a14:backgroundMark x1="20343" y1="67113" x2="20504" y2="67640"/>
                        <a14:backgroundMark x1="9471" y1="31569" x2="12918" y2="42836"/>
                        <a14:backgroundMark x1="15284" y1="77941" x2="15284" y2="80180"/>
                        <a14:backgroundMark x1="26398" y1="86288" x2="26490" y2="89842"/>
                        <a14:backgroundMark x1="25343" y1="45392" x2="25425" y2="48575"/>
                        <a14:backgroundMark x1="28674" y1="59608" x2="29850" y2="68725"/>
                        <a14:backgroundMark x1="53494" y1="46176" x2="51666" y2="47549"/>
                        <a14:backgroundMark x1="57675" y1="23922" x2="66427" y2="38431"/>
                        <a14:backgroundMark x1="75963" y1="37353" x2="86806" y2="31471"/>
                        <a14:backgroundMark x1="86806" y1="31471" x2="88570" y2="32255"/>
                        <a14:backgroundMark x1="50163" y1="30196" x2="51535" y2="35784"/>
                        <a14:backgroundMark x1="45265" y1="33431" x2="44154" y2="36078"/>
                        <a14:backgroundMark x1="43632" y1="37255" x2="45003" y2="34804"/>
                        <a14:backgroundMark x1="49118" y1="82059" x2="49118" y2="83333"/>
                        <a14:backgroundMark x1="48922" y1="82255" x2="48857" y2="99902"/>
                        <a14:backgroundMark x1="59634" y1="46275" x2="59438" y2="45392"/>
                        <a14:backgroundMark x1="61398" y1="48627" x2="61398" y2="48627"/>
                        <a14:backgroundMark x1="59438" y1="43333" x2="59438" y2="4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0" y="395071"/>
            <a:ext cx="3990166" cy="26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INTERNÍ AUDITOR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0" dirty="0">
                <a:effectLst/>
                <a:latin typeface="Bookman Old Style" panose="02050604050505020204" pitchFamily="18" charset="0"/>
              </a:rPr>
              <a:t>Interní auditor se zaměřuje na hodnocení vnitřního kontrolního systému.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M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anagementu poskytuje informace, hodnocení, analýzy, doporučení a konzultace pro efektivní plnění jejich úkolů.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</a:t>
            </a:r>
            <a:r>
              <a:rPr lang="cs-CZ" sz="3000" b="0" i="0" dirty="0">
                <a:effectLst/>
                <a:latin typeface="Bookman Old Style" panose="02050604050505020204" pitchFamily="18" charset="0"/>
              </a:rPr>
              <a:t>ejnovějšími světovými trendem interního auditu je ujištění o tom, že společnost si je vědoma rizik, kterým je vystavena, a zvládá 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Český institut interního auditu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(ČIIA) je spolek sdružující interní auditory za účelem jejich podpory a prosazování rozvoje interního auditu v České republice.</a:t>
            </a:r>
          </a:p>
          <a:p>
            <a:endParaRPr lang="cs-CZ" sz="3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7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296983" y="254729"/>
            <a:ext cx="688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INTERNÍ AUDIT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418122" y="1102533"/>
            <a:ext cx="11652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Cílem interního auditu je pomáhat podniku plnit co nejefektivněji cíle podniku, vyvarovat se potenciálním rizikům a ztrátám.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pracuje s vnitřními procesy, činnostmi a postupy, které vyhodnocuje a zlepšuje.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Interní audit je nezávislá, objektivní činnost zaměřená na zdokonalování procesů v podniku.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53162D5-EDE2-8F85-A252-AD29C8EFC4D4}"/>
              </a:ext>
            </a:extLst>
          </p:cNvPr>
          <p:cNvCxnSpPr/>
          <p:nvPr/>
        </p:nvCxnSpPr>
        <p:spPr>
          <a:xfrm>
            <a:off x="296983" y="883139"/>
            <a:ext cx="1078132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9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89ADC5-2B46-4DB7-B5DF-DBB8AA8C1993}"/>
              </a:ext>
            </a:extLst>
          </p:cNvPr>
          <p:cNvSpPr txBox="1"/>
          <p:nvPr/>
        </p:nvSpPr>
        <p:spPr>
          <a:xfrm>
            <a:off x="296983" y="725936"/>
            <a:ext cx="11652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01CDA-22AA-43BC-8AB2-EDE284215664}"/>
              </a:ext>
            </a:extLst>
          </p:cNvPr>
          <p:cNvSpPr txBox="1"/>
          <p:nvPr/>
        </p:nvSpPr>
        <p:spPr>
          <a:xfrm>
            <a:off x="539260" y="336625"/>
            <a:ext cx="116527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Nezávislá kontrola všech činností a procesů v podniku.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Zabývá se analýzami (rozbory), hodnoceními a doporučeními.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Spočívá v ověření spolehlivosti vnitřního kontrolního systému.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Analýza a monitorování rizikových oblastí.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Sledování správnosti výkaznictví, dodržování legislativních podmínek a efektivity procesů.</a:t>
            </a:r>
          </a:p>
        </p:txBody>
      </p:sp>
    </p:spTree>
    <p:extLst>
      <p:ext uri="{BB962C8B-B14F-4D97-AF65-F5344CB8AC3E}">
        <p14:creationId xmlns:p14="http://schemas.microsoft.com/office/powerpoint/2010/main" val="3569656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1518</Words>
  <Application>Microsoft Office PowerPoint</Application>
  <PresentationFormat>Širokoúhlá obrazovka</PresentationFormat>
  <Paragraphs>175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Petr Novák</cp:lastModifiedBy>
  <cp:revision>118</cp:revision>
  <dcterms:created xsi:type="dcterms:W3CDTF">2021-07-20T07:02:07Z</dcterms:created>
  <dcterms:modified xsi:type="dcterms:W3CDTF">2023-09-25T20:36:31Z</dcterms:modified>
</cp:coreProperties>
</file>