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345" r:id="rId3"/>
    <p:sldId id="350" r:id="rId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Zápočet (0-35b, min.20b):</a:t>
            </a:r>
          </a:p>
          <a:p>
            <a:pPr lvl="1"/>
            <a:r>
              <a:rPr lang="cs-CZ" dirty="0"/>
              <a:t>Prezentace 20-30min </a:t>
            </a:r>
            <a:r>
              <a:rPr lang="cs-CZ" b="1" dirty="0"/>
              <a:t>(17.4.2021)</a:t>
            </a:r>
          </a:p>
          <a:p>
            <a:pPr lvl="1"/>
            <a:r>
              <a:rPr lang="cs-CZ" dirty="0"/>
              <a:t>MVŠO šablona</a:t>
            </a:r>
          </a:p>
          <a:p>
            <a:pPr lvl="1"/>
            <a:r>
              <a:rPr lang="cs-CZ" dirty="0"/>
              <a:t>Uložit do MS </a:t>
            </a:r>
            <a:r>
              <a:rPr lang="cs-CZ" dirty="0" err="1"/>
              <a:t>Teams</a:t>
            </a:r>
            <a:r>
              <a:rPr lang="cs-CZ" dirty="0"/>
              <a:t> (složka seminární práce ve tvaru </a:t>
            </a:r>
            <a:r>
              <a:rPr lang="cs-CZ" i="1" dirty="0" err="1"/>
              <a:t>Přijméní_Jméno_Téma</a:t>
            </a:r>
            <a:r>
              <a:rPr lang="cs-CZ" i="1" dirty="0"/>
              <a:t>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Ústní zkouška (0-65b, min. 31b)</a:t>
            </a:r>
          </a:p>
          <a:p>
            <a:pPr lvl="1"/>
            <a:r>
              <a:rPr lang="cs-CZ" dirty="0"/>
              <a:t>2 teoretické otázky (seznam je uveden ve STAG); 10min příprava/10min zkouška</a:t>
            </a:r>
          </a:p>
          <a:p>
            <a:pPr lvl="1"/>
            <a:endParaRPr lang="cs-CZ" dirty="0"/>
          </a:p>
          <a:p>
            <a:pPr marL="0" indent="0" algn="ctr">
              <a:buNone/>
            </a:pPr>
            <a:r>
              <a:rPr lang="cs-CZ" sz="2600" dirty="0"/>
              <a:t>51-67b (3), 68-84b (2), 85-100b (1)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Otázky ke zkoušce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2716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Úvod do procesního řízení, procesní management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Rozhodování typu „Make or Buy“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Facility Managementu – norma ČSN EN 15 221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Ekonomické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Udržitelný rozvoj a udržitelná výstavba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Technická zařízení budov</a:t>
            </a:r>
          </a:p>
          <a:p>
            <a:pPr marL="457200" indent="-457200">
              <a:buAutoNum type="arabicPeriod"/>
            </a:pPr>
            <a:r>
              <a:rPr lang="cs-CZ" sz="2000" b="1" dirty="0"/>
              <a:t>Odpadové hospodářství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Energetické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jeho tým, počítačová podpora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Rozsah služeb v oblasti FM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d546e5e1-5d42-4630-bacd-c69bfdcbd5e8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144</Words>
  <Application>Microsoft Office PowerPoint</Application>
  <PresentationFormat>Předvádění na obrazovce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Management podpůrných procesů 2 </vt:lpstr>
      <vt:lpstr>Požadavky k ukončení předmětu</vt:lpstr>
      <vt:lpstr>Otázky ke zkoušce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83</cp:revision>
  <cp:lastPrinted>2018-09-11T09:44:43Z</cp:lastPrinted>
  <dcterms:created xsi:type="dcterms:W3CDTF">2012-02-25T13:45:29Z</dcterms:created>
  <dcterms:modified xsi:type="dcterms:W3CDTF">2022-09-30T11:13:30Z</dcterms:modified>
</cp:coreProperties>
</file>