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351" r:id="rId3"/>
    <p:sldId id="345" r:id="rId4"/>
    <p:sldId id="350" r:id="rId5"/>
    <p:sldId id="355" r:id="rId6"/>
    <p:sldId id="352" r:id="rId7"/>
    <p:sldId id="354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41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.kolos@mvso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strategicke-rizen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Strategický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Ing. Pavel Kološ, Ph.D.</a:t>
            </a:r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pavel.kolos@mvso.cz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MS Teams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29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Zápočet (0-35b, min.20b) </a:t>
            </a:r>
          </a:p>
          <a:p>
            <a:pPr lvl="1"/>
            <a:r>
              <a:rPr lang="cs-CZ" dirty="0"/>
              <a:t>Seminární práce + prezentace (14.10.2022)</a:t>
            </a:r>
          </a:p>
          <a:p>
            <a:pPr lvl="1"/>
            <a:r>
              <a:rPr lang="cs-CZ" dirty="0"/>
              <a:t>Test (11.11.2022)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Zkouška (0-65b, min.25b) 1 (100-85b), 2 (84b – 68b), 3 (67b – 51b)</a:t>
            </a:r>
          </a:p>
          <a:p>
            <a:pPr lvl="1"/>
            <a:r>
              <a:rPr lang="cs-CZ" dirty="0"/>
              <a:t>Ústní zkouška</a:t>
            </a:r>
          </a:p>
          <a:p>
            <a:pPr lvl="1"/>
            <a:r>
              <a:rPr lang="cs-CZ" dirty="0"/>
              <a:t>Řádné termíny – leden 2023 </a:t>
            </a:r>
          </a:p>
          <a:p>
            <a:pPr lvl="1"/>
            <a:r>
              <a:rPr lang="cs-CZ" dirty="0" err="1"/>
              <a:t>předtermín</a:t>
            </a:r>
            <a:r>
              <a:rPr lang="cs-CZ" dirty="0"/>
              <a:t> před Vánoci?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Strategický management</a:t>
            </a:r>
          </a:p>
          <a:p>
            <a:pPr marL="857250" lvl="1" indent="-457200"/>
            <a:r>
              <a:rPr lang="cs-CZ" sz="1600" b="1" dirty="0"/>
              <a:t>Úvod o problematiky</a:t>
            </a:r>
          </a:p>
          <a:p>
            <a:pPr marL="857250" lvl="1" indent="-457200"/>
            <a:r>
              <a:rPr lang="cs-CZ" sz="1600" b="1" dirty="0"/>
              <a:t>Proces strategického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Strategické myšlení</a:t>
            </a:r>
          </a:p>
          <a:p>
            <a:pPr marL="857250" lvl="1" indent="-457200"/>
            <a:r>
              <a:rPr lang="cs-CZ" sz="1600" b="1" dirty="0"/>
              <a:t>Manažerská optika vs. Optika psychologie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Strategické analýzy</a:t>
            </a:r>
          </a:p>
          <a:p>
            <a:pPr marL="857250" lvl="1" indent="-457200"/>
            <a:r>
              <a:rPr lang="cs-CZ" sz="1600" b="1" dirty="0"/>
              <a:t>Analýzy vnějšího a vnitřního prostředí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Strategie</a:t>
            </a:r>
          </a:p>
          <a:p>
            <a:pPr marL="857250" lvl="1" indent="-457200"/>
            <a:r>
              <a:rPr lang="cs-CZ" sz="1600" b="1" dirty="0"/>
              <a:t>Strategická roadmapa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Business model</a:t>
            </a:r>
          </a:p>
          <a:p>
            <a:pPr marL="457200" indent="-457200">
              <a:buAutoNum type="arabicPeriod"/>
            </a:pPr>
            <a:r>
              <a:rPr lang="cs-CZ" sz="2000" b="1" dirty="0"/>
              <a:t>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A431B-37F4-4301-8C5E-ED2CA6DA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9E8310A-0F0D-482F-B124-DCEBB134D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7" y="404664"/>
            <a:ext cx="3903305" cy="576064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6CC7C46-99BF-4A39-BE23-53EED416C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144" y="382898"/>
            <a:ext cx="3903305" cy="578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5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C103E-35B9-4BCF-BE6E-F8EBCB49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6065E-A30A-4A8C-9B0F-536C5DB3A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D.Navrátilová</a:t>
            </a:r>
            <a:r>
              <a:rPr lang="cs-CZ" dirty="0"/>
              <a:t> – Strategický management – učební opory pro kombinované studium</a:t>
            </a:r>
          </a:p>
          <a:p>
            <a:r>
              <a:rPr lang="cs-CZ" dirty="0" err="1"/>
              <a:t>Z.Souček</a:t>
            </a:r>
            <a:r>
              <a:rPr lang="cs-CZ" dirty="0"/>
              <a:t> – Strategie úspěšného podniku</a:t>
            </a:r>
          </a:p>
          <a:p>
            <a:r>
              <a:rPr lang="cs-CZ" dirty="0" err="1"/>
              <a:t>Š.Vilamová</a:t>
            </a:r>
            <a:r>
              <a:rPr lang="cs-CZ" dirty="0"/>
              <a:t> – Strategický management – studijní opory VŠB-TU Ostrava</a:t>
            </a:r>
          </a:p>
          <a:p>
            <a:r>
              <a:rPr lang="cs-CZ" dirty="0"/>
              <a:t>Prezentace – viz interaktivní osnovy</a:t>
            </a:r>
          </a:p>
          <a:p>
            <a:r>
              <a:rPr lang="cs-CZ" dirty="0">
                <a:hlinkClick r:id="rId2"/>
              </a:rPr>
              <a:t>https://managementmania.com/cs/strategicke-rizeni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87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45F5A-088F-4F82-B379-D4888949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seminární práce – </a:t>
            </a:r>
            <a:r>
              <a:rPr lang="cs-CZ" dirty="0" err="1"/>
              <a:t>word</a:t>
            </a:r>
            <a:r>
              <a:rPr lang="cs-CZ" dirty="0"/>
              <a:t>/</a:t>
            </a:r>
            <a:r>
              <a:rPr lang="cs-CZ" dirty="0" err="1"/>
              <a:t>pdf</a:t>
            </a:r>
            <a:r>
              <a:rPr lang="cs-CZ" dirty="0"/>
              <a:t> + 10min prezentace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679D95A-5BA0-43B1-BDE0-225EF2F36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900" b="1" dirty="0"/>
              <a:t>      </a:t>
            </a:r>
            <a:r>
              <a:rPr lang="cs-CZ" sz="2200" b="1" dirty="0"/>
              <a:t>Úvod</a:t>
            </a:r>
            <a:endParaRPr lang="cs-CZ" sz="2200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22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sz="2200" b="1" dirty="0"/>
              <a:t>Teorie (PESTE, PORTERUV MODEL 5 SIL, SWOT)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22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sz="2200" b="1" dirty="0"/>
              <a:t>Popis vybrané společnosti 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Produkty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Organizační struktura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Lidské zdroje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Strategie (budoucí plány)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endParaRPr lang="cs-CZ" sz="22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22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sz="2200" b="1" dirty="0"/>
              <a:t>Strategická analýza vybrané společnosti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PESTE analýza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PORTERUV MODEL 5 SIL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SWOT analýza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cs-CZ" sz="2200" b="1" dirty="0"/>
              <a:t>+ 1 nástroj dle vlastního výběru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b="1" dirty="0"/>
              <a:t>       Závěr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4400" b="1" dirty="0"/>
              <a:t>14.10.2022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44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44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cs-CZ" sz="4400" b="1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677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</TotalTime>
  <Words>225</Words>
  <Application>Microsoft Office PowerPoint</Application>
  <PresentationFormat>Předvádění na obrazovce (4:3)</PresentationFormat>
  <Paragraphs>62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Strategický management</vt:lpstr>
      <vt:lpstr>Vyučující</vt:lpstr>
      <vt:lpstr>Požadavky k ukončení předmětu</vt:lpstr>
      <vt:lpstr>Okruhy předmětu</vt:lpstr>
      <vt:lpstr>Prezentace aplikace PowerPoint</vt:lpstr>
      <vt:lpstr>Literatura</vt:lpstr>
      <vt:lpstr>Zadání seminární práce – word/pdf + 10min prezentace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95</cp:revision>
  <cp:lastPrinted>2018-09-11T09:44:43Z</cp:lastPrinted>
  <dcterms:created xsi:type="dcterms:W3CDTF">2012-02-25T13:45:29Z</dcterms:created>
  <dcterms:modified xsi:type="dcterms:W3CDTF">2022-09-29T14:04:25Z</dcterms:modified>
</cp:coreProperties>
</file>