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  <p:sldMasterId id="2147483984" r:id="rId2"/>
    <p:sldMasterId id="2147484224" r:id="rId3"/>
  </p:sldMasterIdLst>
  <p:notesMasterIdLst>
    <p:notesMasterId r:id="rId11"/>
  </p:notesMasterIdLst>
  <p:sldIdLst>
    <p:sldId id="347" r:id="rId4"/>
    <p:sldId id="371" r:id="rId5"/>
    <p:sldId id="378" r:id="rId6"/>
    <p:sldId id="377" r:id="rId7"/>
    <p:sldId id="376" r:id="rId8"/>
    <p:sldId id="375" r:id="rId9"/>
    <p:sldId id="35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828"/>
    <a:srgbClr val="F8F8F8"/>
    <a:srgbClr val="0000FF"/>
    <a:srgbClr val="000000"/>
    <a:srgbClr val="0000CC"/>
    <a:srgbClr val="00B0F0"/>
    <a:srgbClr val="0091EA"/>
    <a:srgbClr val="FF0000"/>
    <a:srgbClr val="00B41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4660"/>
  </p:normalViewPr>
  <p:slideViewPr>
    <p:cSldViewPr>
      <p:cViewPr>
        <p:scale>
          <a:sx n="60" d="100"/>
          <a:sy n="60" d="100"/>
        </p:scale>
        <p:origin x="-1758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4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7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13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498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720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989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136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991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516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07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498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3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227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898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517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9250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798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0248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6247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4454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0816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76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57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0672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7118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9427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421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81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1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5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38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2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89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19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344214" y="5029200"/>
            <a:ext cx="4989786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 RELATIONS</a:t>
            </a:r>
            <a:endParaRPr lang="ru-RU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1124607" y="5933268"/>
            <a:ext cx="3429000" cy="47251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cs-CZ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Renáta Pavlíčková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733097" y="990600"/>
            <a:ext cx="4989786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Relations </a:t>
            </a:r>
            <a:r>
              <a:rPr lang="cs-CZ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(YPR</a:t>
            </a:r>
            <a:r>
              <a:rPr lang="cs-CZ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4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99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Členění médií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282828"/>
                </a:solidFill>
              </a:rPr>
              <a:t>Tiskové agentury - ČTK, ČIA, Reuters...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282828"/>
                </a:solidFill>
              </a:rPr>
              <a:t>Denní tisk – MF Dnes, Blesk, Deník, Právo, Lidové noviny, Hospodářské noviny...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282828"/>
                </a:solidFill>
              </a:rPr>
              <a:t>Odborná a ekonomická média - Ekonom, Euro, Profit...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282828"/>
                </a:solidFill>
              </a:rPr>
              <a:t>Televize – Nova, Nova </a:t>
            </a:r>
            <a:r>
              <a:rPr lang="cs-CZ" sz="1600" dirty="0" err="1">
                <a:solidFill>
                  <a:srgbClr val="282828"/>
                </a:solidFill>
              </a:rPr>
              <a:t>Cinema</a:t>
            </a:r>
            <a:r>
              <a:rPr lang="cs-CZ" sz="1600" dirty="0">
                <a:solidFill>
                  <a:srgbClr val="282828"/>
                </a:solidFill>
              </a:rPr>
              <a:t>, Prima, ČT 1, ČT 2, ČT Sport, ČT 24, </a:t>
            </a:r>
            <a:r>
              <a:rPr lang="cs-CZ" sz="1600" dirty="0" err="1">
                <a:solidFill>
                  <a:srgbClr val="282828"/>
                </a:solidFill>
              </a:rPr>
              <a:t>Óčko</a:t>
            </a:r>
            <a:r>
              <a:rPr lang="cs-CZ" sz="1600" dirty="0">
                <a:solidFill>
                  <a:srgbClr val="282828"/>
                </a:solidFill>
              </a:rPr>
              <a:t>,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282828"/>
                </a:solidFill>
              </a:rPr>
              <a:t>On-line televize - </a:t>
            </a:r>
            <a:r>
              <a:rPr lang="cs-CZ" sz="1600" dirty="0" err="1">
                <a:solidFill>
                  <a:srgbClr val="282828"/>
                </a:solidFill>
              </a:rPr>
              <a:t>Óčko</a:t>
            </a:r>
            <a:r>
              <a:rPr lang="cs-CZ" sz="1600" dirty="0">
                <a:solidFill>
                  <a:srgbClr val="282828"/>
                </a:solidFill>
              </a:rPr>
              <a:t>, ČT24, TV Nova, HDTV, Music Box, PG24, TV Noe, </a:t>
            </a:r>
            <a:r>
              <a:rPr lang="cs-CZ" sz="1600" dirty="0" err="1">
                <a:solidFill>
                  <a:srgbClr val="282828"/>
                </a:solidFill>
              </a:rPr>
              <a:t>Meteo</a:t>
            </a:r>
            <a:r>
              <a:rPr lang="cs-CZ" sz="1600" dirty="0">
                <a:solidFill>
                  <a:srgbClr val="282828"/>
                </a:solidFill>
              </a:rPr>
              <a:t> TV...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282828"/>
                </a:solidFill>
              </a:rPr>
              <a:t>On-line média – www.aktualne.cz, www.marketingjournal.cz, ale i například www.youtube.com nebo www.myspace.com, www.stream.cz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282828"/>
                </a:solidFill>
              </a:rPr>
              <a:t>Rádia – Český rozhlas, Impuls, Evropa 2, Frekvence 1 a další...</a:t>
            </a:r>
          </a:p>
        </p:txBody>
      </p:sp>
    </p:spTree>
    <p:extLst>
      <p:ext uri="{BB962C8B-B14F-4D97-AF65-F5344CB8AC3E}">
        <p14:creationId xmlns:p14="http://schemas.microsoft.com/office/powerpoint/2010/main" val="127000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 relations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>
                <a:solidFill>
                  <a:srgbClr val="282828"/>
                </a:solidFill>
              </a:rPr>
              <a:t>Sdělovací prostředky nejsou jednolité. </a:t>
            </a:r>
            <a:endParaRPr lang="cs-CZ" dirty="0" smtClean="0">
              <a:solidFill>
                <a:srgbClr val="282828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>
                <a:solidFill>
                  <a:srgbClr val="282828"/>
                </a:solidFill>
              </a:rPr>
              <a:t>Každý </a:t>
            </a:r>
            <a:r>
              <a:rPr lang="cs-CZ" dirty="0">
                <a:solidFill>
                  <a:srgbClr val="282828"/>
                </a:solidFill>
              </a:rPr>
              <a:t>z nich pracuje s určitými specifiky (termín a čas redakční uzávěrky, styl tvorby atd.), která je nutné znát</a:t>
            </a:r>
            <a:r>
              <a:rPr lang="cs-CZ" dirty="0" smtClean="0">
                <a:solidFill>
                  <a:srgbClr val="282828"/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>
                <a:solidFill>
                  <a:srgbClr val="282828"/>
                </a:solidFill>
              </a:rPr>
              <a:t>Podle </a:t>
            </a:r>
            <a:r>
              <a:rPr lang="cs-CZ" dirty="0">
                <a:solidFill>
                  <a:srgbClr val="282828"/>
                </a:solidFill>
              </a:rPr>
              <a:t>těchto zvláštností musí odborníci na media relations také pracovat. </a:t>
            </a:r>
            <a:endParaRPr lang="cs-CZ" dirty="0" smtClean="0">
              <a:solidFill>
                <a:srgbClr val="282828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>
                <a:solidFill>
                  <a:srgbClr val="282828"/>
                </a:solidFill>
              </a:rPr>
              <a:t>Není </a:t>
            </a:r>
            <a:r>
              <a:rPr lang="cs-CZ" dirty="0">
                <a:solidFill>
                  <a:srgbClr val="282828"/>
                </a:solidFill>
              </a:rPr>
              <a:t>možné dovolit si faux pas v podobě zdržování novinářů s denní uzávěrkou (televizní zpravodajství, redaktoři deníků) nebo s průběžnou uzávěrkou (online </a:t>
            </a:r>
            <a:r>
              <a:rPr lang="cs-CZ" dirty="0" smtClean="0">
                <a:solidFill>
                  <a:srgbClr val="282828"/>
                </a:solidFill>
              </a:rPr>
              <a:t>média).</a:t>
            </a:r>
            <a:endParaRPr lang="en-US" sz="1600" i="1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08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 x Sponzorství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Typy sponzorstv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2514600"/>
            <a:ext cx="7924800" cy="305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98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enáta\Desktop\(3) XMAR\PR-Komunikace s médi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62" y="914400"/>
            <a:ext cx="8658138" cy="526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98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Sponzorství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313" y="1600201"/>
            <a:ext cx="926031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98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876800"/>
            <a:ext cx="6553200" cy="715963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i="1" dirty="0" smtClean="0">
                <a:solidFill>
                  <a:srgbClr val="F8F8F8"/>
                </a:solidFill>
              </a:rPr>
              <a:t>Děkuji za pozornost </a:t>
            </a:r>
            <a:br>
              <a:rPr lang="cs-CZ" sz="3600" i="1" dirty="0" smtClean="0">
                <a:solidFill>
                  <a:srgbClr val="F8F8F8"/>
                </a:solidFill>
              </a:rPr>
            </a:br>
            <a:r>
              <a:rPr lang="cs-CZ" sz="3600" i="1" dirty="0" smtClean="0">
                <a:solidFill>
                  <a:srgbClr val="F8F8F8"/>
                </a:solidFill>
              </a:rPr>
              <a:t>a těším se na příště</a:t>
            </a:r>
            <a:endParaRPr lang="en-US" sz="3600" i="1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20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1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1735</TotalTime>
  <Words>201</Words>
  <Application>Microsoft Office PowerPoint</Application>
  <PresentationFormat>Předvádění na obrazovce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7</vt:i4>
      </vt:variant>
    </vt:vector>
  </HeadingPairs>
  <TitlesOfParts>
    <vt:vector size="10" baseType="lpstr">
      <vt:lpstr>15_Office Theme</vt:lpstr>
      <vt:lpstr>2_Office Theme</vt:lpstr>
      <vt:lpstr>21_Office Theme</vt:lpstr>
      <vt:lpstr>Prezentace aplikace PowerPoint</vt:lpstr>
      <vt:lpstr>Členění médií</vt:lpstr>
      <vt:lpstr>Media relations</vt:lpstr>
      <vt:lpstr>Media x Sponzorství</vt:lpstr>
      <vt:lpstr>Prezentace aplikace PowerPoint</vt:lpstr>
      <vt:lpstr>Sponzorství</vt:lpstr>
      <vt:lpstr>Děkuji za pozornost  a těším se na příště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Renáta</cp:lastModifiedBy>
  <cp:revision>225</cp:revision>
  <dcterms:created xsi:type="dcterms:W3CDTF">2012-04-26T17:06:14Z</dcterms:created>
  <dcterms:modified xsi:type="dcterms:W3CDTF">2022-11-24T22:34:33Z</dcterms:modified>
</cp:coreProperties>
</file>