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Lst>
  <p:sldSz cx="9144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1pPr>
    <a:lvl2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2pPr>
    <a:lvl3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3pPr>
    <a:lvl4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4pPr>
    <a:lvl5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5pPr>
    <a:lvl6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6pPr>
    <a:lvl7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7pPr>
    <a:lvl8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8pPr>
    <a:lvl9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b="def" i="def"/>
      <a:tcStyle>
        <a:tcBdr/>
        <a:fill>
          <a:solidFill>
            <a:srgbClr val="E8ECF4"/>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b="def" i="def"/>
      <a:tcStyle>
        <a:tcBdr/>
        <a:fill>
          <a:solidFill>
            <a:srgbClr val="EFF3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b="def" i="def"/>
      <a:tcStyle>
        <a:tcBdr/>
        <a:fill>
          <a:solidFill>
            <a:srgbClr val="FDEE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09" name="Shape 109"/>
          <p:cNvSpPr/>
          <p:nvPr>
            <p:ph type="sldImg"/>
          </p:nvPr>
        </p:nvSpPr>
        <p:spPr>
          <a:xfrm>
            <a:off x="1143000" y="685800"/>
            <a:ext cx="4572000" cy="3429000"/>
          </a:xfrm>
          <a:prstGeom prst="rect">
            <a:avLst/>
          </a:prstGeom>
        </p:spPr>
        <p:txBody>
          <a:bodyPr/>
          <a:lstStyle/>
          <a:p>
            <a:pPr/>
          </a:p>
        </p:txBody>
      </p:sp>
      <p:sp>
        <p:nvSpPr>
          <p:cNvPr id="110" name="Shape 110"/>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Úvodní snímek">
    <p:spTree>
      <p:nvGrpSpPr>
        <p:cNvPr id="1" name=""/>
        <p:cNvGrpSpPr/>
        <p:nvPr/>
      </p:nvGrpSpPr>
      <p:grpSpPr>
        <a:xfrm>
          <a:off x="0" y="0"/>
          <a:ext cx="0" cy="0"/>
          <a:chOff x="0" y="0"/>
          <a:chExt cx="0" cy="0"/>
        </a:xfrm>
      </p:grpSpPr>
      <p:sp>
        <p:nvSpPr>
          <p:cNvPr id="11" name="Text názvu"/>
          <p:cNvSpPr txBox="1"/>
          <p:nvPr>
            <p:ph type="title"/>
          </p:nvPr>
        </p:nvSpPr>
        <p:spPr>
          <a:xfrm>
            <a:off x="685800" y="2130425"/>
            <a:ext cx="7772400" cy="1470025"/>
          </a:xfrm>
          <a:prstGeom prst="rect">
            <a:avLst/>
          </a:prstGeom>
        </p:spPr>
        <p:txBody>
          <a:bodyPr/>
          <a:lstStyle/>
          <a:p>
            <a:pPr/>
            <a:r>
              <a:t>Text názvu</a:t>
            </a:r>
          </a:p>
        </p:txBody>
      </p:sp>
      <p:sp>
        <p:nvSpPr>
          <p:cNvPr id="12" name="Text úrovně 1…"/>
          <p:cNvSpPr txBox="1"/>
          <p:nvPr>
            <p:ph type="body" sz="quarter" idx="1"/>
          </p:nvPr>
        </p:nvSpPr>
        <p:spPr>
          <a:xfrm>
            <a:off x="1371600" y="3886200"/>
            <a:ext cx="6400800" cy="1752600"/>
          </a:xfrm>
          <a:prstGeom prst="rect">
            <a:avLst/>
          </a:prstGeom>
        </p:spPr>
        <p:txBody>
          <a:bodyPr/>
          <a:lstStyle>
            <a:lvl1pPr marL="0" indent="0" algn="ctr">
              <a:buSzTx/>
              <a:buFontTx/>
              <a:buNone/>
              <a:defRPr>
                <a:solidFill>
                  <a:srgbClr val="888888"/>
                </a:solidFill>
              </a:defRPr>
            </a:lvl1pPr>
            <a:lvl2pPr marL="0" indent="0" algn="ctr">
              <a:buSzTx/>
              <a:buFontTx/>
              <a:buNone/>
              <a:defRPr>
                <a:solidFill>
                  <a:srgbClr val="888888"/>
                </a:solidFill>
              </a:defRPr>
            </a:lvl2pPr>
            <a:lvl3pPr marL="0" indent="0" algn="ctr">
              <a:buSzTx/>
              <a:buFontTx/>
              <a:buNone/>
              <a:defRPr>
                <a:solidFill>
                  <a:srgbClr val="888888"/>
                </a:solidFill>
              </a:defRPr>
            </a:lvl3pPr>
            <a:lvl4pPr marL="0" indent="0" algn="ctr">
              <a:buSzTx/>
              <a:buFontTx/>
              <a:buNone/>
              <a:defRPr>
                <a:solidFill>
                  <a:srgbClr val="888888"/>
                </a:solidFill>
              </a:defRPr>
            </a:lvl4pPr>
            <a:lvl5pPr marL="0" indent="0" algn="ctr">
              <a:buSzTx/>
              <a:buFontTx/>
              <a:buNone/>
              <a:defRPr>
                <a:solidFill>
                  <a:srgbClr val="888888"/>
                </a:solidFill>
              </a:defRPr>
            </a:lvl5pPr>
          </a:lstStyle>
          <a:p>
            <a:pPr/>
            <a:r>
              <a:t>Text úrovně 1</a:t>
            </a:r>
          </a:p>
          <a:p>
            <a:pPr lvl="1"/>
            <a:r>
              <a:t>Text úrovně 2</a:t>
            </a:r>
          </a:p>
          <a:p>
            <a:pPr lvl="2"/>
            <a:r>
              <a:t>Text úrovně 3</a:t>
            </a:r>
          </a:p>
          <a:p>
            <a:pPr lvl="3"/>
            <a:r>
              <a:t>Text úrovně 4</a:t>
            </a:r>
          </a:p>
          <a:p>
            <a:pPr lvl="4"/>
            <a:r>
              <a:t>Text úrovně 5</a:t>
            </a:r>
          </a:p>
        </p:txBody>
      </p:sp>
      <p:sp>
        <p:nvSpPr>
          <p:cNvPr id="13" name="Číslo snímk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Obsah s titulkem">
    <p:spTree>
      <p:nvGrpSpPr>
        <p:cNvPr id="1" name=""/>
        <p:cNvGrpSpPr/>
        <p:nvPr/>
      </p:nvGrpSpPr>
      <p:grpSpPr>
        <a:xfrm>
          <a:off x="0" y="0"/>
          <a:ext cx="0" cy="0"/>
          <a:chOff x="0" y="0"/>
          <a:chExt cx="0" cy="0"/>
        </a:xfrm>
      </p:grpSpPr>
      <p:sp>
        <p:nvSpPr>
          <p:cNvPr id="90" name="Text názvu"/>
          <p:cNvSpPr txBox="1"/>
          <p:nvPr>
            <p:ph type="title"/>
          </p:nvPr>
        </p:nvSpPr>
        <p:spPr>
          <a:xfrm>
            <a:off x="457200" y="273050"/>
            <a:ext cx="3008315" cy="1162050"/>
          </a:xfrm>
          <a:prstGeom prst="rect">
            <a:avLst/>
          </a:prstGeom>
        </p:spPr>
        <p:txBody>
          <a:bodyPr anchor="b"/>
          <a:lstStyle>
            <a:lvl1pPr algn="l">
              <a:defRPr b="1" sz="2000"/>
            </a:lvl1pPr>
          </a:lstStyle>
          <a:p>
            <a:pPr/>
            <a:r>
              <a:t>Text názvu</a:t>
            </a:r>
          </a:p>
        </p:txBody>
      </p:sp>
      <p:sp>
        <p:nvSpPr>
          <p:cNvPr id="91" name="Text úrovně 1…"/>
          <p:cNvSpPr txBox="1"/>
          <p:nvPr>
            <p:ph type="body" idx="1"/>
          </p:nvPr>
        </p:nvSpPr>
        <p:spPr>
          <a:xfrm>
            <a:off x="3575050" y="273050"/>
            <a:ext cx="5111750" cy="5853113"/>
          </a:xfrm>
          <a:prstGeom prst="rect">
            <a:avLst/>
          </a:prstGeom>
        </p:spPr>
        <p:txBody>
          <a:bodyPr/>
          <a:lstStyle/>
          <a:p>
            <a:pPr/>
            <a:r>
              <a:t>Text úrovně 1</a:t>
            </a:r>
          </a:p>
          <a:p>
            <a:pPr lvl="1"/>
            <a:r>
              <a:t>Text úrovně 2</a:t>
            </a:r>
          </a:p>
          <a:p>
            <a:pPr lvl="2"/>
            <a:r>
              <a:t>Text úrovně 3</a:t>
            </a:r>
          </a:p>
          <a:p>
            <a:pPr lvl="3"/>
            <a:r>
              <a:t>Text úrovně 4</a:t>
            </a:r>
          </a:p>
          <a:p>
            <a:pPr lvl="4"/>
            <a:r>
              <a:t>Text úrovně 5</a:t>
            </a:r>
          </a:p>
        </p:txBody>
      </p:sp>
      <p:sp>
        <p:nvSpPr>
          <p:cNvPr id="92" name="Text Placeholder 3"/>
          <p:cNvSpPr/>
          <p:nvPr>
            <p:ph type="body" sz="half" idx="21"/>
          </p:nvPr>
        </p:nvSpPr>
        <p:spPr>
          <a:xfrm>
            <a:off x="457198" y="1435100"/>
            <a:ext cx="3008317" cy="4691063"/>
          </a:xfrm>
          <a:prstGeom prst="rect">
            <a:avLst/>
          </a:prstGeom>
        </p:spPr>
        <p:txBody>
          <a:bodyPr/>
          <a:lstStyle/>
          <a:p>
            <a:pPr/>
          </a:p>
        </p:txBody>
      </p:sp>
      <p:sp>
        <p:nvSpPr>
          <p:cNvPr id="93" name="Číslo snímk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Obrázek s titulkem">
    <p:spTree>
      <p:nvGrpSpPr>
        <p:cNvPr id="1" name=""/>
        <p:cNvGrpSpPr/>
        <p:nvPr/>
      </p:nvGrpSpPr>
      <p:grpSpPr>
        <a:xfrm>
          <a:off x="0" y="0"/>
          <a:ext cx="0" cy="0"/>
          <a:chOff x="0" y="0"/>
          <a:chExt cx="0" cy="0"/>
        </a:xfrm>
      </p:grpSpPr>
      <p:sp>
        <p:nvSpPr>
          <p:cNvPr id="100" name="Text názvu"/>
          <p:cNvSpPr txBox="1"/>
          <p:nvPr>
            <p:ph type="title"/>
          </p:nvPr>
        </p:nvSpPr>
        <p:spPr>
          <a:xfrm>
            <a:off x="1792288" y="4800600"/>
            <a:ext cx="5486402" cy="566738"/>
          </a:xfrm>
          <a:prstGeom prst="rect">
            <a:avLst/>
          </a:prstGeom>
        </p:spPr>
        <p:txBody>
          <a:bodyPr anchor="b"/>
          <a:lstStyle>
            <a:lvl1pPr algn="l">
              <a:defRPr b="1" sz="2000"/>
            </a:lvl1pPr>
          </a:lstStyle>
          <a:p>
            <a:pPr/>
            <a:r>
              <a:t>Text názvu</a:t>
            </a:r>
          </a:p>
        </p:txBody>
      </p:sp>
      <p:sp>
        <p:nvSpPr>
          <p:cNvPr id="101" name="Picture Placeholder 2"/>
          <p:cNvSpPr/>
          <p:nvPr>
            <p:ph type="pic" sz="half" idx="21"/>
          </p:nvPr>
        </p:nvSpPr>
        <p:spPr>
          <a:xfrm>
            <a:off x="1792288" y="612775"/>
            <a:ext cx="5486402" cy="4114800"/>
          </a:xfrm>
          <a:prstGeom prst="rect">
            <a:avLst/>
          </a:prstGeom>
        </p:spPr>
        <p:txBody>
          <a:bodyPr lIns="91439" tIns="45719" rIns="91439" bIns="45719">
            <a:noAutofit/>
          </a:bodyPr>
          <a:lstStyle/>
          <a:p>
            <a:pPr/>
          </a:p>
        </p:txBody>
      </p:sp>
      <p:sp>
        <p:nvSpPr>
          <p:cNvPr id="102" name="Text úrovně 1…"/>
          <p:cNvSpPr txBox="1"/>
          <p:nvPr>
            <p:ph type="body" sz="quarter" idx="1"/>
          </p:nvPr>
        </p:nvSpPr>
        <p:spPr>
          <a:xfrm>
            <a:off x="1792288" y="5367337"/>
            <a:ext cx="5486402" cy="804864"/>
          </a:xfrm>
          <a:prstGeom prst="rect">
            <a:avLst/>
          </a:prstGeom>
        </p:spPr>
        <p:txBody>
          <a:bodyPr/>
          <a:lstStyle>
            <a:lvl1pPr marL="0" indent="0">
              <a:spcBef>
                <a:spcPts val="300"/>
              </a:spcBef>
              <a:buSzTx/>
              <a:buFontTx/>
              <a:buNone/>
              <a:defRPr sz="1400"/>
            </a:lvl1pPr>
            <a:lvl2pPr marL="0" indent="0">
              <a:spcBef>
                <a:spcPts val="300"/>
              </a:spcBef>
              <a:buSzTx/>
              <a:buFontTx/>
              <a:buNone/>
              <a:defRPr sz="1400"/>
            </a:lvl2pPr>
            <a:lvl3pPr marL="0" indent="0">
              <a:spcBef>
                <a:spcPts val="300"/>
              </a:spcBef>
              <a:buSzTx/>
              <a:buFontTx/>
              <a:buNone/>
              <a:defRPr sz="1400"/>
            </a:lvl3pPr>
            <a:lvl4pPr marL="0" indent="0">
              <a:spcBef>
                <a:spcPts val="300"/>
              </a:spcBef>
              <a:buSzTx/>
              <a:buFontTx/>
              <a:buNone/>
              <a:defRPr sz="1400"/>
            </a:lvl4pPr>
            <a:lvl5pPr marL="0" indent="0">
              <a:spcBef>
                <a:spcPts val="300"/>
              </a:spcBef>
              <a:buSzTx/>
              <a:buFontTx/>
              <a:buNone/>
              <a:defRPr sz="1400"/>
            </a:lvl5pPr>
          </a:lstStyle>
          <a:p>
            <a:pPr/>
            <a:r>
              <a:t>Text úrovně 1</a:t>
            </a:r>
          </a:p>
          <a:p>
            <a:pPr lvl="1"/>
            <a:r>
              <a:t>Text úrovně 2</a:t>
            </a:r>
          </a:p>
          <a:p>
            <a:pPr lvl="2"/>
            <a:r>
              <a:t>Text úrovně 3</a:t>
            </a:r>
          </a:p>
          <a:p>
            <a:pPr lvl="3"/>
            <a:r>
              <a:t>Text úrovně 4</a:t>
            </a:r>
          </a:p>
          <a:p>
            <a:pPr lvl="4"/>
            <a:r>
              <a:t>Text úrovně 5</a:t>
            </a:r>
          </a:p>
        </p:txBody>
      </p:sp>
      <p:sp>
        <p:nvSpPr>
          <p:cNvPr id="103" name="Číslo snímk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Úvodní snímek 0">
    <p:spTree>
      <p:nvGrpSpPr>
        <p:cNvPr id="1" name=""/>
        <p:cNvGrpSpPr/>
        <p:nvPr/>
      </p:nvGrpSpPr>
      <p:grpSpPr>
        <a:xfrm>
          <a:off x="0" y="0"/>
          <a:ext cx="0" cy="0"/>
          <a:chOff x="0" y="0"/>
          <a:chExt cx="0" cy="0"/>
        </a:xfrm>
      </p:grpSpPr>
      <p:sp>
        <p:nvSpPr>
          <p:cNvPr id="20" name="Text názvu"/>
          <p:cNvSpPr txBox="1"/>
          <p:nvPr>
            <p:ph type="title"/>
          </p:nvPr>
        </p:nvSpPr>
        <p:spPr>
          <a:xfrm>
            <a:off x="685800" y="2130425"/>
            <a:ext cx="7772400" cy="1470025"/>
          </a:xfrm>
          <a:prstGeom prst="rect">
            <a:avLst/>
          </a:prstGeom>
        </p:spPr>
        <p:txBody>
          <a:bodyPr/>
          <a:lstStyle/>
          <a:p>
            <a:pPr/>
            <a:r>
              <a:t>Text názvu</a:t>
            </a:r>
          </a:p>
        </p:txBody>
      </p:sp>
      <p:sp>
        <p:nvSpPr>
          <p:cNvPr id="21" name="Text úrovně 1…"/>
          <p:cNvSpPr txBox="1"/>
          <p:nvPr>
            <p:ph type="body" sz="quarter" idx="1"/>
          </p:nvPr>
        </p:nvSpPr>
        <p:spPr>
          <a:xfrm>
            <a:off x="1371600" y="3886200"/>
            <a:ext cx="6400800" cy="1752600"/>
          </a:xfrm>
          <a:prstGeom prst="rect">
            <a:avLst/>
          </a:prstGeom>
        </p:spPr>
        <p:txBody>
          <a:bodyPr/>
          <a:lstStyle>
            <a:lvl1pPr marL="0" indent="0" algn="ctr">
              <a:buSzTx/>
              <a:buFontTx/>
              <a:buNone/>
              <a:defRPr>
                <a:solidFill>
                  <a:srgbClr val="888888"/>
                </a:solidFill>
              </a:defRPr>
            </a:lvl1pPr>
            <a:lvl2pPr marL="0" indent="0" algn="ctr">
              <a:buSzTx/>
              <a:buFontTx/>
              <a:buNone/>
              <a:defRPr>
                <a:solidFill>
                  <a:srgbClr val="888888"/>
                </a:solidFill>
              </a:defRPr>
            </a:lvl2pPr>
            <a:lvl3pPr marL="0" indent="0" algn="ctr">
              <a:buSzTx/>
              <a:buFontTx/>
              <a:buNone/>
              <a:defRPr>
                <a:solidFill>
                  <a:srgbClr val="888888"/>
                </a:solidFill>
              </a:defRPr>
            </a:lvl3pPr>
            <a:lvl4pPr marL="0" indent="0" algn="ctr">
              <a:buSzTx/>
              <a:buFontTx/>
              <a:buNone/>
              <a:defRPr>
                <a:solidFill>
                  <a:srgbClr val="888888"/>
                </a:solidFill>
              </a:defRPr>
            </a:lvl4pPr>
            <a:lvl5pPr marL="0" indent="0" algn="ctr">
              <a:buSzTx/>
              <a:buFontTx/>
              <a:buNone/>
              <a:defRPr>
                <a:solidFill>
                  <a:srgbClr val="888888"/>
                </a:solidFill>
              </a:defRPr>
            </a:lvl5pPr>
          </a:lstStyle>
          <a:p>
            <a:pPr/>
            <a:r>
              <a:t>Text úrovně 1</a:t>
            </a:r>
          </a:p>
          <a:p>
            <a:pPr lvl="1"/>
            <a:r>
              <a:t>Text úrovně 2</a:t>
            </a:r>
          </a:p>
          <a:p>
            <a:pPr lvl="2"/>
            <a:r>
              <a:t>Text úrovně 3</a:t>
            </a:r>
          </a:p>
          <a:p>
            <a:pPr lvl="3"/>
            <a:r>
              <a:t>Text úrovně 4</a:t>
            </a:r>
          </a:p>
          <a:p>
            <a:pPr lvl="4"/>
            <a:r>
              <a:t>Text úrovně 5</a:t>
            </a:r>
          </a:p>
        </p:txBody>
      </p:sp>
      <p:sp>
        <p:nvSpPr>
          <p:cNvPr id="22" name="Číslo snímk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Nadpis a obsah">
    <p:spTree>
      <p:nvGrpSpPr>
        <p:cNvPr id="1" name=""/>
        <p:cNvGrpSpPr/>
        <p:nvPr/>
      </p:nvGrpSpPr>
      <p:grpSpPr>
        <a:xfrm>
          <a:off x="0" y="0"/>
          <a:ext cx="0" cy="0"/>
          <a:chOff x="0" y="0"/>
          <a:chExt cx="0" cy="0"/>
        </a:xfrm>
      </p:grpSpPr>
      <p:sp>
        <p:nvSpPr>
          <p:cNvPr id="29" name="Text názvu"/>
          <p:cNvSpPr txBox="1"/>
          <p:nvPr>
            <p:ph type="title"/>
          </p:nvPr>
        </p:nvSpPr>
        <p:spPr>
          <a:prstGeom prst="rect">
            <a:avLst/>
          </a:prstGeom>
        </p:spPr>
        <p:txBody>
          <a:bodyPr/>
          <a:lstStyle/>
          <a:p>
            <a:pPr/>
            <a:r>
              <a:t>Text názvu</a:t>
            </a:r>
          </a:p>
        </p:txBody>
      </p:sp>
      <p:sp>
        <p:nvSpPr>
          <p:cNvPr id="30" name="Text úrovně 1…"/>
          <p:cNvSpPr txBox="1"/>
          <p:nvPr>
            <p:ph type="body" idx="1"/>
          </p:nvPr>
        </p:nvSpPr>
        <p:spPr>
          <a:prstGeom prst="rect">
            <a:avLst/>
          </a:prstGeom>
        </p:spPr>
        <p:txBody>
          <a:bodyPr/>
          <a:lstStyle/>
          <a:p>
            <a:pPr/>
            <a:r>
              <a:t>Text úrovně 1</a:t>
            </a:r>
          </a:p>
          <a:p>
            <a:pPr lvl="1"/>
            <a:r>
              <a:t>Text úrovně 2</a:t>
            </a:r>
          </a:p>
          <a:p>
            <a:pPr lvl="2"/>
            <a:r>
              <a:t>Text úrovně 3</a:t>
            </a:r>
          </a:p>
          <a:p>
            <a:pPr lvl="3"/>
            <a:r>
              <a:t>Text úrovně 4</a:t>
            </a:r>
          </a:p>
          <a:p>
            <a:pPr lvl="4"/>
            <a:r>
              <a:t>Text úrovně 5</a:t>
            </a:r>
          </a:p>
        </p:txBody>
      </p:sp>
      <p:sp>
        <p:nvSpPr>
          <p:cNvPr id="31" name="Číslo snímk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Nadpis a obsah 0">
    <p:spTree>
      <p:nvGrpSpPr>
        <p:cNvPr id="1" name=""/>
        <p:cNvGrpSpPr/>
        <p:nvPr/>
      </p:nvGrpSpPr>
      <p:grpSpPr>
        <a:xfrm>
          <a:off x="0" y="0"/>
          <a:ext cx="0" cy="0"/>
          <a:chOff x="0" y="0"/>
          <a:chExt cx="0" cy="0"/>
        </a:xfrm>
      </p:grpSpPr>
      <p:sp>
        <p:nvSpPr>
          <p:cNvPr id="38" name="Text názvu"/>
          <p:cNvSpPr txBox="1"/>
          <p:nvPr>
            <p:ph type="title"/>
          </p:nvPr>
        </p:nvSpPr>
        <p:spPr>
          <a:prstGeom prst="rect">
            <a:avLst/>
          </a:prstGeom>
        </p:spPr>
        <p:txBody>
          <a:bodyPr/>
          <a:lstStyle/>
          <a:p>
            <a:pPr/>
            <a:r>
              <a:t>Text názvu</a:t>
            </a:r>
          </a:p>
        </p:txBody>
      </p:sp>
      <p:sp>
        <p:nvSpPr>
          <p:cNvPr id="39" name="Text úrovně 1…"/>
          <p:cNvSpPr txBox="1"/>
          <p:nvPr>
            <p:ph type="body" idx="1"/>
          </p:nvPr>
        </p:nvSpPr>
        <p:spPr>
          <a:prstGeom prst="rect">
            <a:avLst/>
          </a:prstGeom>
        </p:spPr>
        <p:txBody>
          <a:bodyPr/>
          <a:lstStyle/>
          <a:p>
            <a:pPr/>
            <a:r>
              <a:t>Text úrovně 1</a:t>
            </a:r>
          </a:p>
          <a:p>
            <a:pPr lvl="1"/>
            <a:r>
              <a:t>Text úrovně 2</a:t>
            </a:r>
          </a:p>
          <a:p>
            <a:pPr lvl="2"/>
            <a:r>
              <a:t>Text úrovně 3</a:t>
            </a:r>
          </a:p>
          <a:p>
            <a:pPr lvl="3"/>
            <a:r>
              <a:t>Text úrovně 4</a:t>
            </a:r>
          </a:p>
          <a:p>
            <a:pPr lvl="4"/>
            <a:r>
              <a:t>Text úrovně 5</a:t>
            </a:r>
          </a:p>
        </p:txBody>
      </p:sp>
      <p:sp>
        <p:nvSpPr>
          <p:cNvPr id="40" name="Číslo snímk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Záhlaví části">
    <p:spTree>
      <p:nvGrpSpPr>
        <p:cNvPr id="1" name=""/>
        <p:cNvGrpSpPr/>
        <p:nvPr/>
      </p:nvGrpSpPr>
      <p:grpSpPr>
        <a:xfrm>
          <a:off x="0" y="0"/>
          <a:ext cx="0" cy="0"/>
          <a:chOff x="0" y="0"/>
          <a:chExt cx="0" cy="0"/>
        </a:xfrm>
      </p:grpSpPr>
      <p:sp>
        <p:nvSpPr>
          <p:cNvPr id="47" name="Text názvu"/>
          <p:cNvSpPr txBox="1"/>
          <p:nvPr>
            <p:ph type="title"/>
          </p:nvPr>
        </p:nvSpPr>
        <p:spPr>
          <a:xfrm>
            <a:off x="722312" y="4406900"/>
            <a:ext cx="7772401" cy="1362075"/>
          </a:xfrm>
          <a:prstGeom prst="rect">
            <a:avLst/>
          </a:prstGeom>
        </p:spPr>
        <p:txBody>
          <a:bodyPr anchor="t"/>
          <a:lstStyle>
            <a:lvl1pPr algn="l">
              <a:defRPr b="1" cap="all" sz="4000"/>
            </a:lvl1pPr>
          </a:lstStyle>
          <a:p>
            <a:pPr/>
            <a:r>
              <a:t>Text názvu</a:t>
            </a:r>
          </a:p>
        </p:txBody>
      </p:sp>
      <p:sp>
        <p:nvSpPr>
          <p:cNvPr id="48" name="Text úrovně 1…"/>
          <p:cNvSpPr txBox="1"/>
          <p:nvPr>
            <p:ph type="body" sz="quarter" idx="1"/>
          </p:nvPr>
        </p:nvSpPr>
        <p:spPr>
          <a:xfrm>
            <a:off x="722312" y="2906713"/>
            <a:ext cx="7772401" cy="1500189"/>
          </a:xfrm>
          <a:prstGeom prst="rect">
            <a:avLst/>
          </a:prstGeom>
        </p:spPr>
        <p:txBody>
          <a:bodyPr anchor="b"/>
          <a:lstStyle>
            <a:lvl1pPr marL="0" indent="0">
              <a:spcBef>
                <a:spcPts val="400"/>
              </a:spcBef>
              <a:buSzTx/>
              <a:buFontTx/>
              <a:buNone/>
              <a:defRPr sz="2000">
                <a:solidFill>
                  <a:srgbClr val="888888"/>
                </a:solidFill>
              </a:defRPr>
            </a:lvl1pPr>
            <a:lvl2pPr marL="0" indent="0">
              <a:spcBef>
                <a:spcPts val="400"/>
              </a:spcBef>
              <a:buSzTx/>
              <a:buFontTx/>
              <a:buNone/>
              <a:defRPr sz="2000">
                <a:solidFill>
                  <a:srgbClr val="888888"/>
                </a:solidFill>
              </a:defRPr>
            </a:lvl2pPr>
            <a:lvl3pPr marL="0" indent="0">
              <a:spcBef>
                <a:spcPts val="400"/>
              </a:spcBef>
              <a:buSzTx/>
              <a:buFontTx/>
              <a:buNone/>
              <a:defRPr sz="2000">
                <a:solidFill>
                  <a:srgbClr val="888888"/>
                </a:solidFill>
              </a:defRPr>
            </a:lvl3pPr>
            <a:lvl4pPr marL="0" indent="0">
              <a:spcBef>
                <a:spcPts val="400"/>
              </a:spcBef>
              <a:buSzTx/>
              <a:buFontTx/>
              <a:buNone/>
              <a:defRPr sz="2000">
                <a:solidFill>
                  <a:srgbClr val="888888"/>
                </a:solidFill>
              </a:defRPr>
            </a:lvl4pPr>
            <a:lvl5pPr marL="0" indent="0">
              <a:spcBef>
                <a:spcPts val="400"/>
              </a:spcBef>
              <a:buSzTx/>
              <a:buFontTx/>
              <a:buNone/>
              <a:defRPr sz="2000">
                <a:solidFill>
                  <a:srgbClr val="888888"/>
                </a:solidFill>
              </a:defRPr>
            </a:lvl5pPr>
          </a:lstStyle>
          <a:p>
            <a:pPr/>
            <a:r>
              <a:t>Text úrovně 1</a:t>
            </a:r>
          </a:p>
          <a:p>
            <a:pPr lvl="1"/>
            <a:r>
              <a:t>Text úrovně 2</a:t>
            </a:r>
          </a:p>
          <a:p>
            <a:pPr lvl="2"/>
            <a:r>
              <a:t>Text úrovně 3</a:t>
            </a:r>
          </a:p>
          <a:p>
            <a:pPr lvl="3"/>
            <a:r>
              <a:t>Text úrovně 4</a:t>
            </a:r>
          </a:p>
          <a:p>
            <a:pPr lvl="4"/>
            <a:r>
              <a:t>Text úrovně 5</a:t>
            </a:r>
          </a:p>
        </p:txBody>
      </p:sp>
      <p:sp>
        <p:nvSpPr>
          <p:cNvPr id="49" name="Číslo snímk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va obsahy">
    <p:spTree>
      <p:nvGrpSpPr>
        <p:cNvPr id="1" name=""/>
        <p:cNvGrpSpPr/>
        <p:nvPr/>
      </p:nvGrpSpPr>
      <p:grpSpPr>
        <a:xfrm>
          <a:off x="0" y="0"/>
          <a:ext cx="0" cy="0"/>
          <a:chOff x="0" y="0"/>
          <a:chExt cx="0" cy="0"/>
        </a:xfrm>
      </p:grpSpPr>
      <p:sp>
        <p:nvSpPr>
          <p:cNvPr id="56" name="Text názvu"/>
          <p:cNvSpPr txBox="1"/>
          <p:nvPr>
            <p:ph type="title"/>
          </p:nvPr>
        </p:nvSpPr>
        <p:spPr>
          <a:prstGeom prst="rect">
            <a:avLst/>
          </a:prstGeom>
        </p:spPr>
        <p:txBody>
          <a:bodyPr/>
          <a:lstStyle/>
          <a:p>
            <a:pPr/>
            <a:r>
              <a:t>Text názvu</a:t>
            </a:r>
          </a:p>
        </p:txBody>
      </p:sp>
      <p:sp>
        <p:nvSpPr>
          <p:cNvPr id="57" name="Text úrovně 1…"/>
          <p:cNvSpPr txBox="1"/>
          <p:nvPr>
            <p:ph type="body" sz="half" idx="1"/>
          </p:nvPr>
        </p:nvSpPr>
        <p:spPr>
          <a:xfrm>
            <a:off x="457200" y="1600200"/>
            <a:ext cx="4038600" cy="4525963"/>
          </a:xfrm>
          <a:prstGeom prst="rect">
            <a:avLst/>
          </a:prstGeom>
        </p:spPr>
        <p:txBody>
          <a:bodyPr/>
          <a:lstStyle>
            <a:lvl1pPr>
              <a:spcBef>
                <a:spcPts val="600"/>
              </a:spcBef>
              <a:defRPr sz="2800"/>
            </a:lvl1pPr>
            <a:lvl2pPr marL="790575" indent="-333375">
              <a:spcBef>
                <a:spcPts val="600"/>
              </a:spcBef>
              <a:defRPr sz="2800"/>
            </a:lvl2pPr>
            <a:lvl3pPr marL="1234438" indent="-320038">
              <a:spcBef>
                <a:spcPts val="600"/>
              </a:spcBef>
              <a:defRPr sz="2800"/>
            </a:lvl3pPr>
            <a:lvl4pPr marL="1727200" indent="-355600">
              <a:spcBef>
                <a:spcPts val="600"/>
              </a:spcBef>
              <a:defRPr sz="2800"/>
            </a:lvl4pPr>
            <a:lvl5pPr marL="2184400" indent="-355600">
              <a:spcBef>
                <a:spcPts val="600"/>
              </a:spcBef>
              <a:defRPr sz="2800"/>
            </a:lvl5pPr>
          </a:lstStyle>
          <a:p>
            <a:pPr/>
            <a:r>
              <a:t>Text úrovně 1</a:t>
            </a:r>
          </a:p>
          <a:p>
            <a:pPr lvl="1"/>
            <a:r>
              <a:t>Text úrovně 2</a:t>
            </a:r>
          </a:p>
          <a:p>
            <a:pPr lvl="2"/>
            <a:r>
              <a:t>Text úrovně 3</a:t>
            </a:r>
          </a:p>
          <a:p>
            <a:pPr lvl="3"/>
            <a:r>
              <a:t>Text úrovně 4</a:t>
            </a:r>
          </a:p>
          <a:p>
            <a:pPr lvl="4"/>
            <a:r>
              <a:t>Text úrovně 5</a:t>
            </a:r>
          </a:p>
        </p:txBody>
      </p:sp>
      <p:sp>
        <p:nvSpPr>
          <p:cNvPr id="58" name="Číslo snímk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orovnání">
    <p:spTree>
      <p:nvGrpSpPr>
        <p:cNvPr id="1" name=""/>
        <p:cNvGrpSpPr/>
        <p:nvPr/>
      </p:nvGrpSpPr>
      <p:grpSpPr>
        <a:xfrm>
          <a:off x="0" y="0"/>
          <a:ext cx="0" cy="0"/>
          <a:chOff x="0" y="0"/>
          <a:chExt cx="0" cy="0"/>
        </a:xfrm>
      </p:grpSpPr>
      <p:sp>
        <p:nvSpPr>
          <p:cNvPr id="65" name="Text názvu"/>
          <p:cNvSpPr txBox="1"/>
          <p:nvPr>
            <p:ph type="title"/>
          </p:nvPr>
        </p:nvSpPr>
        <p:spPr>
          <a:prstGeom prst="rect">
            <a:avLst/>
          </a:prstGeom>
        </p:spPr>
        <p:txBody>
          <a:bodyPr/>
          <a:lstStyle/>
          <a:p>
            <a:pPr/>
            <a:r>
              <a:t>Text názvu</a:t>
            </a:r>
          </a:p>
        </p:txBody>
      </p:sp>
      <p:sp>
        <p:nvSpPr>
          <p:cNvPr id="66" name="Text úrovně 1…"/>
          <p:cNvSpPr txBox="1"/>
          <p:nvPr>
            <p:ph type="body" sz="quarter" idx="1"/>
          </p:nvPr>
        </p:nvSpPr>
        <p:spPr>
          <a:xfrm>
            <a:off x="457200" y="1535112"/>
            <a:ext cx="4040188" cy="639763"/>
          </a:xfrm>
          <a:prstGeom prst="rect">
            <a:avLst/>
          </a:prstGeom>
        </p:spPr>
        <p:txBody>
          <a:bodyPr anchor="b"/>
          <a:lstStyle>
            <a:lvl1pPr marL="0" indent="0">
              <a:spcBef>
                <a:spcPts val="500"/>
              </a:spcBef>
              <a:buSzTx/>
              <a:buFontTx/>
              <a:buNone/>
              <a:defRPr b="1" sz="2400"/>
            </a:lvl1pPr>
            <a:lvl2pPr marL="0" indent="0">
              <a:spcBef>
                <a:spcPts val="500"/>
              </a:spcBef>
              <a:buSzTx/>
              <a:buFontTx/>
              <a:buNone/>
              <a:defRPr b="1" sz="2400"/>
            </a:lvl2pPr>
            <a:lvl3pPr marL="0" indent="0">
              <a:spcBef>
                <a:spcPts val="500"/>
              </a:spcBef>
              <a:buSzTx/>
              <a:buFontTx/>
              <a:buNone/>
              <a:defRPr b="1" sz="2400"/>
            </a:lvl3pPr>
            <a:lvl4pPr marL="0" indent="0">
              <a:spcBef>
                <a:spcPts val="500"/>
              </a:spcBef>
              <a:buSzTx/>
              <a:buFontTx/>
              <a:buNone/>
              <a:defRPr b="1" sz="2400"/>
            </a:lvl4pPr>
            <a:lvl5pPr marL="0" indent="0">
              <a:spcBef>
                <a:spcPts val="500"/>
              </a:spcBef>
              <a:buSzTx/>
              <a:buFontTx/>
              <a:buNone/>
              <a:defRPr b="1" sz="2400"/>
            </a:lvl5pPr>
          </a:lstStyle>
          <a:p>
            <a:pPr/>
            <a:r>
              <a:t>Text úrovně 1</a:t>
            </a:r>
          </a:p>
          <a:p>
            <a:pPr lvl="1"/>
            <a:r>
              <a:t>Text úrovně 2</a:t>
            </a:r>
          </a:p>
          <a:p>
            <a:pPr lvl="2"/>
            <a:r>
              <a:t>Text úrovně 3</a:t>
            </a:r>
          </a:p>
          <a:p>
            <a:pPr lvl="3"/>
            <a:r>
              <a:t>Text úrovně 4</a:t>
            </a:r>
          </a:p>
          <a:p>
            <a:pPr lvl="4"/>
            <a:r>
              <a:t>Text úrovně 5</a:t>
            </a:r>
          </a:p>
        </p:txBody>
      </p:sp>
      <p:sp>
        <p:nvSpPr>
          <p:cNvPr id="67" name="Text Placeholder 4"/>
          <p:cNvSpPr/>
          <p:nvPr>
            <p:ph type="body" sz="quarter" idx="21"/>
          </p:nvPr>
        </p:nvSpPr>
        <p:spPr>
          <a:xfrm>
            <a:off x="4645025" y="1535112"/>
            <a:ext cx="4041775" cy="639764"/>
          </a:xfrm>
          <a:prstGeom prst="rect">
            <a:avLst/>
          </a:prstGeom>
        </p:spPr>
        <p:txBody>
          <a:bodyPr anchor="b"/>
          <a:lstStyle/>
          <a:p>
            <a:pPr/>
          </a:p>
        </p:txBody>
      </p:sp>
      <p:sp>
        <p:nvSpPr>
          <p:cNvPr id="68" name="Číslo snímk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ouze nadpis">
    <p:spTree>
      <p:nvGrpSpPr>
        <p:cNvPr id="1" name=""/>
        <p:cNvGrpSpPr/>
        <p:nvPr/>
      </p:nvGrpSpPr>
      <p:grpSpPr>
        <a:xfrm>
          <a:off x="0" y="0"/>
          <a:ext cx="0" cy="0"/>
          <a:chOff x="0" y="0"/>
          <a:chExt cx="0" cy="0"/>
        </a:xfrm>
      </p:grpSpPr>
      <p:sp>
        <p:nvSpPr>
          <p:cNvPr id="75" name="Text názvu"/>
          <p:cNvSpPr txBox="1"/>
          <p:nvPr>
            <p:ph type="title"/>
          </p:nvPr>
        </p:nvSpPr>
        <p:spPr>
          <a:prstGeom prst="rect">
            <a:avLst/>
          </a:prstGeom>
        </p:spPr>
        <p:txBody>
          <a:bodyPr/>
          <a:lstStyle/>
          <a:p>
            <a:pPr/>
            <a:r>
              <a:t>Text názvu</a:t>
            </a:r>
          </a:p>
        </p:txBody>
      </p:sp>
      <p:sp>
        <p:nvSpPr>
          <p:cNvPr id="76" name="Číslo snímk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rázdný">
    <p:spTree>
      <p:nvGrpSpPr>
        <p:cNvPr id="1" name=""/>
        <p:cNvGrpSpPr/>
        <p:nvPr/>
      </p:nvGrpSpPr>
      <p:grpSpPr>
        <a:xfrm>
          <a:off x="0" y="0"/>
          <a:ext cx="0" cy="0"/>
          <a:chOff x="0" y="0"/>
          <a:chExt cx="0" cy="0"/>
        </a:xfrm>
      </p:grpSpPr>
      <p:sp>
        <p:nvSpPr>
          <p:cNvPr id="83" name="Číslo snímk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ext názvu"/>
          <p:cNvSpPr txBox="1"/>
          <p:nvPr>
            <p:ph type="title"/>
          </p:nvPr>
        </p:nvSpPr>
        <p:spPr>
          <a:xfrm>
            <a:off x="457200" y="274638"/>
            <a:ext cx="8229600" cy="1143001"/>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ctr">
            <a:normAutofit fontScale="100000" lnSpcReduction="0"/>
          </a:bodyPr>
          <a:lstStyle/>
          <a:p>
            <a:pPr/>
            <a:r>
              <a:t>Text názvu</a:t>
            </a:r>
          </a:p>
        </p:txBody>
      </p:sp>
      <p:sp>
        <p:nvSpPr>
          <p:cNvPr id="3" name="Text úrovně 1…"/>
          <p:cNvSpPr txBox="1"/>
          <p:nvPr>
            <p:ph type="body" idx="1"/>
          </p:nvPr>
        </p:nvSpPr>
        <p:spPr>
          <a:xfrm>
            <a:off x="457200" y="1600200"/>
            <a:ext cx="8229600" cy="452596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r>
              <a:t>Text úrovně 1</a:t>
            </a:r>
          </a:p>
          <a:p>
            <a:pPr lvl="1"/>
            <a:r>
              <a:t>Text úrovně 2</a:t>
            </a:r>
          </a:p>
          <a:p>
            <a:pPr lvl="2"/>
            <a:r>
              <a:t>Text úrovně 3</a:t>
            </a:r>
          </a:p>
          <a:p>
            <a:pPr lvl="3"/>
            <a:r>
              <a:t>Text úrovně 4</a:t>
            </a:r>
          </a:p>
          <a:p>
            <a:pPr lvl="4"/>
            <a:r>
              <a:t>Text úrovně 5</a:t>
            </a:r>
          </a:p>
        </p:txBody>
      </p:sp>
      <p:sp>
        <p:nvSpPr>
          <p:cNvPr id="4" name="Číslo snímku"/>
          <p:cNvSpPr txBox="1"/>
          <p:nvPr>
            <p:ph type="sldNum" sz="quarter" idx="2"/>
          </p:nvPr>
        </p:nvSpPr>
        <p:spPr>
          <a:xfrm>
            <a:off x="8428178" y="6414761"/>
            <a:ext cx="258623" cy="248303"/>
          </a:xfrm>
          <a:prstGeom prst="rect">
            <a:avLst/>
          </a:prstGeom>
          <a:ln w="12700">
            <a:miter lim="400000"/>
          </a:ln>
        </p:spPr>
        <p:txBody>
          <a:bodyPr wrap="none" lIns="45718" tIns="45718" rIns="45718" bIns="45718" anchor="ctr">
            <a:spAutoFit/>
          </a:bodyPr>
          <a:lstStyle>
            <a:lvl1pPr algn="r">
              <a:defRPr sz="1200">
                <a:solidFill>
                  <a:srgbClr val="888888"/>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ransition xmlns:p14="http://schemas.microsoft.com/office/powerpoint/2010/main" spd="med" advClick="1"/>
  <p:txStyles>
    <p:titleStyle>
      <a:lvl1pPr marL="0" marR="0" indent="0" algn="ctr" defTabSz="4572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n-lt"/>
          <a:ea typeface="+mn-ea"/>
          <a:cs typeface="+mn-cs"/>
          <a:sym typeface="Calibri"/>
        </a:defRPr>
      </a:lvl1pPr>
      <a:lvl2pPr marL="0" marR="0" indent="0" algn="ctr" defTabSz="4572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n-lt"/>
          <a:ea typeface="+mn-ea"/>
          <a:cs typeface="+mn-cs"/>
          <a:sym typeface="Calibri"/>
        </a:defRPr>
      </a:lvl2pPr>
      <a:lvl3pPr marL="0" marR="0" indent="0" algn="ctr" defTabSz="4572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n-lt"/>
          <a:ea typeface="+mn-ea"/>
          <a:cs typeface="+mn-cs"/>
          <a:sym typeface="Calibri"/>
        </a:defRPr>
      </a:lvl3pPr>
      <a:lvl4pPr marL="0" marR="0" indent="0" algn="ctr" defTabSz="4572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n-lt"/>
          <a:ea typeface="+mn-ea"/>
          <a:cs typeface="+mn-cs"/>
          <a:sym typeface="Calibri"/>
        </a:defRPr>
      </a:lvl4pPr>
      <a:lvl5pPr marL="0" marR="0" indent="0" algn="ctr" defTabSz="4572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n-lt"/>
          <a:ea typeface="+mn-ea"/>
          <a:cs typeface="+mn-cs"/>
          <a:sym typeface="Calibri"/>
        </a:defRPr>
      </a:lvl5pPr>
      <a:lvl6pPr marL="0" marR="0" indent="0" algn="ctr" defTabSz="4572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n-lt"/>
          <a:ea typeface="+mn-ea"/>
          <a:cs typeface="+mn-cs"/>
          <a:sym typeface="Calibri"/>
        </a:defRPr>
      </a:lvl6pPr>
      <a:lvl7pPr marL="0" marR="0" indent="0" algn="ctr" defTabSz="4572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n-lt"/>
          <a:ea typeface="+mn-ea"/>
          <a:cs typeface="+mn-cs"/>
          <a:sym typeface="Calibri"/>
        </a:defRPr>
      </a:lvl7pPr>
      <a:lvl8pPr marL="0" marR="0" indent="0" algn="ctr" defTabSz="4572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n-lt"/>
          <a:ea typeface="+mn-ea"/>
          <a:cs typeface="+mn-cs"/>
          <a:sym typeface="Calibri"/>
        </a:defRPr>
      </a:lvl8pPr>
      <a:lvl9pPr marL="0" marR="0" indent="0" algn="ctr" defTabSz="4572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n-lt"/>
          <a:ea typeface="+mn-ea"/>
          <a:cs typeface="+mn-cs"/>
          <a:sym typeface="Calibri"/>
        </a:defRPr>
      </a:lvl9pPr>
    </p:titleStyle>
    <p:bodyStyle>
      <a:lvl1pPr marL="342900" marR="0" indent="-342900" algn="l" defTabSz="4572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n-lt"/>
          <a:ea typeface="+mn-ea"/>
          <a:cs typeface="+mn-cs"/>
          <a:sym typeface="Calibri"/>
        </a:defRPr>
      </a:lvl1pPr>
      <a:lvl2pPr marL="783771" marR="0" indent="-326571" algn="l" defTabSz="4572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n-lt"/>
          <a:ea typeface="+mn-ea"/>
          <a:cs typeface="+mn-cs"/>
          <a:sym typeface="Calibri"/>
        </a:defRPr>
      </a:lvl2pPr>
      <a:lvl3pPr marL="1219200" marR="0" indent="-304800" algn="l" defTabSz="4572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n-lt"/>
          <a:ea typeface="+mn-ea"/>
          <a:cs typeface="+mn-cs"/>
          <a:sym typeface="Calibri"/>
        </a:defRPr>
      </a:lvl3pPr>
      <a:lvl4pPr marL="1737360" marR="0" indent="-365760" algn="l" defTabSz="4572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n-lt"/>
          <a:ea typeface="+mn-ea"/>
          <a:cs typeface="+mn-cs"/>
          <a:sym typeface="Calibri"/>
        </a:defRPr>
      </a:lvl4pPr>
      <a:lvl5pPr marL="2194560" marR="0" indent="-365760" algn="l" defTabSz="4572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n-lt"/>
          <a:ea typeface="+mn-ea"/>
          <a:cs typeface="+mn-cs"/>
          <a:sym typeface="Calibri"/>
        </a:defRPr>
      </a:lvl5pPr>
      <a:lvl6pPr marL="2651760" marR="0" indent="-365760" algn="l" defTabSz="4572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n-lt"/>
          <a:ea typeface="+mn-ea"/>
          <a:cs typeface="+mn-cs"/>
          <a:sym typeface="Calibri"/>
        </a:defRPr>
      </a:lvl6pPr>
      <a:lvl7pPr marL="3108960" marR="0" indent="-365760" algn="l" defTabSz="4572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n-lt"/>
          <a:ea typeface="+mn-ea"/>
          <a:cs typeface="+mn-cs"/>
          <a:sym typeface="Calibri"/>
        </a:defRPr>
      </a:lvl7pPr>
      <a:lvl8pPr marL="3566159" marR="0" indent="-365759" algn="l" defTabSz="4572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n-lt"/>
          <a:ea typeface="+mn-ea"/>
          <a:cs typeface="+mn-cs"/>
          <a:sym typeface="Calibri"/>
        </a:defRPr>
      </a:lvl8pPr>
      <a:lvl9pPr marL="4023359" marR="0" indent="-365759" algn="l" defTabSz="4572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n-lt"/>
          <a:ea typeface="+mn-ea"/>
          <a:cs typeface="+mn-cs"/>
          <a:sym typeface="Calibri"/>
        </a:defRPr>
      </a:lvl9pPr>
    </p:bodyStyle>
    <p:otherStyle>
      <a:lvl1pPr marL="0" marR="0" indent="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1pPr>
      <a:lvl2pPr marL="0" marR="0" indent="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2pPr>
      <a:lvl3pPr marL="0" marR="0" indent="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3pPr>
      <a:lvl4pPr marL="0" marR="0" indent="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4pPr>
      <a:lvl5pPr marL="0" marR="0" indent="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5pPr>
      <a:lvl6pPr marL="0" marR="0" indent="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6pPr>
      <a:lvl7pPr marL="0" marR="0" indent="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7pPr>
      <a:lvl8pPr marL="0" marR="0" indent="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8pPr>
      <a:lvl9pPr marL="0" marR="0" indent="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2" name="Title 1"/>
          <p:cNvSpPr txBox="1"/>
          <p:nvPr>
            <p:ph type="title"/>
          </p:nvPr>
        </p:nvSpPr>
        <p:spPr>
          <a:xfrm>
            <a:off x="685801" y="709398"/>
            <a:ext cx="8126360" cy="1814052"/>
          </a:xfrm>
          <a:prstGeom prst="rect">
            <a:avLst/>
          </a:prstGeom>
        </p:spPr>
        <p:txBody>
          <a:bodyPr lIns="0" tIns="0" rIns="0" bIns="0" anchor="t"/>
          <a:lstStyle/>
          <a:p>
            <a:pPr>
              <a:defRPr b="1" cap="small" sz="5400">
                <a:solidFill>
                  <a:srgbClr val="D10202"/>
                </a:solidFill>
              </a:defRPr>
            </a:pPr>
            <a:r>
              <a:t>Veřejná obchodní společnost</a:t>
            </a:r>
            <a:br/>
          </a:p>
        </p:txBody>
      </p:sp>
      <p:sp>
        <p:nvSpPr>
          <p:cNvPr id="113" name="Číslo snímku"/>
          <p:cNvSpPr txBox="1"/>
          <p:nvPr>
            <p:ph type="sldNum" sz="quarter" idx="4294967295"/>
          </p:nvPr>
        </p:nvSpPr>
        <p:spPr>
          <a:xfrm>
            <a:off x="8505417" y="6414760"/>
            <a:ext cx="181381" cy="248303"/>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5" name="Nadpis 1"/>
          <p:cNvSpPr txBox="1"/>
          <p:nvPr>
            <p:ph type="title"/>
          </p:nvPr>
        </p:nvSpPr>
        <p:spPr>
          <a:xfrm>
            <a:off x="457200" y="46038"/>
            <a:ext cx="8229600" cy="685482"/>
          </a:xfrm>
          <a:prstGeom prst="rect">
            <a:avLst/>
          </a:prstGeom>
        </p:spPr>
        <p:txBody>
          <a:bodyPr/>
          <a:lstStyle>
            <a:lvl1pPr>
              <a:defRPr b="1" sz="3500">
                <a:solidFill>
                  <a:srgbClr val="FF0000"/>
                </a:solidFill>
              </a:defRPr>
            </a:lvl1pPr>
          </a:lstStyle>
          <a:p>
            <a:pPr/>
            <a:r>
              <a:t>Povinnosti společníků v.o.s.</a:t>
            </a:r>
          </a:p>
        </p:txBody>
      </p:sp>
      <p:sp>
        <p:nvSpPr>
          <p:cNvPr id="146" name="Zástupný symbol pro obsah 2"/>
          <p:cNvSpPr txBox="1"/>
          <p:nvPr>
            <p:ph type="body" idx="1"/>
          </p:nvPr>
        </p:nvSpPr>
        <p:spPr>
          <a:xfrm>
            <a:off x="205740" y="982979"/>
            <a:ext cx="8481060" cy="5875023"/>
          </a:xfrm>
          <a:prstGeom prst="rect">
            <a:avLst/>
          </a:prstGeom>
        </p:spPr>
        <p:txBody>
          <a:bodyPr/>
          <a:lstStyle/>
          <a:p>
            <a:pPr>
              <a:lnSpc>
                <a:spcPct val="90000"/>
              </a:lnSpc>
              <a:spcBef>
                <a:spcPts val="600"/>
              </a:spcBef>
              <a:defRPr b="1" sz="2700">
                <a:solidFill>
                  <a:srgbClr val="FF0000"/>
                </a:solidFill>
              </a:defRPr>
            </a:pPr>
            <a:r>
              <a:t>Povinnost podílet se na úhradě ztráty společnosti</a:t>
            </a:r>
          </a:p>
          <a:p>
            <a:pPr lvl="1" marL="742950" indent="-285750">
              <a:lnSpc>
                <a:spcPct val="90000"/>
              </a:lnSpc>
              <a:spcBef>
                <a:spcPts val="500"/>
              </a:spcBef>
              <a:defRPr sz="2300"/>
            </a:pPr>
            <a:r>
              <a:t>všichni </a:t>
            </a:r>
            <a:r>
              <a:rPr b="1">
                <a:solidFill>
                  <a:srgbClr val="FF0000"/>
                </a:solidFill>
              </a:rPr>
              <a:t>společníci se podílejí rovným dílem na ztrátě </a:t>
            </a:r>
            <a:r>
              <a:t>společnosti zjištěné účetní závěrkou. Ve společenské smlouvě si můžou upravit např. zřízení rezervního fondu pro krytí ztrát, který bude doplňován příplatky nad vklady společníků k vyrovnání ztráty. </a:t>
            </a:r>
          </a:p>
          <a:p>
            <a:pPr>
              <a:lnSpc>
                <a:spcPct val="90000"/>
              </a:lnSpc>
              <a:spcBef>
                <a:spcPts val="600"/>
              </a:spcBef>
              <a:defRPr b="1" sz="2700">
                <a:solidFill>
                  <a:srgbClr val="FF0000"/>
                </a:solidFill>
              </a:defRPr>
            </a:pPr>
            <a:r>
              <a:t>Povinnost podílet se osobně na podnikatelských aktivitách společnosti </a:t>
            </a:r>
            <a:r>
              <a:rPr b="0">
                <a:solidFill>
                  <a:srgbClr val="000000"/>
                </a:solidFill>
              </a:rPr>
              <a:t>- tato povinnost vyplývá z osobního charakteru společnosti. </a:t>
            </a:r>
          </a:p>
          <a:p>
            <a:pPr>
              <a:lnSpc>
                <a:spcPct val="90000"/>
              </a:lnSpc>
              <a:spcBef>
                <a:spcPts val="600"/>
              </a:spcBef>
              <a:defRPr b="1" sz="2700">
                <a:solidFill>
                  <a:srgbClr val="FF0000"/>
                </a:solidFill>
              </a:defRPr>
            </a:pPr>
            <a:r>
              <a:t>Povinnost zdržet se konkurenčního jednání </a:t>
            </a:r>
            <a:r>
              <a:rPr b="0">
                <a:solidFill>
                  <a:srgbClr val="000000"/>
                </a:solidFill>
              </a:rPr>
              <a:t>(§ 109 ZOK) </a:t>
            </a:r>
          </a:p>
          <a:p>
            <a:pPr lvl="1" marL="742950" indent="-285750">
              <a:lnSpc>
                <a:spcPct val="90000"/>
              </a:lnSpc>
              <a:spcBef>
                <a:spcPts val="500"/>
              </a:spcBef>
              <a:defRPr sz="2300"/>
            </a:pPr>
            <a:r>
              <a:t>povinnost zdržet se jednání, které by mohlo vést ke střetu zájmů společníků a společnosti a mohlo by zájmy společnosti poškodit. Porušení může mít za následek vznik oprávnění společnosti na vydání prospěchu z obchodu, převedení práv na společnost a práva na náhradu škody. </a:t>
            </a:r>
          </a:p>
        </p:txBody>
      </p:sp>
      <p:sp>
        <p:nvSpPr>
          <p:cNvPr id="147" name="Číslo snímku"/>
          <p:cNvSpPr txBox="1"/>
          <p:nvPr>
            <p:ph type="sldNum" sz="quarter" idx="4294967295"/>
          </p:nvPr>
        </p:nvSpPr>
        <p:spPr>
          <a:xfrm>
            <a:off x="8428178" y="6414761"/>
            <a:ext cx="258623" cy="248303"/>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9" name="Nadpis 1"/>
          <p:cNvSpPr txBox="1"/>
          <p:nvPr>
            <p:ph type="title"/>
          </p:nvPr>
        </p:nvSpPr>
        <p:spPr>
          <a:xfrm>
            <a:off x="457200" y="46037"/>
            <a:ext cx="8229600" cy="754065"/>
          </a:xfrm>
          <a:prstGeom prst="rect">
            <a:avLst/>
          </a:prstGeom>
        </p:spPr>
        <p:txBody>
          <a:bodyPr/>
          <a:lstStyle>
            <a:lvl1pPr>
              <a:defRPr b="1" sz="3900">
                <a:solidFill>
                  <a:srgbClr val="FF0000"/>
                </a:solidFill>
              </a:defRPr>
            </a:lvl1pPr>
          </a:lstStyle>
          <a:p>
            <a:pPr/>
            <a:r>
              <a:t>Práva společníků v.o.s.</a:t>
            </a:r>
          </a:p>
        </p:txBody>
      </p:sp>
      <p:sp>
        <p:nvSpPr>
          <p:cNvPr id="150" name="Zástupný symbol pro obsah 2"/>
          <p:cNvSpPr txBox="1"/>
          <p:nvPr>
            <p:ph type="body" idx="1"/>
          </p:nvPr>
        </p:nvSpPr>
        <p:spPr>
          <a:xfrm>
            <a:off x="457200" y="1005838"/>
            <a:ext cx="8229600" cy="5852164"/>
          </a:xfrm>
          <a:prstGeom prst="rect">
            <a:avLst/>
          </a:prstGeom>
        </p:spPr>
        <p:txBody>
          <a:bodyPr/>
          <a:lstStyle/>
          <a:p>
            <a:pPr>
              <a:lnSpc>
                <a:spcPct val="80000"/>
              </a:lnSpc>
              <a:spcBef>
                <a:spcPts val="600"/>
              </a:spcBef>
              <a:defRPr b="1" sz="2700">
                <a:solidFill>
                  <a:srgbClr val="FF0000"/>
                </a:solidFill>
              </a:defRPr>
            </a:pPr>
            <a:r>
              <a:t>Právo na podíl na zisku </a:t>
            </a:r>
          </a:p>
          <a:p>
            <a:pPr lvl="1" marL="742950" indent="-285750">
              <a:lnSpc>
                <a:spcPct val="80000"/>
              </a:lnSpc>
              <a:spcBef>
                <a:spcPts val="500"/>
              </a:spcBef>
              <a:defRPr b="1" sz="2300">
                <a:solidFill>
                  <a:srgbClr val="FF0000"/>
                </a:solidFill>
              </a:defRPr>
            </a:pPr>
            <a:r>
              <a:t>Zisk se dělí rovným dílem</a:t>
            </a:r>
            <a:r>
              <a:rPr>
                <a:solidFill>
                  <a:srgbClr val="000000"/>
                </a:solidFill>
              </a:rPr>
              <a:t>, pokud není stanoveno jinak </a:t>
            </a:r>
            <a:r>
              <a:rPr b="0">
                <a:solidFill>
                  <a:srgbClr val="000000"/>
                </a:solidFill>
              </a:rPr>
              <a:t>§ 112 ZOK. U společnosti jako takové se zisk nevykazuje ani nezdaňuje. </a:t>
            </a:r>
          </a:p>
          <a:p>
            <a:pPr>
              <a:lnSpc>
                <a:spcPct val="80000"/>
              </a:lnSpc>
              <a:spcBef>
                <a:spcPts val="600"/>
              </a:spcBef>
              <a:defRPr b="1" sz="2700">
                <a:solidFill>
                  <a:srgbClr val="FF0000"/>
                </a:solidFill>
              </a:defRPr>
            </a:pPr>
            <a:r>
              <a:t>Právo na vypořádání se společností </a:t>
            </a:r>
            <a:r>
              <a:rPr b="0">
                <a:solidFill>
                  <a:srgbClr val="000000"/>
                </a:solidFill>
              </a:rPr>
              <a:t>- §36 ZOK </a:t>
            </a:r>
          </a:p>
          <a:p>
            <a:pPr>
              <a:lnSpc>
                <a:spcPct val="80000"/>
              </a:lnSpc>
              <a:spcBef>
                <a:spcPts val="600"/>
              </a:spcBef>
              <a:defRPr b="1" sz="2700">
                <a:solidFill>
                  <a:srgbClr val="FF0000"/>
                </a:solidFill>
              </a:defRPr>
            </a:pPr>
            <a:r>
              <a:t>Právo podílet se na řízení společnosti </a:t>
            </a:r>
          </a:p>
          <a:p>
            <a:pPr lvl="1" marL="742950" indent="-285750">
              <a:lnSpc>
                <a:spcPct val="80000"/>
              </a:lnSpc>
              <a:spcBef>
                <a:spcPts val="500"/>
              </a:spcBef>
              <a:defRPr sz="2300"/>
            </a:pPr>
            <a:r>
              <a:t>1. Rozhodování o základních otázkách, které se týkají existence společnosti a důležitých prvků právního postavení společníků </a:t>
            </a:r>
          </a:p>
          <a:p>
            <a:pPr lvl="1" marL="742950" indent="-285750">
              <a:lnSpc>
                <a:spcPct val="80000"/>
              </a:lnSpc>
              <a:spcBef>
                <a:spcPts val="500"/>
              </a:spcBef>
              <a:defRPr sz="2300"/>
            </a:pPr>
            <a:r>
              <a:t>2. Rozhodování o obchodním vedení (OV) společnosti – ze zákona vykonává každý společník funkci statutárního orgánu, lze však obchodním vedením pověřit pouze některého společníka/y </a:t>
            </a:r>
          </a:p>
          <a:p>
            <a:pPr lvl="1" marL="742950" indent="-285750">
              <a:lnSpc>
                <a:spcPct val="80000"/>
              </a:lnSpc>
              <a:spcBef>
                <a:spcPts val="500"/>
              </a:spcBef>
              <a:defRPr sz="2300"/>
            </a:pPr>
            <a:r>
              <a:t>3. Navazování vnějších vztahů společnosti se třetími osobami </a:t>
            </a:r>
          </a:p>
          <a:p>
            <a:pPr>
              <a:lnSpc>
                <a:spcPct val="80000"/>
              </a:lnSpc>
              <a:spcBef>
                <a:spcPts val="600"/>
              </a:spcBef>
              <a:defRPr b="1" sz="2700">
                <a:solidFill>
                  <a:srgbClr val="FF0000"/>
                </a:solidFill>
              </a:defRPr>
            </a:pPr>
            <a:r>
              <a:t>Právo na informace</a:t>
            </a:r>
          </a:p>
        </p:txBody>
      </p:sp>
      <p:sp>
        <p:nvSpPr>
          <p:cNvPr id="151" name="Číslo snímku"/>
          <p:cNvSpPr txBox="1"/>
          <p:nvPr>
            <p:ph type="sldNum" sz="quarter" idx="4294967295"/>
          </p:nvPr>
        </p:nvSpPr>
        <p:spPr>
          <a:xfrm>
            <a:off x="8428178" y="6414761"/>
            <a:ext cx="258623" cy="248303"/>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3" name="Nadpis 1"/>
          <p:cNvSpPr txBox="1"/>
          <p:nvPr>
            <p:ph type="title"/>
          </p:nvPr>
        </p:nvSpPr>
        <p:spPr>
          <a:xfrm>
            <a:off x="457200" y="46037"/>
            <a:ext cx="8229600" cy="1143001"/>
          </a:xfrm>
          <a:prstGeom prst="rect">
            <a:avLst/>
          </a:prstGeom>
        </p:spPr>
        <p:txBody>
          <a:bodyPr/>
          <a:lstStyle>
            <a:lvl1pPr>
              <a:defRPr b="1">
                <a:solidFill>
                  <a:srgbClr val="FF0000"/>
                </a:solidFill>
              </a:defRPr>
            </a:lvl1pPr>
          </a:lstStyle>
          <a:p>
            <a:pPr/>
            <a:r>
              <a:t>Dědění, přechod podílu u v.o.s.</a:t>
            </a:r>
          </a:p>
        </p:txBody>
      </p:sp>
      <p:sp>
        <p:nvSpPr>
          <p:cNvPr id="154" name="Zástupný symbol pro obsah 2"/>
          <p:cNvSpPr txBox="1"/>
          <p:nvPr>
            <p:ph type="body" idx="1"/>
          </p:nvPr>
        </p:nvSpPr>
        <p:spPr>
          <a:xfrm>
            <a:off x="457200" y="1600200"/>
            <a:ext cx="8229600" cy="5257800"/>
          </a:xfrm>
          <a:prstGeom prst="rect">
            <a:avLst/>
          </a:prstGeom>
        </p:spPr>
        <p:txBody>
          <a:bodyPr/>
          <a:lstStyle/>
          <a:p>
            <a:pPr>
              <a:lnSpc>
                <a:spcPct val="90000"/>
              </a:lnSpc>
              <a:spcBef>
                <a:spcPts val="600"/>
              </a:spcBef>
              <a:defRPr sz="2900"/>
            </a:pPr>
            <a:r>
              <a:t>Možné na základě 2 skutečností: </a:t>
            </a:r>
          </a:p>
          <a:p>
            <a:pPr lvl="1" marL="742950" indent="-285750">
              <a:lnSpc>
                <a:spcPct val="90000"/>
              </a:lnSpc>
              <a:spcBef>
                <a:spcPts val="600"/>
              </a:spcBef>
              <a:defRPr b="1" sz="2500">
                <a:solidFill>
                  <a:srgbClr val="FF0000"/>
                </a:solidFill>
              </a:defRPr>
            </a:pPr>
            <a:r>
              <a:t>1. smrtí společníka </a:t>
            </a:r>
            <a:r>
              <a:rPr b="0">
                <a:solidFill>
                  <a:srgbClr val="000000"/>
                </a:solidFill>
              </a:rPr>
              <a:t>se </a:t>
            </a:r>
            <a:r>
              <a:t>společnost zásadně zrušuje, ledaže společenská smlouva připouští dědění </a:t>
            </a:r>
            <a:r>
              <a:rPr b="0">
                <a:solidFill>
                  <a:srgbClr val="000000"/>
                </a:solidFill>
              </a:rPr>
              <a:t>podílu a podíl zůstavitele zdědil jeho dědic. </a:t>
            </a:r>
            <a:r>
              <a:rPr>
                <a:solidFill>
                  <a:srgbClr val="000000"/>
                </a:solidFill>
              </a:rPr>
              <a:t>Pokud společenská smlouva neobsahuje ustanovení o dědění, považuje se za nepřípustné. </a:t>
            </a:r>
            <a:r>
              <a:rPr b="0">
                <a:solidFill>
                  <a:srgbClr val="000000"/>
                </a:solidFill>
              </a:rPr>
              <a:t>Dědic podílu je oprávněn vypovědět účast ve společnosti, i když je založena na dobu určitou, ve lhůtě 3 měsíců od právní moci rozhodnutí soudu o dědictví, jinak toto jeho právo zaniká. </a:t>
            </a:r>
          </a:p>
          <a:p>
            <a:pPr lvl="1" marL="742950" indent="-285750">
              <a:lnSpc>
                <a:spcPct val="90000"/>
              </a:lnSpc>
              <a:spcBef>
                <a:spcPts val="600"/>
              </a:spcBef>
              <a:defRPr b="1" sz="2500">
                <a:solidFill>
                  <a:srgbClr val="FF0000"/>
                </a:solidFill>
              </a:defRPr>
            </a:pPr>
            <a:r>
              <a:t>2. zánik právnické osoby, která je společníkem </a:t>
            </a:r>
            <a:r>
              <a:rPr b="0">
                <a:solidFill>
                  <a:srgbClr val="000000"/>
                </a:solidFill>
              </a:rPr>
              <a:t>– </a:t>
            </a:r>
            <a:r>
              <a:t>přechod možný pokud jej společenská smlouva </a:t>
            </a:r>
            <a:r>
              <a:rPr>
                <a:solidFill>
                  <a:srgbClr val="000000"/>
                </a:solidFill>
              </a:rPr>
              <a:t>výslovně</a:t>
            </a:r>
            <a:r>
              <a:t> připouští </a:t>
            </a:r>
          </a:p>
        </p:txBody>
      </p:sp>
      <p:sp>
        <p:nvSpPr>
          <p:cNvPr id="155" name="Číslo snímku"/>
          <p:cNvSpPr txBox="1"/>
          <p:nvPr>
            <p:ph type="sldNum" sz="quarter" idx="4294967295"/>
          </p:nvPr>
        </p:nvSpPr>
        <p:spPr>
          <a:xfrm>
            <a:off x="8428176" y="6414760"/>
            <a:ext cx="258622" cy="248303"/>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7" name="Nadpis 2"/>
          <p:cNvSpPr txBox="1"/>
          <p:nvPr>
            <p:ph type="title"/>
          </p:nvPr>
        </p:nvSpPr>
        <p:spPr>
          <a:xfrm>
            <a:off x="457200" y="693174"/>
            <a:ext cx="8229600" cy="724466"/>
          </a:xfrm>
          <a:prstGeom prst="rect">
            <a:avLst/>
          </a:prstGeom>
        </p:spPr>
        <p:txBody>
          <a:bodyPr/>
          <a:lstStyle/>
          <a:p>
            <a:pPr>
              <a:defRPr b="1" sz="4000">
                <a:solidFill>
                  <a:srgbClr val="D10202"/>
                </a:solidFill>
              </a:defRPr>
            </a:pPr>
          </a:p>
        </p:txBody>
      </p:sp>
      <p:sp>
        <p:nvSpPr>
          <p:cNvPr id="158" name="Zástupný symbol pro obsah 2"/>
          <p:cNvSpPr txBox="1"/>
          <p:nvPr>
            <p:ph type="body" idx="1"/>
          </p:nvPr>
        </p:nvSpPr>
        <p:spPr>
          <a:xfrm>
            <a:off x="457200" y="1600200"/>
            <a:ext cx="8229600" cy="4525963"/>
          </a:xfrm>
          <a:prstGeom prst="rect">
            <a:avLst/>
          </a:prstGeom>
        </p:spPr>
        <p:txBody>
          <a:bodyPr/>
          <a:lstStyle/>
          <a:p>
            <a:pPr marL="0" indent="0" algn="ctr">
              <a:spcBef>
                <a:spcPts val="0"/>
              </a:spcBef>
              <a:buSzTx/>
              <a:buNone/>
              <a:defRPr b="1" sz="6000">
                <a:solidFill>
                  <a:srgbClr val="D10202"/>
                </a:solidFill>
              </a:defRPr>
            </a:pPr>
          </a:p>
          <a:p>
            <a:pPr marL="0" indent="0" algn="ctr">
              <a:spcBef>
                <a:spcPts val="0"/>
              </a:spcBef>
              <a:buSzTx/>
              <a:buNone/>
              <a:defRPr b="1" sz="6000">
                <a:solidFill>
                  <a:srgbClr val="D10202"/>
                </a:solidFill>
              </a:defRPr>
            </a:pPr>
            <a:r>
              <a:t>Děkuji za pozornost!</a:t>
            </a:r>
          </a:p>
        </p:txBody>
      </p:sp>
      <p:sp>
        <p:nvSpPr>
          <p:cNvPr id="159" name="Číslo snímku"/>
          <p:cNvSpPr txBox="1"/>
          <p:nvPr>
            <p:ph type="sldNum" sz="quarter" idx="4294967295"/>
          </p:nvPr>
        </p:nvSpPr>
        <p:spPr>
          <a:xfrm>
            <a:off x="8428176" y="6414760"/>
            <a:ext cx="258622" cy="248303"/>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5" name="Nadpis 2"/>
          <p:cNvSpPr txBox="1"/>
          <p:nvPr>
            <p:ph type="title"/>
          </p:nvPr>
        </p:nvSpPr>
        <p:spPr>
          <a:xfrm>
            <a:off x="457200" y="693174"/>
            <a:ext cx="8229600" cy="724466"/>
          </a:xfrm>
          <a:prstGeom prst="rect">
            <a:avLst/>
          </a:prstGeom>
        </p:spPr>
        <p:txBody>
          <a:bodyPr/>
          <a:lstStyle>
            <a:lvl1pPr>
              <a:defRPr b="1" sz="4000">
                <a:solidFill>
                  <a:srgbClr val="D10202"/>
                </a:solidFill>
              </a:defRPr>
            </a:lvl1pPr>
          </a:lstStyle>
          <a:p>
            <a:pPr/>
            <a:r>
              <a:t>Osnova přednášky</a:t>
            </a:r>
          </a:p>
        </p:txBody>
      </p:sp>
      <p:sp>
        <p:nvSpPr>
          <p:cNvPr id="116" name="Zástupný symbol pro obsah 2"/>
          <p:cNvSpPr txBox="1"/>
          <p:nvPr>
            <p:ph type="body" idx="1"/>
          </p:nvPr>
        </p:nvSpPr>
        <p:spPr>
          <a:xfrm>
            <a:off x="457200" y="1600200"/>
            <a:ext cx="8229600" cy="4525963"/>
          </a:xfrm>
          <a:prstGeom prst="rect">
            <a:avLst/>
          </a:prstGeom>
        </p:spPr>
        <p:txBody>
          <a:bodyPr/>
          <a:lstStyle/>
          <a:p>
            <a:pPr lvl="2" marL="0" indent="896111" defTabSz="448055">
              <a:lnSpc>
                <a:spcPct val="90000"/>
              </a:lnSpc>
              <a:spcBef>
                <a:spcPts val="500"/>
              </a:spcBef>
              <a:buSzTx/>
              <a:buNone/>
              <a:defRPr sz="1500">
                <a:solidFill>
                  <a:srgbClr val="1F497D"/>
                </a:solidFill>
              </a:defRPr>
            </a:pPr>
          </a:p>
          <a:p>
            <a:pPr lvl="2" marL="0" indent="896111" defTabSz="448055">
              <a:lnSpc>
                <a:spcPct val="90000"/>
              </a:lnSpc>
              <a:spcBef>
                <a:spcPts val="500"/>
              </a:spcBef>
              <a:buSzTx/>
              <a:buNone/>
              <a:defRPr sz="1500">
                <a:solidFill>
                  <a:srgbClr val="1F497D"/>
                </a:solidFill>
              </a:defRPr>
            </a:pPr>
          </a:p>
          <a:p>
            <a:pPr lvl="2" marL="0" indent="896111" defTabSz="448055">
              <a:lnSpc>
                <a:spcPct val="90000"/>
              </a:lnSpc>
              <a:spcBef>
                <a:spcPts val="500"/>
              </a:spcBef>
              <a:buSzTx/>
              <a:buNone/>
              <a:defRPr sz="1500">
                <a:solidFill>
                  <a:srgbClr val="1F497D"/>
                </a:solidFill>
              </a:defRPr>
            </a:pPr>
          </a:p>
          <a:p>
            <a:pPr marL="336041" indent="-336041" defTabSz="448055">
              <a:lnSpc>
                <a:spcPct val="90000"/>
              </a:lnSpc>
              <a:spcBef>
                <a:spcPts val="800"/>
              </a:spcBef>
              <a:defRPr b="1" sz="3500"/>
            </a:pPr>
            <a:r>
              <a:t>Charakteristika v.o.s.</a:t>
            </a:r>
          </a:p>
          <a:p>
            <a:pPr marL="336041" indent="-336041" defTabSz="448055">
              <a:lnSpc>
                <a:spcPct val="90000"/>
              </a:lnSpc>
              <a:spcBef>
                <a:spcPts val="800"/>
              </a:spcBef>
              <a:defRPr b="1" sz="3500"/>
            </a:pPr>
            <a:r>
              <a:t>Založení a vznik v.o.s.</a:t>
            </a:r>
          </a:p>
          <a:p>
            <a:pPr marL="336041" indent="-336041" defTabSz="448055">
              <a:lnSpc>
                <a:spcPct val="90000"/>
              </a:lnSpc>
              <a:spcBef>
                <a:spcPts val="800"/>
              </a:spcBef>
              <a:defRPr b="1" sz="3500"/>
            </a:pPr>
            <a:r>
              <a:t>Zrušení a zánik v.o.s.</a:t>
            </a:r>
          </a:p>
          <a:p>
            <a:pPr marL="336041" indent="-336041" defTabSz="448055">
              <a:lnSpc>
                <a:spcPct val="90000"/>
              </a:lnSpc>
              <a:spcBef>
                <a:spcPts val="800"/>
              </a:spcBef>
              <a:defRPr b="1" sz="3500"/>
            </a:pPr>
            <a:r>
              <a:t>Společníci v.o.s.</a:t>
            </a:r>
          </a:p>
          <a:p>
            <a:pPr marL="336041" indent="-336041" defTabSz="448055">
              <a:lnSpc>
                <a:spcPct val="90000"/>
              </a:lnSpc>
              <a:spcBef>
                <a:spcPts val="800"/>
              </a:spcBef>
              <a:defRPr b="1" sz="3500"/>
            </a:pPr>
            <a:r>
              <a:t>Práva a povinnosti společníků v.o.s.</a:t>
            </a:r>
          </a:p>
          <a:p>
            <a:pPr marL="336041" indent="-336041" defTabSz="448055">
              <a:lnSpc>
                <a:spcPct val="90000"/>
              </a:lnSpc>
              <a:spcBef>
                <a:spcPts val="800"/>
              </a:spcBef>
              <a:defRPr b="1" sz="3500"/>
            </a:pPr>
            <a:r>
              <a:t>Dědění, přechod podílu ve v.o.s.</a:t>
            </a:r>
          </a:p>
        </p:txBody>
      </p:sp>
      <p:sp>
        <p:nvSpPr>
          <p:cNvPr id="117" name="Číslo snímku"/>
          <p:cNvSpPr txBox="1"/>
          <p:nvPr>
            <p:ph type="sldNum" sz="quarter" idx="4294967295"/>
          </p:nvPr>
        </p:nvSpPr>
        <p:spPr>
          <a:xfrm>
            <a:off x="8505417" y="6414760"/>
            <a:ext cx="181381" cy="248303"/>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Nadpis 2"/>
          <p:cNvSpPr txBox="1"/>
          <p:nvPr>
            <p:ph type="title"/>
          </p:nvPr>
        </p:nvSpPr>
        <p:spPr>
          <a:xfrm>
            <a:off x="457200" y="693174"/>
            <a:ext cx="8229600" cy="724466"/>
          </a:xfrm>
          <a:prstGeom prst="rect">
            <a:avLst/>
          </a:prstGeom>
        </p:spPr>
        <p:txBody>
          <a:bodyPr/>
          <a:lstStyle>
            <a:lvl1pPr>
              <a:defRPr sz="4000">
                <a:solidFill>
                  <a:srgbClr val="FF0000"/>
                </a:solidFill>
              </a:defRPr>
            </a:lvl1pPr>
          </a:lstStyle>
          <a:p>
            <a:pPr/>
            <a:r>
              <a:t>V.o.s. – obecná charakteristika</a:t>
            </a:r>
          </a:p>
        </p:txBody>
      </p:sp>
      <p:sp>
        <p:nvSpPr>
          <p:cNvPr id="120" name="Zástupný symbol pro obsah 2"/>
          <p:cNvSpPr txBox="1"/>
          <p:nvPr>
            <p:ph type="body" idx="1"/>
          </p:nvPr>
        </p:nvSpPr>
        <p:spPr>
          <a:xfrm>
            <a:off x="457200" y="1600200"/>
            <a:ext cx="8229600" cy="4525963"/>
          </a:xfrm>
          <a:prstGeom prst="rect">
            <a:avLst/>
          </a:prstGeom>
        </p:spPr>
        <p:txBody>
          <a:bodyPr/>
          <a:lstStyle/>
          <a:p>
            <a:pPr lvl="2" marL="342900" indent="-342900">
              <a:spcBef>
                <a:spcPts val="500"/>
              </a:spcBef>
              <a:buFontTx/>
              <a:buChar char="-"/>
              <a:defRPr sz="2400"/>
            </a:pPr>
            <a:r>
              <a:t>společnost osobní,</a:t>
            </a:r>
          </a:p>
          <a:p>
            <a:pPr lvl="2" marL="342900" indent="-342900">
              <a:spcBef>
                <a:spcPts val="500"/>
              </a:spcBef>
              <a:buFontTx/>
              <a:buChar char="-"/>
              <a:defRPr sz="2400"/>
            </a:pPr>
            <a:r>
              <a:t>min. 2 společníci, ručí celým svým majetkem</a:t>
            </a:r>
          </a:p>
          <a:p>
            <a:pPr lvl="2" marL="342900" indent="-342900">
              <a:spcBef>
                <a:spcPts val="500"/>
              </a:spcBef>
              <a:buFontTx/>
              <a:buChar char="-"/>
              <a:defRPr sz="2400"/>
            </a:pPr>
            <a:r>
              <a:t>Společníkem může být jak fyzická osoba, tak právnická osoba</a:t>
            </a:r>
          </a:p>
          <a:p>
            <a:pPr lvl="2" marL="342900" indent="-342900">
              <a:spcBef>
                <a:spcPts val="500"/>
              </a:spcBef>
              <a:buFontTx/>
              <a:buChar char="-"/>
              <a:defRPr sz="2400"/>
            </a:pPr>
            <a:r>
              <a:t>Vkladová povinnost není zákonem stanovena, lze však stanovit společenskou smlouvou</a:t>
            </a:r>
          </a:p>
        </p:txBody>
      </p:sp>
      <p:sp>
        <p:nvSpPr>
          <p:cNvPr id="121" name="Číslo snímku"/>
          <p:cNvSpPr txBox="1"/>
          <p:nvPr>
            <p:ph type="sldNum" sz="quarter" idx="4294967295"/>
          </p:nvPr>
        </p:nvSpPr>
        <p:spPr>
          <a:xfrm>
            <a:off x="8505417" y="6414760"/>
            <a:ext cx="181381" cy="248303"/>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3" name="Nadpis 1"/>
          <p:cNvSpPr txBox="1"/>
          <p:nvPr>
            <p:ph type="title"/>
          </p:nvPr>
        </p:nvSpPr>
        <p:spPr>
          <a:xfrm>
            <a:off x="457200" y="274638"/>
            <a:ext cx="8229600" cy="1143002"/>
          </a:xfrm>
          <a:prstGeom prst="rect">
            <a:avLst/>
          </a:prstGeom>
        </p:spPr>
        <p:txBody>
          <a:bodyPr/>
          <a:lstStyle>
            <a:lvl1pPr>
              <a:defRPr sz="3900">
                <a:solidFill>
                  <a:srgbClr val="FF0000"/>
                </a:solidFill>
              </a:defRPr>
            </a:lvl1pPr>
          </a:lstStyle>
          <a:p>
            <a:pPr/>
            <a:r>
              <a:t>Vnitřní organizační struktura společnosti</a:t>
            </a:r>
          </a:p>
        </p:txBody>
      </p:sp>
      <p:sp>
        <p:nvSpPr>
          <p:cNvPr id="124" name="Zástupný symbol pro text 2"/>
          <p:cNvSpPr txBox="1"/>
          <p:nvPr>
            <p:ph type="body" idx="1"/>
          </p:nvPr>
        </p:nvSpPr>
        <p:spPr>
          <a:xfrm>
            <a:off x="457200" y="1600200"/>
            <a:ext cx="8229600" cy="4525963"/>
          </a:xfrm>
          <a:prstGeom prst="rect">
            <a:avLst/>
          </a:prstGeom>
        </p:spPr>
        <p:txBody>
          <a:bodyPr/>
          <a:lstStyle/>
          <a:p>
            <a:pPr marL="0" indent="0">
              <a:lnSpc>
                <a:spcPct val="80000"/>
              </a:lnSpc>
              <a:buSzTx/>
              <a:buNone/>
              <a:defRPr sz="2400"/>
            </a:pPr>
            <a:r>
              <a:t>1. Nejvyšším orgánem jsou všichni společníci, zákon nestanoví žádná pravidla pro svolávání schůzí.</a:t>
            </a:r>
          </a:p>
          <a:p>
            <a:pPr marL="0" indent="0">
              <a:lnSpc>
                <a:spcPct val="80000"/>
              </a:lnSpc>
              <a:buSzTx/>
              <a:buNone/>
              <a:defRPr sz="2400"/>
            </a:pPr>
            <a:r>
              <a:t>2. Ohledně vnitřního rozhodování rozlišujeme otázky změny společenské smlouvy a ostatní záležitosti. Pokud se společníci ve smlouvě již nedohodli na většinovém rozhodování, pak společenskou smlouvu mohou změnit pouze se souhlasem všech společníků. V otázkách ostatního rozhodování –např. schvalování ročního hospodářského výsledku pak má každý z nich jeden hlas, pokud si počet neupravili jinak ve smlouvě. </a:t>
            </a:r>
          </a:p>
          <a:p>
            <a:pPr marL="0" indent="0">
              <a:lnSpc>
                <a:spcPct val="80000"/>
              </a:lnSpc>
              <a:buSzTx/>
              <a:buNone/>
              <a:defRPr sz="2400"/>
            </a:pPr>
            <a:r>
              <a:t>3. Statutárním orgánem je každý společník, který splňuje zákonné podmínky. Ve smlouvě se ale mohou společníci dohodnout, že bude statutárním orgánem pouze některý z nich</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6" name="Nadpis 1"/>
          <p:cNvSpPr txBox="1"/>
          <p:nvPr>
            <p:ph type="title"/>
          </p:nvPr>
        </p:nvSpPr>
        <p:spPr>
          <a:xfrm>
            <a:off x="457200" y="274638"/>
            <a:ext cx="8229600" cy="1143002"/>
          </a:xfrm>
          <a:prstGeom prst="rect">
            <a:avLst/>
          </a:prstGeom>
        </p:spPr>
        <p:txBody>
          <a:bodyPr/>
          <a:lstStyle>
            <a:lvl1pPr>
              <a:defRPr>
                <a:solidFill>
                  <a:srgbClr val="FF0000"/>
                </a:solidFill>
              </a:defRPr>
            </a:lvl1pPr>
          </a:lstStyle>
          <a:p>
            <a:pPr/>
            <a:r>
              <a:t>Založení v.o.s.</a:t>
            </a:r>
          </a:p>
        </p:txBody>
      </p:sp>
      <p:sp>
        <p:nvSpPr>
          <p:cNvPr id="127" name="Zástupný symbol pro text 2"/>
          <p:cNvSpPr txBox="1"/>
          <p:nvPr>
            <p:ph type="body" idx="1"/>
          </p:nvPr>
        </p:nvSpPr>
        <p:spPr>
          <a:xfrm>
            <a:off x="457200" y="1600200"/>
            <a:ext cx="8229600" cy="4525963"/>
          </a:xfrm>
          <a:prstGeom prst="rect">
            <a:avLst/>
          </a:prstGeom>
        </p:spPr>
        <p:txBody>
          <a:bodyPr/>
          <a:lstStyle/>
          <a:p>
            <a:pPr>
              <a:lnSpc>
                <a:spcPct val="90000"/>
              </a:lnSpc>
            </a:pPr>
            <a:r>
              <a:t>Společnost je založena uzavřením společenské smlouvy. Smlouva musí být písemná, podpisy musí být úředně ověřeny. V téže společnosti však každý může mít jen 1 obchodní podíl, který navíc nelze převést. </a:t>
            </a:r>
          </a:p>
          <a:p>
            <a:pPr>
              <a:lnSpc>
                <a:spcPct val="90000"/>
              </a:lnSpc>
            </a:pPr>
            <a:r>
              <a:t>Společníkem může být člověk i osoba právnická. Společníkem ale nemůže být ten, na jehož majetek v posledních 3 letech soud prohlásil konkurs</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9" name="Nadpis 2"/>
          <p:cNvSpPr txBox="1"/>
          <p:nvPr>
            <p:ph type="title"/>
          </p:nvPr>
        </p:nvSpPr>
        <p:spPr>
          <a:xfrm>
            <a:off x="457200" y="144532"/>
            <a:ext cx="8229600" cy="724467"/>
          </a:xfrm>
          <a:prstGeom prst="rect">
            <a:avLst/>
          </a:prstGeom>
        </p:spPr>
        <p:txBody>
          <a:bodyPr/>
          <a:lstStyle>
            <a:lvl1pPr>
              <a:defRPr b="1" sz="4000">
                <a:solidFill>
                  <a:srgbClr val="D10202"/>
                </a:solidFill>
              </a:defRPr>
            </a:lvl1pPr>
          </a:lstStyle>
          <a:p>
            <a:pPr/>
            <a:r>
              <a:t>V.o.s. založení a vznik</a:t>
            </a:r>
          </a:p>
        </p:txBody>
      </p:sp>
      <p:sp>
        <p:nvSpPr>
          <p:cNvPr id="130" name="Zástupný symbol pro obsah 2"/>
          <p:cNvSpPr txBox="1"/>
          <p:nvPr>
            <p:ph type="body" idx="1"/>
          </p:nvPr>
        </p:nvSpPr>
        <p:spPr>
          <a:xfrm>
            <a:off x="457200" y="1234438"/>
            <a:ext cx="8229600" cy="5623564"/>
          </a:xfrm>
          <a:prstGeom prst="rect">
            <a:avLst/>
          </a:prstGeom>
        </p:spPr>
        <p:txBody>
          <a:bodyPr/>
          <a:lstStyle/>
          <a:p>
            <a:pPr lvl="2" marL="0" indent="0">
              <a:lnSpc>
                <a:spcPct val="80000"/>
              </a:lnSpc>
              <a:spcBef>
                <a:spcPts val="500"/>
              </a:spcBef>
              <a:buSzTx/>
              <a:buNone/>
              <a:defRPr b="1" sz="2300">
                <a:solidFill>
                  <a:srgbClr val="FF0000"/>
                </a:solidFill>
              </a:defRPr>
            </a:pPr>
            <a:r>
              <a:t>Založení: </a:t>
            </a:r>
            <a:r>
              <a:rPr b="0">
                <a:solidFill>
                  <a:srgbClr val="000000"/>
                </a:solidFill>
              </a:rPr>
              <a:t>společnost se zakládá </a:t>
            </a:r>
            <a:r>
              <a:t>společenskou smlouvou</a:t>
            </a:r>
            <a:r>
              <a:rPr b="0">
                <a:solidFill>
                  <a:srgbClr val="000000"/>
                </a:solidFill>
              </a:rPr>
              <a:t> (u v.o.s. </a:t>
            </a:r>
            <a:r>
              <a:rPr>
                <a:solidFill>
                  <a:srgbClr val="000000"/>
                </a:solidFill>
              </a:rPr>
              <a:t>nelze sepsat zakládací listinu – podmínkou jsou minimálně dvě osoby společníků</a:t>
            </a:r>
            <a:r>
              <a:rPr b="0">
                <a:solidFill>
                  <a:srgbClr val="000000"/>
                </a:solidFill>
              </a:rPr>
              <a:t>). </a:t>
            </a:r>
            <a:endParaRPr sz="2800"/>
          </a:p>
          <a:p>
            <a:pPr lvl="2" marL="0" indent="0">
              <a:lnSpc>
                <a:spcPct val="80000"/>
              </a:lnSpc>
              <a:spcBef>
                <a:spcPts val="500"/>
              </a:spcBef>
              <a:buSzTx/>
              <a:buNone/>
              <a:defRPr b="1" sz="2300">
                <a:solidFill>
                  <a:srgbClr val="FF0000"/>
                </a:solidFill>
              </a:defRPr>
            </a:pPr>
            <a:r>
              <a:t>Společenská smlouva musí obsahovat:</a:t>
            </a:r>
            <a:endParaRPr sz="2000"/>
          </a:p>
          <a:p>
            <a:pPr lvl="2" marL="457200" indent="-457200">
              <a:lnSpc>
                <a:spcPct val="80000"/>
              </a:lnSpc>
              <a:spcBef>
                <a:spcPts val="500"/>
              </a:spcBef>
              <a:defRPr sz="2300"/>
            </a:pPr>
            <a:r>
              <a:t>název a </a:t>
            </a:r>
            <a:r>
              <a:rPr b="1">
                <a:solidFill>
                  <a:srgbClr val="FF0000"/>
                </a:solidFill>
              </a:rPr>
              <a:t>firmu</a:t>
            </a:r>
            <a:r>
              <a:t> </a:t>
            </a:r>
            <a:r>
              <a:rPr b="1"/>
              <a:t>společnosti </a:t>
            </a:r>
            <a:r>
              <a:t>s označením „</a:t>
            </a:r>
            <a:r>
              <a:rPr b="1">
                <a:solidFill>
                  <a:srgbClr val="FF0000"/>
                </a:solidFill>
              </a:rPr>
              <a:t>veřejná obchodní společnost</a:t>
            </a:r>
            <a:r>
              <a:t>“, „</a:t>
            </a:r>
            <a:r>
              <a:rPr b="1">
                <a:solidFill>
                  <a:srgbClr val="FF0000"/>
                </a:solidFill>
              </a:rPr>
              <a:t>veř. obch. spol</a:t>
            </a:r>
            <a:r>
              <a:t>.“, „</a:t>
            </a:r>
            <a:r>
              <a:rPr b="1">
                <a:solidFill>
                  <a:srgbClr val="FF0000"/>
                </a:solidFill>
              </a:rPr>
              <a:t>v.o.s.</a:t>
            </a:r>
            <a:r>
              <a:t>“, případně obsahuje-li firma jméno alespoň jednoho ze společníků označení „</a:t>
            </a:r>
            <a:r>
              <a:rPr b="1">
                <a:solidFill>
                  <a:srgbClr val="FF0000"/>
                </a:solidFill>
              </a:rPr>
              <a:t>a spol</a:t>
            </a:r>
            <a:r>
              <a:t>“. </a:t>
            </a:r>
            <a:endParaRPr sz="2000"/>
          </a:p>
          <a:p>
            <a:pPr lvl="2" marL="457200" indent="-457200">
              <a:lnSpc>
                <a:spcPct val="80000"/>
              </a:lnSpc>
              <a:spcBef>
                <a:spcPts val="500"/>
              </a:spcBef>
              <a:defRPr b="1" sz="2300"/>
            </a:pPr>
            <a:r>
              <a:t>předmět podnikání </a:t>
            </a:r>
            <a:r>
              <a:rPr b="0"/>
              <a:t>nebo údaj, že byla založena za účelem správy vlastního majetku, </a:t>
            </a:r>
            <a:endParaRPr sz="2800"/>
          </a:p>
          <a:p>
            <a:pPr lvl="2" marL="457200" indent="-457200">
              <a:lnSpc>
                <a:spcPct val="80000"/>
              </a:lnSpc>
              <a:spcBef>
                <a:spcPts val="500"/>
              </a:spcBef>
              <a:defRPr b="1" sz="2300"/>
            </a:pPr>
            <a:r>
              <a:t>určení společníků </a:t>
            </a:r>
            <a:r>
              <a:rPr b="0"/>
              <a:t>uvedením jména a bydliště nebo sídla, uvedení sídla společnosti (postačí město). </a:t>
            </a:r>
          </a:p>
          <a:p>
            <a:pPr lvl="2" marL="457200" indent="-457200">
              <a:lnSpc>
                <a:spcPct val="80000"/>
              </a:lnSpc>
              <a:spcBef>
                <a:spcPts val="500"/>
              </a:spcBef>
              <a:defRPr b="1" sz="2800"/>
            </a:pPr>
            <a:r>
              <a:t>sídlo</a:t>
            </a:r>
          </a:p>
          <a:p>
            <a:pPr lvl="2" marL="0" indent="0">
              <a:lnSpc>
                <a:spcPct val="80000"/>
              </a:lnSpc>
              <a:spcBef>
                <a:spcPts val="500"/>
              </a:spcBef>
              <a:buSzTx/>
              <a:buNone/>
              <a:defRPr sz="2300"/>
            </a:pPr>
            <a:r>
              <a:t>Společenská smlouva musí být </a:t>
            </a:r>
            <a:r>
              <a:rPr b="1">
                <a:solidFill>
                  <a:srgbClr val="FF0000"/>
                </a:solidFill>
              </a:rPr>
              <a:t>sepsána v písemné formě. </a:t>
            </a:r>
            <a:endParaRPr b="1" sz="2800">
              <a:solidFill>
                <a:srgbClr val="FF0000"/>
              </a:solidFill>
            </a:endParaRPr>
          </a:p>
          <a:p>
            <a:pPr lvl="2" marL="0" indent="0">
              <a:lnSpc>
                <a:spcPct val="80000"/>
              </a:lnSpc>
              <a:spcBef>
                <a:spcPts val="400"/>
              </a:spcBef>
              <a:buSzTx/>
              <a:buNone/>
              <a:defRPr b="1" sz="2800">
                <a:solidFill>
                  <a:srgbClr val="FF0000"/>
                </a:solidFill>
              </a:defRPr>
            </a:pPr>
          </a:p>
          <a:p>
            <a:pPr lvl="2" marL="0" indent="0">
              <a:lnSpc>
                <a:spcPct val="80000"/>
              </a:lnSpc>
              <a:spcBef>
                <a:spcPts val="500"/>
              </a:spcBef>
              <a:buSzTx/>
              <a:buNone/>
              <a:defRPr b="1" sz="2300">
                <a:solidFill>
                  <a:srgbClr val="FF0000"/>
                </a:solidFill>
              </a:defRPr>
            </a:pPr>
            <a:r>
              <a:t>Vznik: </a:t>
            </a:r>
            <a:r>
              <a:rPr>
                <a:solidFill>
                  <a:srgbClr val="000000"/>
                </a:solidFill>
              </a:rPr>
              <a:t>zápisem do obchodního rejstříku </a:t>
            </a:r>
            <a:r>
              <a:rPr b="0">
                <a:solidFill>
                  <a:srgbClr val="000000"/>
                </a:solidFill>
              </a:rPr>
              <a:t>(konstitutivní účinky zápisu)</a:t>
            </a:r>
          </a:p>
        </p:txBody>
      </p:sp>
      <p:sp>
        <p:nvSpPr>
          <p:cNvPr id="131" name="Číslo snímku"/>
          <p:cNvSpPr txBox="1"/>
          <p:nvPr>
            <p:ph type="sldNum" sz="quarter" idx="4294967295"/>
          </p:nvPr>
        </p:nvSpPr>
        <p:spPr>
          <a:xfrm>
            <a:off x="8505417" y="6414760"/>
            <a:ext cx="181381" cy="248303"/>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3" name="Nadpis 2"/>
          <p:cNvSpPr txBox="1"/>
          <p:nvPr>
            <p:ph type="title"/>
          </p:nvPr>
        </p:nvSpPr>
        <p:spPr>
          <a:xfrm>
            <a:off x="457200" y="-2"/>
            <a:ext cx="8229600" cy="724468"/>
          </a:xfrm>
          <a:prstGeom prst="rect">
            <a:avLst/>
          </a:prstGeom>
        </p:spPr>
        <p:txBody>
          <a:bodyPr/>
          <a:lstStyle>
            <a:lvl1pPr>
              <a:defRPr b="1" sz="4000">
                <a:solidFill>
                  <a:srgbClr val="FF0000"/>
                </a:solidFill>
              </a:defRPr>
            </a:lvl1pPr>
          </a:lstStyle>
          <a:p>
            <a:pPr/>
            <a:r>
              <a:t>V.o.s. – zrušení a zánik</a:t>
            </a:r>
          </a:p>
        </p:txBody>
      </p:sp>
      <p:sp>
        <p:nvSpPr>
          <p:cNvPr id="134" name="Zástupný symbol pro obsah 2"/>
          <p:cNvSpPr txBox="1"/>
          <p:nvPr>
            <p:ph type="body" idx="1"/>
          </p:nvPr>
        </p:nvSpPr>
        <p:spPr>
          <a:xfrm>
            <a:off x="457200" y="1055405"/>
            <a:ext cx="8229600" cy="5802596"/>
          </a:xfrm>
          <a:prstGeom prst="rect">
            <a:avLst/>
          </a:prstGeom>
        </p:spPr>
        <p:txBody>
          <a:bodyPr/>
          <a:lstStyle/>
          <a:p>
            <a:pPr lvl="2" marL="0" indent="0">
              <a:lnSpc>
                <a:spcPct val="80000"/>
              </a:lnSpc>
              <a:spcBef>
                <a:spcPts val="600"/>
              </a:spcBef>
              <a:buSzTx/>
              <a:buNone/>
              <a:defRPr b="1" sz="2500">
                <a:solidFill>
                  <a:srgbClr val="FF0000"/>
                </a:solidFill>
              </a:defRPr>
            </a:pPr>
            <a:r>
              <a:t>Zrušení: </a:t>
            </a:r>
            <a:endParaRPr sz="2800"/>
          </a:p>
          <a:p>
            <a:pPr lvl="2" marL="457200" indent="-457200">
              <a:lnSpc>
                <a:spcPct val="80000"/>
              </a:lnSpc>
              <a:spcBef>
                <a:spcPts val="600"/>
              </a:spcBef>
              <a:defRPr sz="2500"/>
            </a:pPr>
            <a:r>
              <a:t>zánikem účasti společníka (výpovědí, smrtí FO/zánikem PO, dnem právní moci rozhodnutí o prohlášení konkursu na majetek společníka, pravomocným nařízení výkonu rozhodnutí postižením podílu některého společníka (exekuce), dnem, kdy žádný ze společníků nebude splňovat požadavky §46 ZOK, vyloučením nebo z jiného důvodu uvedeného ve společenské smlouvě – viz §113 ZOK), </a:t>
            </a:r>
            <a:endParaRPr sz="2800"/>
          </a:p>
          <a:p>
            <a:pPr lvl="2" marL="457200" indent="-457200">
              <a:lnSpc>
                <a:spcPct val="80000"/>
              </a:lnSpc>
              <a:spcBef>
                <a:spcPts val="600"/>
              </a:spcBef>
              <a:defRPr sz="2500"/>
            </a:pPr>
            <a:r>
              <a:t>dnem právní moci rozhodnutí o jejím zrušení, </a:t>
            </a:r>
            <a:endParaRPr sz="2800"/>
          </a:p>
          <a:p>
            <a:pPr lvl="2" marL="457200" indent="-457200">
              <a:lnSpc>
                <a:spcPct val="80000"/>
              </a:lnSpc>
              <a:spcBef>
                <a:spcPts val="600"/>
              </a:spcBef>
              <a:defRPr sz="2500"/>
            </a:pPr>
            <a:r>
              <a:t>uplynutím doby, </a:t>
            </a:r>
            <a:endParaRPr sz="2800"/>
          </a:p>
          <a:p>
            <a:pPr lvl="2" marL="457200" indent="-457200">
              <a:lnSpc>
                <a:spcPct val="80000"/>
              </a:lnSpc>
              <a:spcBef>
                <a:spcPts val="600"/>
              </a:spcBef>
              <a:defRPr sz="2500"/>
            </a:pPr>
            <a:r>
              <a:t>dosažením účelu, </a:t>
            </a:r>
            <a:endParaRPr sz="2800"/>
          </a:p>
          <a:p>
            <a:pPr lvl="2" marL="457200" indent="-457200">
              <a:lnSpc>
                <a:spcPct val="80000"/>
              </a:lnSpc>
              <a:spcBef>
                <a:spcPts val="600"/>
              </a:spcBef>
              <a:defRPr sz="2500"/>
            </a:pPr>
            <a:r>
              <a:t>právním jednáním společníků. </a:t>
            </a:r>
            <a:endParaRPr sz="2800"/>
          </a:p>
          <a:p>
            <a:pPr lvl="2" marL="0" indent="0">
              <a:lnSpc>
                <a:spcPct val="80000"/>
              </a:lnSpc>
              <a:spcBef>
                <a:spcPts val="500"/>
              </a:spcBef>
              <a:buSzTx/>
              <a:buNone/>
              <a:defRPr sz="2800"/>
            </a:pPr>
          </a:p>
          <a:p>
            <a:pPr lvl="2" marL="0" indent="0">
              <a:lnSpc>
                <a:spcPct val="80000"/>
              </a:lnSpc>
              <a:spcBef>
                <a:spcPts val="600"/>
              </a:spcBef>
              <a:buSzTx/>
              <a:buNone/>
              <a:defRPr b="1" sz="2500">
                <a:solidFill>
                  <a:srgbClr val="FF0000"/>
                </a:solidFill>
              </a:defRPr>
            </a:pPr>
            <a:r>
              <a:t>Zánik: </a:t>
            </a:r>
            <a:endParaRPr sz="2800"/>
          </a:p>
          <a:p>
            <a:pPr lvl="2" marL="457200" indent="-457200">
              <a:lnSpc>
                <a:spcPct val="80000"/>
              </a:lnSpc>
              <a:spcBef>
                <a:spcPts val="600"/>
              </a:spcBef>
              <a:defRPr sz="2500"/>
            </a:pPr>
            <a:r>
              <a:t>výmazem z obchodního rejstříku (konstitutivní účinek)</a:t>
            </a:r>
          </a:p>
        </p:txBody>
      </p:sp>
      <p:sp>
        <p:nvSpPr>
          <p:cNvPr id="135" name="Číslo snímku"/>
          <p:cNvSpPr txBox="1"/>
          <p:nvPr>
            <p:ph type="sldNum" sz="quarter" idx="4294967295"/>
          </p:nvPr>
        </p:nvSpPr>
        <p:spPr>
          <a:xfrm>
            <a:off x="8505417" y="6414760"/>
            <a:ext cx="181381" cy="248303"/>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7" name="Nadpis 1"/>
          <p:cNvSpPr txBox="1"/>
          <p:nvPr>
            <p:ph type="title"/>
          </p:nvPr>
        </p:nvSpPr>
        <p:spPr>
          <a:xfrm>
            <a:off x="457200" y="46038"/>
            <a:ext cx="8229600" cy="959802"/>
          </a:xfrm>
          <a:prstGeom prst="rect">
            <a:avLst/>
          </a:prstGeom>
        </p:spPr>
        <p:txBody>
          <a:bodyPr/>
          <a:lstStyle>
            <a:lvl1pPr>
              <a:defRPr b="1">
                <a:solidFill>
                  <a:srgbClr val="FF0000"/>
                </a:solidFill>
              </a:defRPr>
            </a:lvl1pPr>
          </a:lstStyle>
          <a:p>
            <a:pPr/>
            <a:r>
              <a:t>Společníci v.o.s.</a:t>
            </a:r>
          </a:p>
        </p:txBody>
      </p:sp>
      <p:sp>
        <p:nvSpPr>
          <p:cNvPr id="138" name="Zástupný symbol pro obsah 2"/>
          <p:cNvSpPr txBox="1"/>
          <p:nvPr>
            <p:ph type="body" idx="1"/>
          </p:nvPr>
        </p:nvSpPr>
        <p:spPr>
          <a:xfrm>
            <a:off x="457200" y="1005838"/>
            <a:ext cx="8229600" cy="5852164"/>
          </a:xfrm>
          <a:prstGeom prst="rect">
            <a:avLst/>
          </a:prstGeom>
        </p:spPr>
        <p:txBody>
          <a:bodyPr/>
          <a:lstStyle/>
          <a:p>
            <a:pPr>
              <a:lnSpc>
                <a:spcPct val="80000"/>
              </a:lnSpc>
              <a:spcBef>
                <a:spcPts val="600"/>
              </a:spcBef>
              <a:buFontTx/>
              <a:buChar char="-"/>
              <a:defRPr sz="2700"/>
            </a:pPr>
            <a:r>
              <a:t>jak FO, tak PO</a:t>
            </a:r>
          </a:p>
          <a:p>
            <a:pPr>
              <a:lnSpc>
                <a:spcPct val="80000"/>
              </a:lnSpc>
              <a:spcBef>
                <a:spcPts val="600"/>
              </a:spcBef>
              <a:buFontTx/>
              <a:buChar char="-"/>
              <a:defRPr sz="2700"/>
            </a:pPr>
            <a:r>
              <a:t>společníci mají stejné postavení a jsou nejvyšším orgánem společnosti</a:t>
            </a:r>
          </a:p>
          <a:p>
            <a:pPr>
              <a:lnSpc>
                <a:spcPct val="80000"/>
              </a:lnSpc>
              <a:spcBef>
                <a:spcPts val="600"/>
              </a:spcBef>
              <a:buFontTx/>
              <a:buChar char="-"/>
              <a:defRPr sz="2700"/>
            </a:pPr>
            <a:r>
              <a:t>statutárním orgánem společnosti je každý její společník</a:t>
            </a:r>
          </a:p>
          <a:p>
            <a:pPr>
              <a:lnSpc>
                <a:spcPct val="80000"/>
              </a:lnSpc>
              <a:spcBef>
                <a:spcPts val="600"/>
              </a:spcBef>
              <a:buFontTx/>
              <a:buChar char="-"/>
              <a:defRPr sz="2700"/>
            </a:pPr>
            <a:r>
              <a:t>společník musí splňovat určité požadavky: </a:t>
            </a:r>
          </a:p>
          <a:p>
            <a:pPr lvl="1" marL="742950" indent="-285750">
              <a:lnSpc>
                <a:spcPct val="80000"/>
              </a:lnSpc>
              <a:spcBef>
                <a:spcPts val="500"/>
              </a:spcBef>
              <a:buFontTx/>
              <a:buChar char="-"/>
              <a:defRPr sz="2300"/>
            </a:pPr>
            <a:r>
              <a:t>na jeho majetek nesměl být v posledních třech letech prohlášen konkurs nebo nesměl být konkurs zrušen pro nedostatek majetku. </a:t>
            </a:r>
          </a:p>
          <a:p>
            <a:pPr lvl="1" marL="742950" indent="-285750">
              <a:lnSpc>
                <a:spcPct val="80000"/>
              </a:lnSpc>
              <a:spcBef>
                <a:spcPts val="500"/>
              </a:spcBef>
              <a:buFontTx/>
              <a:buChar char="-"/>
              <a:defRPr sz="2300"/>
            </a:pPr>
            <a:r>
              <a:t>musí být plně svéprávný, bezúhonný ve smyslu živnostenského zákona (§6 žz), </a:t>
            </a:r>
          </a:p>
          <a:p>
            <a:pPr lvl="1" marL="742950" indent="-285750">
              <a:lnSpc>
                <a:spcPct val="80000"/>
              </a:lnSpc>
              <a:spcBef>
                <a:spcPts val="500"/>
              </a:spcBef>
              <a:buFontTx/>
              <a:buChar char="-"/>
              <a:defRPr sz="2300"/>
            </a:pPr>
            <a:r>
              <a:t>nesmí existovat překážka provozování živnosti podle živnostenského zákona (§8žz). </a:t>
            </a:r>
          </a:p>
          <a:p>
            <a:pPr lvl="1" marL="0" indent="457200">
              <a:lnSpc>
                <a:spcPct val="80000"/>
              </a:lnSpc>
              <a:spcBef>
                <a:spcPts val="500"/>
              </a:spcBef>
              <a:buSzTx/>
              <a:buNone/>
              <a:defRPr b="1" sz="2300"/>
            </a:pPr>
          </a:p>
          <a:p>
            <a:pPr lvl="1" marL="0" indent="457200">
              <a:lnSpc>
                <a:spcPct val="80000"/>
              </a:lnSpc>
              <a:spcBef>
                <a:spcPts val="500"/>
              </a:spcBef>
              <a:buSzTx/>
              <a:buNone/>
              <a:defRPr b="1" sz="2300"/>
            </a:pPr>
            <a:r>
              <a:t>Všichni společníci mají povinnost postupovat s péčí řádného hospodáře. Stanoví-li to společenská smlouva, mají vkladovou povinnost.</a:t>
            </a:r>
          </a:p>
        </p:txBody>
      </p:sp>
      <p:sp>
        <p:nvSpPr>
          <p:cNvPr id="139" name="Číslo snímku"/>
          <p:cNvSpPr txBox="1"/>
          <p:nvPr>
            <p:ph type="sldNum" sz="quarter" idx="4294967295"/>
          </p:nvPr>
        </p:nvSpPr>
        <p:spPr>
          <a:xfrm>
            <a:off x="8505417" y="6414760"/>
            <a:ext cx="181381" cy="248303"/>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1" name="Nadpis 1"/>
          <p:cNvSpPr txBox="1"/>
          <p:nvPr>
            <p:ph type="title"/>
          </p:nvPr>
        </p:nvSpPr>
        <p:spPr>
          <a:xfrm>
            <a:off x="457200" y="46038"/>
            <a:ext cx="8229600" cy="685482"/>
          </a:xfrm>
          <a:prstGeom prst="rect">
            <a:avLst/>
          </a:prstGeom>
        </p:spPr>
        <p:txBody>
          <a:bodyPr/>
          <a:lstStyle>
            <a:lvl1pPr>
              <a:defRPr b="1" sz="3500">
                <a:solidFill>
                  <a:srgbClr val="FF0000"/>
                </a:solidFill>
              </a:defRPr>
            </a:lvl1pPr>
          </a:lstStyle>
          <a:p>
            <a:pPr/>
            <a:r>
              <a:t>Povinnosti společníků v.o.s.</a:t>
            </a:r>
          </a:p>
        </p:txBody>
      </p:sp>
      <p:sp>
        <p:nvSpPr>
          <p:cNvPr id="142" name="Zástupný symbol pro obsah 2"/>
          <p:cNvSpPr txBox="1"/>
          <p:nvPr>
            <p:ph type="body" idx="1"/>
          </p:nvPr>
        </p:nvSpPr>
        <p:spPr>
          <a:xfrm>
            <a:off x="205740" y="982979"/>
            <a:ext cx="8481060" cy="5875023"/>
          </a:xfrm>
          <a:prstGeom prst="rect">
            <a:avLst/>
          </a:prstGeom>
        </p:spPr>
        <p:txBody>
          <a:bodyPr/>
          <a:lstStyle/>
          <a:p>
            <a:pPr marL="0" indent="0" defTabSz="452627">
              <a:lnSpc>
                <a:spcPct val="80000"/>
              </a:lnSpc>
              <a:spcBef>
                <a:spcPts val="600"/>
              </a:spcBef>
              <a:buSzTx/>
              <a:buNone/>
              <a:defRPr b="1" sz="2500">
                <a:solidFill>
                  <a:srgbClr val="FF0000"/>
                </a:solidFill>
              </a:defRPr>
            </a:pPr>
            <a:r>
              <a:t>Vkladová povinnost </a:t>
            </a:r>
            <a:r>
              <a:rPr b="0" sz="2100">
                <a:solidFill>
                  <a:srgbClr val="000000"/>
                </a:solidFill>
              </a:rPr>
              <a:t>(§ 80) </a:t>
            </a:r>
            <a:endParaRPr sz="2100"/>
          </a:p>
          <a:p>
            <a:pPr marL="339470" indent="-339470" defTabSz="452627">
              <a:lnSpc>
                <a:spcPct val="80000"/>
              </a:lnSpc>
              <a:spcBef>
                <a:spcPts val="500"/>
              </a:spcBef>
              <a:defRPr b="1" sz="2100">
                <a:solidFill>
                  <a:srgbClr val="FF0000"/>
                </a:solidFill>
              </a:defRPr>
            </a:pPr>
            <a:r>
              <a:t>v.o.s. nevytváří obligatorně základní kapitál </a:t>
            </a:r>
            <a:r>
              <a:rPr b="0">
                <a:solidFill>
                  <a:srgbClr val="000000"/>
                </a:solidFill>
              </a:rPr>
              <a:t>-společníci tak </a:t>
            </a:r>
            <a:r>
              <a:rPr>
                <a:solidFill>
                  <a:srgbClr val="000000"/>
                </a:solidFill>
              </a:rPr>
              <a:t>nemusí do základního kapitálu vklady poskytnout</a:t>
            </a:r>
            <a:r>
              <a:rPr b="0">
                <a:solidFill>
                  <a:srgbClr val="000000"/>
                </a:solidFill>
              </a:rPr>
              <a:t>, resp. povinnost poskytnout vklad nemusí být stanovena pro všechny společníky. </a:t>
            </a:r>
          </a:p>
          <a:p>
            <a:pPr marL="339470" indent="-339470" defTabSz="452627">
              <a:lnSpc>
                <a:spcPct val="80000"/>
              </a:lnSpc>
              <a:spcBef>
                <a:spcPts val="500"/>
              </a:spcBef>
              <a:defRPr sz="2100"/>
            </a:pPr>
            <a:r>
              <a:t>Pokud je vkladová povinnost sjednána ve společenské smlouvě, není nutno ji plnit před vznikem společnosti, a to ani částečně, </a:t>
            </a:r>
            <a:r>
              <a:rPr b="1"/>
              <a:t>vznik společnosti není podmíněn splacením vkladů, popř. jejich částí. </a:t>
            </a:r>
          </a:p>
          <a:p>
            <a:pPr marL="339470" indent="-339470" defTabSz="452627">
              <a:lnSpc>
                <a:spcPct val="80000"/>
              </a:lnSpc>
              <a:spcBef>
                <a:spcPts val="500"/>
              </a:spcBef>
              <a:defRPr b="1" sz="2100"/>
            </a:pPr>
            <a:r>
              <a:t>Výše vytvořeného základního kapitálu se do obchodního rejstříku nezapisuje</a:t>
            </a:r>
            <a:r>
              <a:rPr b="0"/>
              <a:t>. </a:t>
            </a:r>
          </a:p>
          <a:p>
            <a:pPr marL="339470" indent="-339470" defTabSz="452627">
              <a:lnSpc>
                <a:spcPct val="80000"/>
              </a:lnSpc>
              <a:spcBef>
                <a:spcPts val="500"/>
              </a:spcBef>
              <a:defRPr b="1" sz="2100"/>
            </a:pPr>
            <a:r>
              <a:t>Hodnota nepeněžitého vkladu musí být </a:t>
            </a:r>
            <a:r>
              <a:rPr b="0"/>
              <a:t>podle obecného ustanovení uvedena </a:t>
            </a:r>
            <a:r>
              <a:t>ve společenské smlouvě, avšak k jejímu určení není nutný znalecký posudek</a:t>
            </a:r>
            <a:r>
              <a:rPr b="0"/>
              <a:t>, </a:t>
            </a:r>
          </a:p>
          <a:p>
            <a:pPr marL="339470" indent="-339470" defTabSz="452627">
              <a:lnSpc>
                <a:spcPct val="80000"/>
              </a:lnSpc>
              <a:spcBef>
                <a:spcPts val="500"/>
              </a:spcBef>
              <a:defRPr sz="2100"/>
            </a:pPr>
            <a:r>
              <a:t>vklad je možno učinit i provedením práce nebo poskytnutím služby dle § 103/1 ZOK </a:t>
            </a:r>
          </a:p>
          <a:p>
            <a:pPr marL="339470" indent="-339470" defTabSz="452627">
              <a:lnSpc>
                <a:spcPct val="80000"/>
              </a:lnSpc>
              <a:spcBef>
                <a:spcPts val="500"/>
              </a:spcBef>
              <a:defRPr sz="2100"/>
            </a:pPr>
            <a:r>
              <a:t>Společník je povinen splatit svůj vklad ve lhůtě stanovené ve společenské smlouvě, jinak bez zbytečného odkladu po vzniku společnosti, popřípadě po vzniku své účasti ve společnosti. Nesplněním vkladové povinnosti může nejvyšší orgán společnosti takového společníka vyloučit, určuje-li tak spol. smlouva §101/2ZOK . </a:t>
            </a:r>
          </a:p>
        </p:txBody>
      </p:sp>
      <p:sp>
        <p:nvSpPr>
          <p:cNvPr id="143" name="Číslo snímku"/>
          <p:cNvSpPr txBox="1"/>
          <p:nvPr>
            <p:ph type="sldNum" sz="quarter" idx="4294967295"/>
          </p:nvPr>
        </p:nvSpPr>
        <p:spPr>
          <a:xfrm>
            <a:off x="8505417" y="6414760"/>
            <a:ext cx="181381" cy="248303"/>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Propedeutický seminář 2013_fin">
  <a:themeElements>
    <a:clrScheme name="Propedeutický seminář 2013_fin">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Propedeutický seminář 2013_fin">
      <a:majorFont>
        <a:latin typeface="Helvetica"/>
        <a:ea typeface="Helvetica"/>
        <a:cs typeface="Helvetica"/>
      </a:majorFont>
      <a:minorFont>
        <a:latin typeface="Calibri"/>
        <a:ea typeface="Calibri"/>
        <a:cs typeface="Calibri"/>
      </a:minorFont>
    </a:fontScheme>
    <a:fmtScheme name="Propedeutický seminář 2013_fi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45718" tIns="45718" rIns="45718" bIns="45718" numCol="1" spcCol="38100" rtlCol="0" anchor="ctr"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Propedeutický seminář 2013_fin">
  <a:themeElements>
    <a:clrScheme name="Propedeutický seminář 2013_fin">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Propedeutický seminář 2013_fin">
      <a:majorFont>
        <a:latin typeface="Helvetica"/>
        <a:ea typeface="Helvetica"/>
        <a:cs typeface="Helvetica"/>
      </a:majorFont>
      <a:minorFont>
        <a:latin typeface="Calibri"/>
        <a:ea typeface="Calibri"/>
        <a:cs typeface="Calibri"/>
      </a:minorFont>
    </a:fontScheme>
    <a:fmtScheme name="Propedeutický seminář 2013_fi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45718" tIns="45718" rIns="45718" bIns="45718" numCol="1" spcCol="38100" rtlCol="0" anchor="ctr"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