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0"/>
  </p:notesMasterIdLst>
  <p:handoutMasterIdLst>
    <p:handoutMasterId r:id="rId111"/>
  </p:handoutMasterIdLst>
  <p:sldIdLst>
    <p:sldId id="256" r:id="rId2"/>
    <p:sldId id="283" r:id="rId3"/>
    <p:sldId id="344" r:id="rId4"/>
    <p:sldId id="441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64" r:id="rId28"/>
    <p:sldId id="436" r:id="rId29"/>
    <p:sldId id="465" r:id="rId30"/>
    <p:sldId id="466" r:id="rId31"/>
    <p:sldId id="467" r:id="rId32"/>
    <p:sldId id="468" r:id="rId33"/>
    <p:sldId id="469" r:id="rId34"/>
    <p:sldId id="470" r:id="rId35"/>
    <p:sldId id="471" r:id="rId36"/>
    <p:sldId id="472" r:id="rId37"/>
    <p:sldId id="473" r:id="rId38"/>
    <p:sldId id="474" r:id="rId39"/>
    <p:sldId id="475" r:id="rId40"/>
    <p:sldId id="476" r:id="rId41"/>
    <p:sldId id="477" r:id="rId42"/>
    <p:sldId id="478" r:id="rId43"/>
    <p:sldId id="479" r:id="rId44"/>
    <p:sldId id="480" r:id="rId45"/>
    <p:sldId id="481" r:id="rId46"/>
    <p:sldId id="482" r:id="rId47"/>
    <p:sldId id="483" r:id="rId48"/>
    <p:sldId id="484" r:id="rId49"/>
    <p:sldId id="485" r:id="rId50"/>
    <p:sldId id="486" r:id="rId51"/>
    <p:sldId id="487" r:id="rId52"/>
    <p:sldId id="488" r:id="rId53"/>
    <p:sldId id="489" r:id="rId54"/>
    <p:sldId id="490" r:id="rId55"/>
    <p:sldId id="491" r:id="rId56"/>
    <p:sldId id="492" r:id="rId57"/>
    <p:sldId id="493" r:id="rId58"/>
    <p:sldId id="494" r:id="rId59"/>
    <p:sldId id="495" r:id="rId60"/>
    <p:sldId id="439" r:id="rId61"/>
    <p:sldId id="496" r:id="rId62"/>
    <p:sldId id="497" r:id="rId63"/>
    <p:sldId id="498" r:id="rId64"/>
    <p:sldId id="499" r:id="rId65"/>
    <p:sldId id="500" r:id="rId66"/>
    <p:sldId id="501" r:id="rId67"/>
    <p:sldId id="502" r:id="rId68"/>
    <p:sldId id="438" r:id="rId69"/>
    <p:sldId id="503" r:id="rId70"/>
    <p:sldId id="504" r:id="rId71"/>
    <p:sldId id="505" r:id="rId72"/>
    <p:sldId id="506" r:id="rId73"/>
    <p:sldId id="507" r:id="rId74"/>
    <p:sldId id="508" r:id="rId75"/>
    <p:sldId id="509" r:id="rId76"/>
    <p:sldId id="510" r:id="rId77"/>
    <p:sldId id="511" r:id="rId78"/>
    <p:sldId id="512" r:id="rId79"/>
    <p:sldId id="513" r:id="rId80"/>
    <p:sldId id="514" r:id="rId81"/>
    <p:sldId id="515" r:id="rId82"/>
    <p:sldId id="516" r:id="rId83"/>
    <p:sldId id="517" r:id="rId84"/>
    <p:sldId id="518" r:id="rId85"/>
    <p:sldId id="519" r:id="rId86"/>
    <p:sldId id="520" r:id="rId87"/>
    <p:sldId id="521" r:id="rId88"/>
    <p:sldId id="523" r:id="rId89"/>
    <p:sldId id="524" r:id="rId90"/>
    <p:sldId id="525" r:id="rId91"/>
    <p:sldId id="526" r:id="rId92"/>
    <p:sldId id="541" r:id="rId93"/>
    <p:sldId id="527" r:id="rId94"/>
    <p:sldId id="528" r:id="rId95"/>
    <p:sldId id="529" r:id="rId96"/>
    <p:sldId id="530" r:id="rId97"/>
    <p:sldId id="531" r:id="rId98"/>
    <p:sldId id="532" r:id="rId99"/>
    <p:sldId id="533" r:id="rId100"/>
    <p:sldId id="534" r:id="rId101"/>
    <p:sldId id="535" r:id="rId102"/>
    <p:sldId id="536" r:id="rId103"/>
    <p:sldId id="537" r:id="rId104"/>
    <p:sldId id="538" r:id="rId105"/>
    <p:sldId id="539" r:id="rId106"/>
    <p:sldId id="540" r:id="rId107"/>
    <p:sldId id="542" r:id="rId108"/>
    <p:sldId id="401" r:id="rId109"/>
  </p:sldIdLst>
  <p:sldSz cx="9144000" cy="6858000" type="screen4x3"/>
  <p:notesSz cx="6858000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85649" autoAdjust="0"/>
  </p:normalViewPr>
  <p:slideViewPr>
    <p:cSldViewPr>
      <p:cViewPr varScale="1">
        <p:scale>
          <a:sx n="97" d="100"/>
          <a:sy n="97" d="100"/>
        </p:scale>
        <p:origin x="20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6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45FA87-0C3B-49DA-82C2-151C4B081E58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168C611A-0E7C-4774-BA8E-DED885442F28}">
      <dgm:prSet phldrT="[Text]"/>
      <dgm:spPr/>
      <dgm:t>
        <a:bodyPr/>
        <a:lstStyle/>
        <a:p>
          <a:r>
            <a:rPr lang="cs-CZ" dirty="0"/>
            <a:t>Plánování projektu</a:t>
          </a:r>
        </a:p>
      </dgm:t>
    </dgm:pt>
    <dgm:pt modelId="{629A4819-3B14-4A7E-BE88-D3E9CB9EB756}" type="parTrans" cxnId="{4BB966A2-BABB-421A-9DA5-6B15C0C03ED2}">
      <dgm:prSet/>
      <dgm:spPr/>
      <dgm:t>
        <a:bodyPr/>
        <a:lstStyle/>
        <a:p>
          <a:endParaRPr lang="cs-CZ"/>
        </a:p>
      </dgm:t>
    </dgm:pt>
    <dgm:pt modelId="{1FCA9434-F8BD-41F2-A88B-C140F285F5F0}" type="sibTrans" cxnId="{4BB966A2-BABB-421A-9DA5-6B15C0C03ED2}">
      <dgm:prSet/>
      <dgm:spPr/>
      <dgm:t>
        <a:bodyPr/>
        <a:lstStyle/>
        <a:p>
          <a:endParaRPr lang="cs-CZ"/>
        </a:p>
      </dgm:t>
    </dgm:pt>
    <dgm:pt modelId="{27D80092-EC08-42C0-A9BB-86D333655184}">
      <dgm:prSet phldrT="[Text]"/>
      <dgm:spPr/>
      <dgm:t>
        <a:bodyPr/>
        <a:lstStyle/>
        <a:p>
          <a:r>
            <a:rPr lang="cs-CZ" dirty="0"/>
            <a:t>Řízení a realizace projektu</a:t>
          </a:r>
        </a:p>
      </dgm:t>
    </dgm:pt>
    <dgm:pt modelId="{2501263F-285F-4BC6-BFEB-A8EAC91A4C8D}" type="parTrans" cxnId="{57714902-E609-4D40-90CC-494340F724CB}">
      <dgm:prSet/>
      <dgm:spPr/>
      <dgm:t>
        <a:bodyPr/>
        <a:lstStyle/>
        <a:p>
          <a:endParaRPr lang="cs-CZ"/>
        </a:p>
      </dgm:t>
    </dgm:pt>
    <dgm:pt modelId="{793721F6-1D44-484B-B312-32C88C7E9C56}" type="sibTrans" cxnId="{57714902-E609-4D40-90CC-494340F724CB}">
      <dgm:prSet/>
      <dgm:spPr/>
      <dgm:t>
        <a:bodyPr/>
        <a:lstStyle/>
        <a:p>
          <a:endParaRPr lang="cs-CZ"/>
        </a:p>
      </dgm:t>
    </dgm:pt>
    <dgm:pt modelId="{8775F4AC-4B2E-4D63-B9F7-4D44D6CF1AFA}">
      <dgm:prSet phldrT="[Text]"/>
      <dgm:spPr/>
      <dgm:t>
        <a:bodyPr/>
        <a:lstStyle/>
        <a:p>
          <a:r>
            <a:rPr lang="cs-CZ" dirty="0"/>
            <a:t>Organizování a koordinování projektu</a:t>
          </a:r>
        </a:p>
      </dgm:t>
    </dgm:pt>
    <dgm:pt modelId="{7712B16D-DAA9-4EBB-8D53-ECBB8F8E2E69}" type="parTrans" cxnId="{2B980BC1-A3AE-49B1-AE60-883ECAC91BF6}">
      <dgm:prSet/>
      <dgm:spPr/>
      <dgm:t>
        <a:bodyPr/>
        <a:lstStyle/>
        <a:p>
          <a:endParaRPr lang="cs-CZ"/>
        </a:p>
      </dgm:t>
    </dgm:pt>
    <dgm:pt modelId="{5384D3E8-3874-49BC-9FCB-5490A0E9199A}" type="sibTrans" cxnId="{2B980BC1-A3AE-49B1-AE60-883ECAC91BF6}">
      <dgm:prSet/>
      <dgm:spPr/>
      <dgm:t>
        <a:bodyPr/>
        <a:lstStyle/>
        <a:p>
          <a:endParaRPr lang="cs-CZ"/>
        </a:p>
      </dgm:t>
    </dgm:pt>
    <dgm:pt modelId="{77FBD135-5C25-4113-A87E-EB67D4EA1093}" type="pres">
      <dgm:prSet presAssocID="{0945FA87-0C3B-49DA-82C2-151C4B081E58}" presName="diagram" presStyleCnt="0">
        <dgm:presLayoutVars>
          <dgm:dir/>
          <dgm:resizeHandles val="exact"/>
        </dgm:presLayoutVars>
      </dgm:prSet>
      <dgm:spPr/>
    </dgm:pt>
    <dgm:pt modelId="{D04D9E5D-8B5C-4E57-AA05-51C1E0FB13CD}" type="pres">
      <dgm:prSet presAssocID="{168C611A-0E7C-4774-BA8E-DED885442F28}" presName="node" presStyleLbl="node1" presStyleIdx="0" presStyleCnt="3">
        <dgm:presLayoutVars>
          <dgm:bulletEnabled val="1"/>
        </dgm:presLayoutVars>
      </dgm:prSet>
      <dgm:spPr/>
    </dgm:pt>
    <dgm:pt modelId="{6849977B-97C1-4580-A974-553026C92B0C}" type="pres">
      <dgm:prSet presAssocID="{1FCA9434-F8BD-41F2-A88B-C140F285F5F0}" presName="sibTrans" presStyleCnt="0"/>
      <dgm:spPr/>
    </dgm:pt>
    <dgm:pt modelId="{BEFA4A7B-C4CE-40D5-9ED9-7177F0159729}" type="pres">
      <dgm:prSet presAssocID="{27D80092-EC08-42C0-A9BB-86D333655184}" presName="node" presStyleLbl="node1" presStyleIdx="1" presStyleCnt="3">
        <dgm:presLayoutVars>
          <dgm:bulletEnabled val="1"/>
        </dgm:presLayoutVars>
      </dgm:prSet>
      <dgm:spPr/>
    </dgm:pt>
    <dgm:pt modelId="{2E4C8839-6530-49F1-A759-24CF2E067133}" type="pres">
      <dgm:prSet presAssocID="{793721F6-1D44-484B-B312-32C88C7E9C56}" presName="sibTrans" presStyleCnt="0"/>
      <dgm:spPr/>
    </dgm:pt>
    <dgm:pt modelId="{6CF60851-85CD-464F-B3C1-62920F21A648}" type="pres">
      <dgm:prSet presAssocID="{8775F4AC-4B2E-4D63-B9F7-4D44D6CF1AFA}" presName="node" presStyleLbl="node1" presStyleIdx="2" presStyleCnt="3">
        <dgm:presLayoutVars>
          <dgm:bulletEnabled val="1"/>
        </dgm:presLayoutVars>
      </dgm:prSet>
      <dgm:spPr/>
    </dgm:pt>
  </dgm:ptLst>
  <dgm:cxnLst>
    <dgm:cxn modelId="{57714902-E609-4D40-90CC-494340F724CB}" srcId="{0945FA87-0C3B-49DA-82C2-151C4B081E58}" destId="{27D80092-EC08-42C0-A9BB-86D333655184}" srcOrd="1" destOrd="0" parTransId="{2501263F-285F-4BC6-BFEB-A8EAC91A4C8D}" sibTransId="{793721F6-1D44-484B-B312-32C88C7E9C56}"/>
    <dgm:cxn modelId="{3286373A-F265-4FE4-820B-7EC59644F27F}" type="presOf" srcId="{27D80092-EC08-42C0-A9BB-86D333655184}" destId="{BEFA4A7B-C4CE-40D5-9ED9-7177F0159729}" srcOrd="0" destOrd="0" presId="urn:microsoft.com/office/officeart/2005/8/layout/default"/>
    <dgm:cxn modelId="{8D2E2D8D-9999-441C-A704-F26370D76B5E}" type="presOf" srcId="{168C611A-0E7C-4774-BA8E-DED885442F28}" destId="{D04D9E5D-8B5C-4E57-AA05-51C1E0FB13CD}" srcOrd="0" destOrd="0" presId="urn:microsoft.com/office/officeart/2005/8/layout/default"/>
    <dgm:cxn modelId="{4BB966A2-BABB-421A-9DA5-6B15C0C03ED2}" srcId="{0945FA87-0C3B-49DA-82C2-151C4B081E58}" destId="{168C611A-0E7C-4774-BA8E-DED885442F28}" srcOrd="0" destOrd="0" parTransId="{629A4819-3B14-4A7E-BE88-D3E9CB9EB756}" sibTransId="{1FCA9434-F8BD-41F2-A88B-C140F285F5F0}"/>
    <dgm:cxn modelId="{2B980BC1-A3AE-49B1-AE60-883ECAC91BF6}" srcId="{0945FA87-0C3B-49DA-82C2-151C4B081E58}" destId="{8775F4AC-4B2E-4D63-B9F7-4D44D6CF1AFA}" srcOrd="2" destOrd="0" parTransId="{7712B16D-DAA9-4EBB-8D53-ECBB8F8E2E69}" sibTransId="{5384D3E8-3874-49BC-9FCB-5490A0E9199A}"/>
    <dgm:cxn modelId="{4B4E3DDC-2B89-4F46-BABD-EB3D65F95477}" type="presOf" srcId="{0945FA87-0C3B-49DA-82C2-151C4B081E58}" destId="{77FBD135-5C25-4113-A87E-EB67D4EA1093}" srcOrd="0" destOrd="0" presId="urn:microsoft.com/office/officeart/2005/8/layout/default"/>
    <dgm:cxn modelId="{F56332EA-B654-482F-9272-7A9FEF98B7A2}" type="presOf" srcId="{8775F4AC-4B2E-4D63-B9F7-4D44D6CF1AFA}" destId="{6CF60851-85CD-464F-B3C1-62920F21A648}" srcOrd="0" destOrd="0" presId="urn:microsoft.com/office/officeart/2005/8/layout/default"/>
    <dgm:cxn modelId="{E28399E4-96EF-484D-BA02-A9DCCDCC9C65}" type="presParOf" srcId="{77FBD135-5C25-4113-A87E-EB67D4EA1093}" destId="{D04D9E5D-8B5C-4E57-AA05-51C1E0FB13CD}" srcOrd="0" destOrd="0" presId="urn:microsoft.com/office/officeart/2005/8/layout/default"/>
    <dgm:cxn modelId="{1AECD020-5F4B-40D4-BD1A-3D91211E2C35}" type="presParOf" srcId="{77FBD135-5C25-4113-A87E-EB67D4EA1093}" destId="{6849977B-97C1-4580-A974-553026C92B0C}" srcOrd="1" destOrd="0" presId="urn:microsoft.com/office/officeart/2005/8/layout/default"/>
    <dgm:cxn modelId="{6BC80EE9-5554-4DD3-A957-2EF2FDF5AF0B}" type="presParOf" srcId="{77FBD135-5C25-4113-A87E-EB67D4EA1093}" destId="{BEFA4A7B-C4CE-40D5-9ED9-7177F0159729}" srcOrd="2" destOrd="0" presId="urn:microsoft.com/office/officeart/2005/8/layout/default"/>
    <dgm:cxn modelId="{E0944B0C-918C-4EC2-9DD2-159108422A61}" type="presParOf" srcId="{77FBD135-5C25-4113-A87E-EB67D4EA1093}" destId="{2E4C8839-6530-49F1-A759-24CF2E067133}" srcOrd="3" destOrd="0" presId="urn:microsoft.com/office/officeart/2005/8/layout/default"/>
    <dgm:cxn modelId="{E368C2C0-46AE-44B9-809F-559B599FC85F}" type="presParOf" srcId="{77FBD135-5C25-4113-A87E-EB67D4EA1093}" destId="{6CF60851-85CD-464F-B3C1-62920F21A64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C3D7BF-E0FF-4601-BE6C-054B29519974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84ED5F43-E1DB-4FA3-90EA-E2C667A54B07}">
      <dgm:prSet phldrT="[Text]"/>
      <dgm:spPr/>
      <dgm:t>
        <a:bodyPr/>
        <a:lstStyle/>
        <a:p>
          <a:r>
            <a:rPr lang="cs-CZ" dirty="0"/>
            <a:t>Bod zpětné kontroly</a:t>
          </a:r>
        </a:p>
      </dgm:t>
    </dgm:pt>
    <dgm:pt modelId="{FB34C670-F090-4C97-B8A7-94E6895DF00D}" type="parTrans" cxnId="{A65AFBBF-B1C4-4EC9-8AA1-E9228B7A1F8A}">
      <dgm:prSet/>
      <dgm:spPr/>
      <dgm:t>
        <a:bodyPr/>
        <a:lstStyle/>
        <a:p>
          <a:endParaRPr lang="cs-CZ"/>
        </a:p>
      </dgm:t>
    </dgm:pt>
    <dgm:pt modelId="{9EA374DD-288A-4C3A-9FC2-68D2B69902AD}" type="sibTrans" cxnId="{A65AFBBF-B1C4-4EC9-8AA1-E9228B7A1F8A}">
      <dgm:prSet/>
      <dgm:spPr/>
      <dgm:t>
        <a:bodyPr/>
        <a:lstStyle/>
        <a:p>
          <a:endParaRPr lang="cs-CZ"/>
        </a:p>
      </dgm:t>
    </dgm:pt>
    <dgm:pt modelId="{C7D51674-0BEF-49D1-BA05-8D609DC7D6D1}">
      <dgm:prSet phldrT="[Text]"/>
      <dgm:spPr/>
      <dgm:t>
        <a:bodyPr/>
        <a:lstStyle/>
        <a:p>
          <a:r>
            <a:rPr lang="cs-CZ" dirty="0"/>
            <a:t>Bod přijetí rozhodnutí</a:t>
          </a:r>
        </a:p>
      </dgm:t>
    </dgm:pt>
    <dgm:pt modelId="{E63EB555-C1DE-4C69-B313-BC5D8CBCA0CA}" type="parTrans" cxnId="{AA12C0B6-D46B-4EF0-89D6-4A28894048B7}">
      <dgm:prSet/>
      <dgm:spPr/>
      <dgm:t>
        <a:bodyPr/>
        <a:lstStyle/>
        <a:p>
          <a:endParaRPr lang="cs-CZ"/>
        </a:p>
      </dgm:t>
    </dgm:pt>
    <dgm:pt modelId="{2DBF722B-825F-4065-988C-DA7938C505D9}" type="sibTrans" cxnId="{AA12C0B6-D46B-4EF0-89D6-4A28894048B7}">
      <dgm:prSet/>
      <dgm:spPr/>
      <dgm:t>
        <a:bodyPr/>
        <a:lstStyle/>
        <a:p>
          <a:endParaRPr lang="cs-CZ"/>
        </a:p>
      </dgm:t>
    </dgm:pt>
    <dgm:pt modelId="{59A1AE33-8557-4BE2-8645-D111CFE171F2}">
      <dgm:prSet phldrT="[Text]"/>
      <dgm:spPr/>
      <dgm:t>
        <a:bodyPr/>
        <a:lstStyle/>
        <a:p>
          <a:r>
            <a:rPr lang="cs-CZ" dirty="0"/>
            <a:t>Bod přejímky</a:t>
          </a:r>
        </a:p>
      </dgm:t>
    </dgm:pt>
    <dgm:pt modelId="{4B5AA54B-01BD-4B26-9D88-E52E519CD529}" type="parTrans" cxnId="{B0893687-A4AA-4CB2-9641-06C12B364944}">
      <dgm:prSet/>
      <dgm:spPr/>
      <dgm:t>
        <a:bodyPr/>
        <a:lstStyle/>
        <a:p>
          <a:endParaRPr lang="cs-CZ"/>
        </a:p>
      </dgm:t>
    </dgm:pt>
    <dgm:pt modelId="{FC96174D-1E4E-41C9-A2CF-C612EEFE0FB2}" type="sibTrans" cxnId="{B0893687-A4AA-4CB2-9641-06C12B364944}">
      <dgm:prSet/>
      <dgm:spPr/>
      <dgm:t>
        <a:bodyPr/>
        <a:lstStyle/>
        <a:p>
          <a:endParaRPr lang="cs-CZ"/>
        </a:p>
      </dgm:t>
    </dgm:pt>
    <dgm:pt modelId="{A7C0BBC2-3901-4DA9-8B10-4B0276FB9C45}" type="pres">
      <dgm:prSet presAssocID="{0BC3D7BF-E0FF-4601-BE6C-054B29519974}" presName="diagram" presStyleCnt="0">
        <dgm:presLayoutVars>
          <dgm:dir/>
          <dgm:resizeHandles val="exact"/>
        </dgm:presLayoutVars>
      </dgm:prSet>
      <dgm:spPr/>
    </dgm:pt>
    <dgm:pt modelId="{7DD7AB46-B327-489E-8F71-BD3D17118F53}" type="pres">
      <dgm:prSet presAssocID="{84ED5F43-E1DB-4FA3-90EA-E2C667A54B07}" presName="node" presStyleLbl="node1" presStyleIdx="0" presStyleCnt="3">
        <dgm:presLayoutVars>
          <dgm:bulletEnabled val="1"/>
        </dgm:presLayoutVars>
      </dgm:prSet>
      <dgm:spPr/>
    </dgm:pt>
    <dgm:pt modelId="{DF76906B-DDB7-4A45-8786-071D341D57D5}" type="pres">
      <dgm:prSet presAssocID="{9EA374DD-288A-4C3A-9FC2-68D2B69902AD}" presName="sibTrans" presStyleCnt="0"/>
      <dgm:spPr/>
    </dgm:pt>
    <dgm:pt modelId="{A553BE1F-D6E0-48B2-A031-F083E91EC362}" type="pres">
      <dgm:prSet presAssocID="{C7D51674-0BEF-49D1-BA05-8D609DC7D6D1}" presName="node" presStyleLbl="node1" presStyleIdx="1" presStyleCnt="3">
        <dgm:presLayoutVars>
          <dgm:bulletEnabled val="1"/>
        </dgm:presLayoutVars>
      </dgm:prSet>
      <dgm:spPr/>
    </dgm:pt>
    <dgm:pt modelId="{B9A37B98-8216-4B39-9849-7E612052DA76}" type="pres">
      <dgm:prSet presAssocID="{2DBF722B-825F-4065-988C-DA7938C505D9}" presName="sibTrans" presStyleCnt="0"/>
      <dgm:spPr/>
    </dgm:pt>
    <dgm:pt modelId="{B2E4337A-DD5A-4093-8070-0D1EB1C0B4BE}" type="pres">
      <dgm:prSet presAssocID="{59A1AE33-8557-4BE2-8645-D111CFE171F2}" presName="node" presStyleLbl="node1" presStyleIdx="2" presStyleCnt="3">
        <dgm:presLayoutVars>
          <dgm:bulletEnabled val="1"/>
        </dgm:presLayoutVars>
      </dgm:prSet>
      <dgm:spPr/>
    </dgm:pt>
  </dgm:ptLst>
  <dgm:cxnLst>
    <dgm:cxn modelId="{29B6491C-65A1-434D-95B4-C022B44918B6}" type="presOf" srcId="{C7D51674-0BEF-49D1-BA05-8D609DC7D6D1}" destId="{A553BE1F-D6E0-48B2-A031-F083E91EC362}" srcOrd="0" destOrd="0" presId="urn:microsoft.com/office/officeart/2005/8/layout/default"/>
    <dgm:cxn modelId="{052DF41C-9043-4AC8-A3EA-DFEB4F2D9A8E}" type="presOf" srcId="{59A1AE33-8557-4BE2-8645-D111CFE171F2}" destId="{B2E4337A-DD5A-4093-8070-0D1EB1C0B4BE}" srcOrd="0" destOrd="0" presId="urn:microsoft.com/office/officeart/2005/8/layout/default"/>
    <dgm:cxn modelId="{B0893687-A4AA-4CB2-9641-06C12B364944}" srcId="{0BC3D7BF-E0FF-4601-BE6C-054B29519974}" destId="{59A1AE33-8557-4BE2-8645-D111CFE171F2}" srcOrd="2" destOrd="0" parTransId="{4B5AA54B-01BD-4B26-9D88-E52E519CD529}" sibTransId="{FC96174D-1E4E-41C9-A2CF-C612EEFE0FB2}"/>
    <dgm:cxn modelId="{AA12C0B6-D46B-4EF0-89D6-4A28894048B7}" srcId="{0BC3D7BF-E0FF-4601-BE6C-054B29519974}" destId="{C7D51674-0BEF-49D1-BA05-8D609DC7D6D1}" srcOrd="1" destOrd="0" parTransId="{E63EB555-C1DE-4C69-B313-BC5D8CBCA0CA}" sibTransId="{2DBF722B-825F-4065-988C-DA7938C505D9}"/>
    <dgm:cxn modelId="{B86150BB-4F30-4CE6-AB4E-1B10DFB0263E}" type="presOf" srcId="{0BC3D7BF-E0FF-4601-BE6C-054B29519974}" destId="{A7C0BBC2-3901-4DA9-8B10-4B0276FB9C45}" srcOrd="0" destOrd="0" presId="urn:microsoft.com/office/officeart/2005/8/layout/default"/>
    <dgm:cxn modelId="{CC401BBD-C6FE-4F53-AB9A-480F62D90474}" type="presOf" srcId="{84ED5F43-E1DB-4FA3-90EA-E2C667A54B07}" destId="{7DD7AB46-B327-489E-8F71-BD3D17118F53}" srcOrd="0" destOrd="0" presId="urn:microsoft.com/office/officeart/2005/8/layout/default"/>
    <dgm:cxn modelId="{A65AFBBF-B1C4-4EC9-8AA1-E9228B7A1F8A}" srcId="{0BC3D7BF-E0FF-4601-BE6C-054B29519974}" destId="{84ED5F43-E1DB-4FA3-90EA-E2C667A54B07}" srcOrd="0" destOrd="0" parTransId="{FB34C670-F090-4C97-B8A7-94E6895DF00D}" sibTransId="{9EA374DD-288A-4C3A-9FC2-68D2B69902AD}"/>
    <dgm:cxn modelId="{9103181A-412D-4ECA-BC0E-9F9ACF7F6EE9}" type="presParOf" srcId="{A7C0BBC2-3901-4DA9-8B10-4B0276FB9C45}" destId="{7DD7AB46-B327-489E-8F71-BD3D17118F53}" srcOrd="0" destOrd="0" presId="urn:microsoft.com/office/officeart/2005/8/layout/default"/>
    <dgm:cxn modelId="{725BFC88-C46B-4C68-9A88-6A69C1575971}" type="presParOf" srcId="{A7C0BBC2-3901-4DA9-8B10-4B0276FB9C45}" destId="{DF76906B-DDB7-4A45-8786-071D341D57D5}" srcOrd="1" destOrd="0" presId="urn:microsoft.com/office/officeart/2005/8/layout/default"/>
    <dgm:cxn modelId="{4975D784-4560-46BF-A25E-800AAD18BD10}" type="presParOf" srcId="{A7C0BBC2-3901-4DA9-8B10-4B0276FB9C45}" destId="{A553BE1F-D6E0-48B2-A031-F083E91EC362}" srcOrd="2" destOrd="0" presId="urn:microsoft.com/office/officeart/2005/8/layout/default"/>
    <dgm:cxn modelId="{E531B988-8AC3-4A90-A3FC-31922CA5F6BD}" type="presParOf" srcId="{A7C0BBC2-3901-4DA9-8B10-4B0276FB9C45}" destId="{B9A37B98-8216-4B39-9849-7E612052DA76}" srcOrd="3" destOrd="0" presId="urn:microsoft.com/office/officeart/2005/8/layout/default"/>
    <dgm:cxn modelId="{0D9AC5D7-5AC3-4EE4-9054-2D4BAD2FDCBC}" type="presParOf" srcId="{A7C0BBC2-3901-4DA9-8B10-4B0276FB9C45}" destId="{B2E4337A-DD5A-4093-8070-0D1EB1C0B4B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6473C4-6527-4790-B92E-B59A95C69E81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7B0226FE-9BE1-42BE-AD3F-6DED607642E2}">
      <dgm:prSet phldrT="[Text]"/>
      <dgm:spPr/>
      <dgm:t>
        <a:bodyPr/>
        <a:lstStyle/>
        <a:p>
          <a:r>
            <a:rPr lang="cs-CZ" dirty="0"/>
            <a:t>Rozhodnutí o zahájení předprojektové přípravy</a:t>
          </a:r>
        </a:p>
      </dgm:t>
    </dgm:pt>
    <dgm:pt modelId="{84D6BEC6-6B5E-431C-9845-DEC5E6E16664}" type="parTrans" cxnId="{C29458E3-B93C-40FF-A5E0-6B9E9A3408EC}">
      <dgm:prSet/>
      <dgm:spPr/>
      <dgm:t>
        <a:bodyPr/>
        <a:lstStyle/>
        <a:p>
          <a:endParaRPr lang="cs-CZ"/>
        </a:p>
      </dgm:t>
    </dgm:pt>
    <dgm:pt modelId="{AE1C6115-0C45-4C8E-A25A-C661E851B017}" type="sibTrans" cxnId="{C29458E3-B93C-40FF-A5E0-6B9E9A3408EC}">
      <dgm:prSet/>
      <dgm:spPr/>
      <dgm:t>
        <a:bodyPr/>
        <a:lstStyle/>
        <a:p>
          <a:endParaRPr lang="cs-CZ"/>
        </a:p>
      </dgm:t>
    </dgm:pt>
    <dgm:pt modelId="{34304977-E4E6-427C-A6E9-4AFBC5606768}">
      <dgm:prSet phldrT="[Text]"/>
      <dgm:spPr/>
      <dgm:t>
        <a:bodyPr/>
        <a:lstStyle/>
        <a:p>
          <a:r>
            <a:rPr lang="cs-CZ" dirty="0"/>
            <a:t>Rozhodnutí o proveditelnosti projektu</a:t>
          </a:r>
        </a:p>
      </dgm:t>
    </dgm:pt>
    <dgm:pt modelId="{ADAE1DA8-6965-4183-98EA-698387B02CE8}" type="parTrans" cxnId="{A7606AD0-3424-46DA-A108-921DF0CE5EA4}">
      <dgm:prSet/>
      <dgm:spPr/>
      <dgm:t>
        <a:bodyPr/>
        <a:lstStyle/>
        <a:p>
          <a:endParaRPr lang="cs-CZ"/>
        </a:p>
      </dgm:t>
    </dgm:pt>
    <dgm:pt modelId="{B1923820-256E-43ED-9850-AED13EA33D68}" type="sibTrans" cxnId="{A7606AD0-3424-46DA-A108-921DF0CE5EA4}">
      <dgm:prSet/>
      <dgm:spPr/>
      <dgm:t>
        <a:bodyPr/>
        <a:lstStyle/>
        <a:p>
          <a:endParaRPr lang="cs-CZ"/>
        </a:p>
      </dgm:t>
    </dgm:pt>
    <dgm:pt modelId="{DBDC9C2E-E78F-4BC5-8D73-808E54514373}">
      <dgm:prSet phldrT="[Text]"/>
      <dgm:spPr/>
      <dgm:t>
        <a:bodyPr/>
        <a:lstStyle/>
        <a:p>
          <a:r>
            <a:rPr lang="cs-CZ" dirty="0"/>
            <a:t>Schválení  plánu řízení projektu</a:t>
          </a:r>
        </a:p>
      </dgm:t>
    </dgm:pt>
    <dgm:pt modelId="{A848A686-B9EA-43CD-A078-4711B8D616FB}" type="parTrans" cxnId="{5E64A590-4D7A-4246-A77E-7C555D291F42}">
      <dgm:prSet/>
      <dgm:spPr/>
      <dgm:t>
        <a:bodyPr/>
        <a:lstStyle/>
        <a:p>
          <a:endParaRPr lang="cs-CZ"/>
        </a:p>
      </dgm:t>
    </dgm:pt>
    <dgm:pt modelId="{F70E1751-1E9E-4B9F-99C7-14457543B9F5}" type="sibTrans" cxnId="{5E64A590-4D7A-4246-A77E-7C555D291F42}">
      <dgm:prSet/>
      <dgm:spPr/>
      <dgm:t>
        <a:bodyPr/>
        <a:lstStyle/>
        <a:p>
          <a:endParaRPr lang="cs-CZ"/>
        </a:p>
      </dgm:t>
    </dgm:pt>
    <dgm:pt modelId="{4549D886-A606-4668-815A-AD76D99FFA3F}">
      <dgm:prSet phldrT="[Text]"/>
      <dgm:spPr/>
      <dgm:t>
        <a:bodyPr/>
        <a:lstStyle/>
        <a:p>
          <a:r>
            <a:rPr lang="cs-CZ" dirty="0"/>
            <a:t>Akceptace výstupu projektu</a:t>
          </a:r>
        </a:p>
      </dgm:t>
    </dgm:pt>
    <dgm:pt modelId="{4E47E248-227C-49DD-991E-B009FCF415A2}" type="parTrans" cxnId="{23CADC13-3CAA-4B22-9A14-34DCE4E0D2E4}">
      <dgm:prSet/>
      <dgm:spPr/>
      <dgm:t>
        <a:bodyPr/>
        <a:lstStyle/>
        <a:p>
          <a:endParaRPr lang="cs-CZ"/>
        </a:p>
      </dgm:t>
    </dgm:pt>
    <dgm:pt modelId="{C7628DC2-7A04-400B-B3CE-40DCE8C1AAC4}" type="sibTrans" cxnId="{23CADC13-3CAA-4B22-9A14-34DCE4E0D2E4}">
      <dgm:prSet/>
      <dgm:spPr/>
      <dgm:t>
        <a:bodyPr/>
        <a:lstStyle/>
        <a:p>
          <a:endParaRPr lang="cs-CZ"/>
        </a:p>
      </dgm:t>
    </dgm:pt>
    <dgm:pt modelId="{F564F41D-3DF6-4F24-8ACC-9915B9258319}" type="pres">
      <dgm:prSet presAssocID="{486473C4-6527-4790-B92E-B59A95C69E81}" presName="diagram" presStyleCnt="0">
        <dgm:presLayoutVars>
          <dgm:dir/>
          <dgm:resizeHandles val="exact"/>
        </dgm:presLayoutVars>
      </dgm:prSet>
      <dgm:spPr/>
    </dgm:pt>
    <dgm:pt modelId="{3709E544-F544-4B67-B4CB-587EF41573EF}" type="pres">
      <dgm:prSet presAssocID="{7B0226FE-9BE1-42BE-AD3F-6DED607642E2}" presName="node" presStyleLbl="node1" presStyleIdx="0" presStyleCnt="4">
        <dgm:presLayoutVars>
          <dgm:bulletEnabled val="1"/>
        </dgm:presLayoutVars>
      </dgm:prSet>
      <dgm:spPr/>
    </dgm:pt>
    <dgm:pt modelId="{8C91CF77-54A3-4FB2-92A9-3A3F62B4B40A}" type="pres">
      <dgm:prSet presAssocID="{AE1C6115-0C45-4C8E-A25A-C661E851B017}" presName="sibTrans" presStyleCnt="0"/>
      <dgm:spPr/>
    </dgm:pt>
    <dgm:pt modelId="{2D7C65B6-C334-40F6-8932-EA73C906A06A}" type="pres">
      <dgm:prSet presAssocID="{34304977-E4E6-427C-A6E9-4AFBC5606768}" presName="node" presStyleLbl="node1" presStyleIdx="1" presStyleCnt="4">
        <dgm:presLayoutVars>
          <dgm:bulletEnabled val="1"/>
        </dgm:presLayoutVars>
      </dgm:prSet>
      <dgm:spPr/>
    </dgm:pt>
    <dgm:pt modelId="{25D62FBB-A1E7-46F9-B406-0E166074D35D}" type="pres">
      <dgm:prSet presAssocID="{B1923820-256E-43ED-9850-AED13EA33D68}" presName="sibTrans" presStyleCnt="0"/>
      <dgm:spPr/>
    </dgm:pt>
    <dgm:pt modelId="{BB7643D9-E872-48A8-8092-E0857205F722}" type="pres">
      <dgm:prSet presAssocID="{DBDC9C2E-E78F-4BC5-8D73-808E54514373}" presName="node" presStyleLbl="node1" presStyleIdx="2" presStyleCnt="4">
        <dgm:presLayoutVars>
          <dgm:bulletEnabled val="1"/>
        </dgm:presLayoutVars>
      </dgm:prSet>
      <dgm:spPr/>
    </dgm:pt>
    <dgm:pt modelId="{C4F43EEC-5AC5-4721-A181-7BAC7F5A2209}" type="pres">
      <dgm:prSet presAssocID="{F70E1751-1E9E-4B9F-99C7-14457543B9F5}" presName="sibTrans" presStyleCnt="0"/>
      <dgm:spPr/>
    </dgm:pt>
    <dgm:pt modelId="{69F4FB31-BDF0-446D-93A6-7BB28DF1DB4E}" type="pres">
      <dgm:prSet presAssocID="{4549D886-A606-4668-815A-AD76D99FFA3F}" presName="node" presStyleLbl="node1" presStyleIdx="3" presStyleCnt="4">
        <dgm:presLayoutVars>
          <dgm:bulletEnabled val="1"/>
        </dgm:presLayoutVars>
      </dgm:prSet>
      <dgm:spPr/>
    </dgm:pt>
  </dgm:ptLst>
  <dgm:cxnLst>
    <dgm:cxn modelId="{23CADC13-3CAA-4B22-9A14-34DCE4E0D2E4}" srcId="{486473C4-6527-4790-B92E-B59A95C69E81}" destId="{4549D886-A606-4668-815A-AD76D99FFA3F}" srcOrd="3" destOrd="0" parTransId="{4E47E248-227C-49DD-991E-B009FCF415A2}" sibTransId="{C7628DC2-7A04-400B-B3CE-40DCE8C1AAC4}"/>
    <dgm:cxn modelId="{5A703767-4645-46A1-A5CA-20CFF2B86A25}" type="presOf" srcId="{486473C4-6527-4790-B92E-B59A95C69E81}" destId="{F564F41D-3DF6-4F24-8ACC-9915B9258319}" srcOrd="0" destOrd="0" presId="urn:microsoft.com/office/officeart/2005/8/layout/default"/>
    <dgm:cxn modelId="{5E64A590-4D7A-4246-A77E-7C555D291F42}" srcId="{486473C4-6527-4790-B92E-B59A95C69E81}" destId="{DBDC9C2E-E78F-4BC5-8D73-808E54514373}" srcOrd="2" destOrd="0" parTransId="{A848A686-B9EA-43CD-A078-4711B8D616FB}" sibTransId="{F70E1751-1E9E-4B9F-99C7-14457543B9F5}"/>
    <dgm:cxn modelId="{ADBD4C93-9FE6-4BF9-A700-1C1F9E412C86}" type="presOf" srcId="{34304977-E4E6-427C-A6E9-4AFBC5606768}" destId="{2D7C65B6-C334-40F6-8932-EA73C906A06A}" srcOrd="0" destOrd="0" presId="urn:microsoft.com/office/officeart/2005/8/layout/default"/>
    <dgm:cxn modelId="{977FFA9D-1771-4A6E-A573-851F3828B585}" type="presOf" srcId="{DBDC9C2E-E78F-4BC5-8D73-808E54514373}" destId="{BB7643D9-E872-48A8-8092-E0857205F722}" srcOrd="0" destOrd="0" presId="urn:microsoft.com/office/officeart/2005/8/layout/default"/>
    <dgm:cxn modelId="{7DA2BB9E-DA26-4785-A597-6AAEC3C6CD4E}" type="presOf" srcId="{7B0226FE-9BE1-42BE-AD3F-6DED607642E2}" destId="{3709E544-F544-4B67-B4CB-587EF41573EF}" srcOrd="0" destOrd="0" presId="urn:microsoft.com/office/officeart/2005/8/layout/default"/>
    <dgm:cxn modelId="{A7606AD0-3424-46DA-A108-921DF0CE5EA4}" srcId="{486473C4-6527-4790-B92E-B59A95C69E81}" destId="{34304977-E4E6-427C-A6E9-4AFBC5606768}" srcOrd="1" destOrd="0" parTransId="{ADAE1DA8-6965-4183-98EA-698387B02CE8}" sibTransId="{B1923820-256E-43ED-9850-AED13EA33D68}"/>
    <dgm:cxn modelId="{C29458E3-B93C-40FF-A5E0-6B9E9A3408EC}" srcId="{486473C4-6527-4790-B92E-B59A95C69E81}" destId="{7B0226FE-9BE1-42BE-AD3F-6DED607642E2}" srcOrd="0" destOrd="0" parTransId="{84D6BEC6-6B5E-431C-9845-DEC5E6E16664}" sibTransId="{AE1C6115-0C45-4C8E-A25A-C661E851B017}"/>
    <dgm:cxn modelId="{67593FEE-AD18-4CA0-A2F8-E4B1B3302000}" type="presOf" srcId="{4549D886-A606-4668-815A-AD76D99FFA3F}" destId="{69F4FB31-BDF0-446D-93A6-7BB28DF1DB4E}" srcOrd="0" destOrd="0" presId="urn:microsoft.com/office/officeart/2005/8/layout/default"/>
    <dgm:cxn modelId="{FD2026F6-880C-4F85-B794-23176A4C8B9D}" type="presParOf" srcId="{F564F41D-3DF6-4F24-8ACC-9915B9258319}" destId="{3709E544-F544-4B67-B4CB-587EF41573EF}" srcOrd="0" destOrd="0" presId="urn:microsoft.com/office/officeart/2005/8/layout/default"/>
    <dgm:cxn modelId="{52141B5C-6F4E-4A94-B29C-A79DC124477E}" type="presParOf" srcId="{F564F41D-3DF6-4F24-8ACC-9915B9258319}" destId="{8C91CF77-54A3-4FB2-92A9-3A3F62B4B40A}" srcOrd="1" destOrd="0" presId="urn:microsoft.com/office/officeart/2005/8/layout/default"/>
    <dgm:cxn modelId="{F604F6D9-829A-4FF2-930E-8661303DAA2E}" type="presParOf" srcId="{F564F41D-3DF6-4F24-8ACC-9915B9258319}" destId="{2D7C65B6-C334-40F6-8932-EA73C906A06A}" srcOrd="2" destOrd="0" presId="urn:microsoft.com/office/officeart/2005/8/layout/default"/>
    <dgm:cxn modelId="{1BD1E023-7613-4417-B4E6-0584DE04E168}" type="presParOf" srcId="{F564F41D-3DF6-4F24-8ACC-9915B9258319}" destId="{25D62FBB-A1E7-46F9-B406-0E166074D35D}" srcOrd="3" destOrd="0" presId="urn:microsoft.com/office/officeart/2005/8/layout/default"/>
    <dgm:cxn modelId="{AE8DE333-90D4-4C34-8F60-59839CD633D6}" type="presParOf" srcId="{F564F41D-3DF6-4F24-8ACC-9915B9258319}" destId="{BB7643D9-E872-48A8-8092-E0857205F722}" srcOrd="4" destOrd="0" presId="urn:microsoft.com/office/officeart/2005/8/layout/default"/>
    <dgm:cxn modelId="{3DBF82CE-78AC-4D7E-A15D-605570C14365}" type="presParOf" srcId="{F564F41D-3DF6-4F24-8ACC-9915B9258319}" destId="{C4F43EEC-5AC5-4721-A181-7BAC7F5A2209}" srcOrd="5" destOrd="0" presId="urn:microsoft.com/office/officeart/2005/8/layout/default"/>
    <dgm:cxn modelId="{C95D5CCB-8DAA-4310-B82C-92221DDDCD36}" type="presParOf" srcId="{F564F41D-3DF6-4F24-8ACC-9915B9258319}" destId="{69F4FB31-BDF0-446D-93A6-7BB28DF1DB4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BBB5DA5-A0A8-484A-8C87-ACB07B7B7E38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BD7B190A-9435-440F-8811-46279ABC816E}">
      <dgm:prSet phldrT="[Text]"/>
      <dgm:spPr/>
      <dgm:t>
        <a:bodyPr/>
        <a:lstStyle/>
        <a:p>
          <a:r>
            <a:rPr lang="cs-CZ" dirty="0"/>
            <a:t>Studie příležitosti</a:t>
          </a:r>
        </a:p>
      </dgm:t>
    </dgm:pt>
    <dgm:pt modelId="{985DDE59-6B55-4AC0-A6AE-153E1F7B1B96}" type="parTrans" cxnId="{34C93BC1-D422-4479-9743-7E5F6A253C4A}">
      <dgm:prSet/>
      <dgm:spPr/>
      <dgm:t>
        <a:bodyPr/>
        <a:lstStyle/>
        <a:p>
          <a:endParaRPr lang="cs-CZ"/>
        </a:p>
      </dgm:t>
    </dgm:pt>
    <dgm:pt modelId="{154A410E-EC1F-4A19-B259-A7741358B9F3}" type="sibTrans" cxnId="{34C93BC1-D422-4479-9743-7E5F6A253C4A}">
      <dgm:prSet/>
      <dgm:spPr/>
      <dgm:t>
        <a:bodyPr/>
        <a:lstStyle/>
        <a:p>
          <a:endParaRPr lang="cs-CZ"/>
        </a:p>
      </dgm:t>
    </dgm:pt>
    <dgm:pt modelId="{DD417EBE-C840-49B5-88FE-40FC69557680}">
      <dgm:prSet phldrT="[Text]"/>
      <dgm:spPr/>
      <dgm:t>
        <a:bodyPr/>
        <a:lstStyle/>
        <a:p>
          <a:r>
            <a:rPr lang="cs-CZ" dirty="0"/>
            <a:t>Předběžná studie proveditelnosti</a:t>
          </a:r>
        </a:p>
      </dgm:t>
    </dgm:pt>
    <dgm:pt modelId="{58F330F4-168C-49DD-9078-5CB0B319E540}" type="parTrans" cxnId="{F63DFEA0-6390-45F6-8DB9-D7D629EE42A4}">
      <dgm:prSet/>
      <dgm:spPr/>
      <dgm:t>
        <a:bodyPr/>
        <a:lstStyle/>
        <a:p>
          <a:endParaRPr lang="cs-CZ"/>
        </a:p>
      </dgm:t>
    </dgm:pt>
    <dgm:pt modelId="{9EB5E6E8-CBA2-49E7-B715-69F5F0C79C93}" type="sibTrans" cxnId="{F63DFEA0-6390-45F6-8DB9-D7D629EE42A4}">
      <dgm:prSet/>
      <dgm:spPr/>
      <dgm:t>
        <a:bodyPr/>
        <a:lstStyle/>
        <a:p>
          <a:endParaRPr lang="cs-CZ"/>
        </a:p>
      </dgm:t>
    </dgm:pt>
    <dgm:pt modelId="{707A4AB5-16EC-4581-AE4F-D6C921A3D7D6}">
      <dgm:prSet phldrT="[Text]"/>
      <dgm:spPr/>
      <dgm:t>
        <a:bodyPr/>
        <a:lstStyle/>
        <a:p>
          <a:r>
            <a:rPr lang="cs-CZ" dirty="0"/>
            <a:t>Studie proveditelnosti</a:t>
          </a:r>
        </a:p>
      </dgm:t>
    </dgm:pt>
    <dgm:pt modelId="{A687F870-3B3E-434F-920E-A7E011C207C2}" type="parTrans" cxnId="{4B406FBF-DA26-4FBE-8DD0-CE188B9DDC08}">
      <dgm:prSet/>
      <dgm:spPr/>
      <dgm:t>
        <a:bodyPr/>
        <a:lstStyle/>
        <a:p>
          <a:endParaRPr lang="cs-CZ"/>
        </a:p>
      </dgm:t>
    </dgm:pt>
    <dgm:pt modelId="{B95E6FE3-8231-4F6D-B83F-4071ECD18F30}" type="sibTrans" cxnId="{4B406FBF-DA26-4FBE-8DD0-CE188B9DDC08}">
      <dgm:prSet/>
      <dgm:spPr/>
      <dgm:t>
        <a:bodyPr/>
        <a:lstStyle/>
        <a:p>
          <a:endParaRPr lang="cs-CZ"/>
        </a:p>
      </dgm:t>
    </dgm:pt>
    <dgm:pt modelId="{1E38B3C8-1D2B-4FF3-80EA-EC3CE0C45682}" type="pres">
      <dgm:prSet presAssocID="{ABBB5DA5-A0A8-484A-8C87-ACB07B7B7E38}" presName="diagram" presStyleCnt="0">
        <dgm:presLayoutVars>
          <dgm:dir/>
          <dgm:resizeHandles val="exact"/>
        </dgm:presLayoutVars>
      </dgm:prSet>
      <dgm:spPr/>
    </dgm:pt>
    <dgm:pt modelId="{7E05F294-0F82-43A2-B8FC-946DB6D40044}" type="pres">
      <dgm:prSet presAssocID="{BD7B190A-9435-440F-8811-46279ABC816E}" presName="node" presStyleLbl="node1" presStyleIdx="0" presStyleCnt="3">
        <dgm:presLayoutVars>
          <dgm:bulletEnabled val="1"/>
        </dgm:presLayoutVars>
      </dgm:prSet>
      <dgm:spPr/>
    </dgm:pt>
    <dgm:pt modelId="{D25F1A5A-F717-47A3-8039-9C18E026979D}" type="pres">
      <dgm:prSet presAssocID="{154A410E-EC1F-4A19-B259-A7741358B9F3}" presName="sibTrans" presStyleCnt="0"/>
      <dgm:spPr/>
    </dgm:pt>
    <dgm:pt modelId="{579CC14A-9527-487B-84B4-B720CAA5D42F}" type="pres">
      <dgm:prSet presAssocID="{DD417EBE-C840-49B5-88FE-40FC69557680}" presName="node" presStyleLbl="node1" presStyleIdx="1" presStyleCnt="3">
        <dgm:presLayoutVars>
          <dgm:bulletEnabled val="1"/>
        </dgm:presLayoutVars>
      </dgm:prSet>
      <dgm:spPr/>
    </dgm:pt>
    <dgm:pt modelId="{F6791F7C-240E-4D61-8534-58D5F264CB0F}" type="pres">
      <dgm:prSet presAssocID="{9EB5E6E8-CBA2-49E7-B715-69F5F0C79C93}" presName="sibTrans" presStyleCnt="0"/>
      <dgm:spPr/>
    </dgm:pt>
    <dgm:pt modelId="{FBDC6DCB-51B9-4B2A-99EE-B661507309B7}" type="pres">
      <dgm:prSet presAssocID="{707A4AB5-16EC-4581-AE4F-D6C921A3D7D6}" presName="node" presStyleLbl="node1" presStyleIdx="2" presStyleCnt="3">
        <dgm:presLayoutVars>
          <dgm:bulletEnabled val="1"/>
        </dgm:presLayoutVars>
      </dgm:prSet>
      <dgm:spPr/>
    </dgm:pt>
  </dgm:ptLst>
  <dgm:cxnLst>
    <dgm:cxn modelId="{7C4FAC07-839E-420F-996C-D29A1C1EC875}" type="presOf" srcId="{DD417EBE-C840-49B5-88FE-40FC69557680}" destId="{579CC14A-9527-487B-84B4-B720CAA5D42F}" srcOrd="0" destOrd="0" presId="urn:microsoft.com/office/officeart/2005/8/layout/default"/>
    <dgm:cxn modelId="{6CC5200F-0C4C-4D53-99E6-49213B416966}" type="presOf" srcId="{707A4AB5-16EC-4581-AE4F-D6C921A3D7D6}" destId="{FBDC6DCB-51B9-4B2A-99EE-B661507309B7}" srcOrd="0" destOrd="0" presId="urn:microsoft.com/office/officeart/2005/8/layout/default"/>
    <dgm:cxn modelId="{2813BB98-D9E2-4F5E-B4AD-C38A412909E0}" type="presOf" srcId="{ABBB5DA5-A0A8-484A-8C87-ACB07B7B7E38}" destId="{1E38B3C8-1D2B-4FF3-80EA-EC3CE0C45682}" srcOrd="0" destOrd="0" presId="urn:microsoft.com/office/officeart/2005/8/layout/default"/>
    <dgm:cxn modelId="{F63DFEA0-6390-45F6-8DB9-D7D629EE42A4}" srcId="{ABBB5DA5-A0A8-484A-8C87-ACB07B7B7E38}" destId="{DD417EBE-C840-49B5-88FE-40FC69557680}" srcOrd="1" destOrd="0" parTransId="{58F330F4-168C-49DD-9078-5CB0B319E540}" sibTransId="{9EB5E6E8-CBA2-49E7-B715-69F5F0C79C93}"/>
    <dgm:cxn modelId="{4B406FBF-DA26-4FBE-8DD0-CE188B9DDC08}" srcId="{ABBB5DA5-A0A8-484A-8C87-ACB07B7B7E38}" destId="{707A4AB5-16EC-4581-AE4F-D6C921A3D7D6}" srcOrd="2" destOrd="0" parTransId="{A687F870-3B3E-434F-920E-A7E011C207C2}" sibTransId="{B95E6FE3-8231-4F6D-B83F-4071ECD18F30}"/>
    <dgm:cxn modelId="{34C93BC1-D422-4479-9743-7E5F6A253C4A}" srcId="{ABBB5DA5-A0A8-484A-8C87-ACB07B7B7E38}" destId="{BD7B190A-9435-440F-8811-46279ABC816E}" srcOrd="0" destOrd="0" parTransId="{985DDE59-6B55-4AC0-A6AE-153E1F7B1B96}" sibTransId="{154A410E-EC1F-4A19-B259-A7741358B9F3}"/>
    <dgm:cxn modelId="{9D2326DB-03B0-4C15-8357-0BA256333560}" type="presOf" srcId="{BD7B190A-9435-440F-8811-46279ABC816E}" destId="{7E05F294-0F82-43A2-B8FC-946DB6D40044}" srcOrd="0" destOrd="0" presId="urn:microsoft.com/office/officeart/2005/8/layout/default"/>
    <dgm:cxn modelId="{46B15894-CD9C-43A1-A632-48ECFC26CDB3}" type="presParOf" srcId="{1E38B3C8-1D2B-4FF3-80EA-EC3CE0C45682}" destId="{7E05F294-0F82-43A2-B8FC-946DB6D40044}" srcOrd="0" destOrd="0" presId="urn:microsoft.com/office/officeart/2005/8/layout/default"/>
    <dgm:cxn modelId="{B881D64F-A842-48FE-ADC3-7822968BD9EA}" type="presParOf" srcId="{1E38B3C8-1D2B-4FF3-80EA-EC3CE0C45682}" destId="{D25F1A5A-F717-47A3-8039-9C18E026979D}" srcOrd="1" destOrd="0" presId="urn:microsoft.com/office/officeart/2005/8/layout/default"/>
    <dgm:cxn modelId="{1348693A-7057-4ECC-8FDD-2261A00F38A3}" type="presParOf" srcId="{1E38B3C8-1D2B-4FF3-80EA-EC3CE0C45682}" destId="{579CC14A-9527-487B-84B4-B720CAA5D42F}" srcOrd="2" destOrd="0" presId="urn:microsoft.com/office/officeart/2005/8/layout/default"/>
    <dgm:cxn modelId="{C028CB23-E42F-4857-B11C-372960E1C544}" type="presParOf" srcId="{1E38B3C8-1D2B-4FF3-80EA-EC3CE0C45682}" destId="{F6791F7C-240E-4D61-8534-58D5F264CB0F}" srcOrd="3" destOrd="0" presId="urn:microsoft.com/office/officeart/2005/8/layout/default"/>
    <dgm:cxn modelId="{F3F8DCDC-65AD-4B8D-A1BE-D159AC9DA73C}" type="presParOf" srcId="{1E38B3C8-1D2B-4FF3-80EA-EC3CE0C45682}" destId="{FBDC6DCB-51B9-4B2A-99EE-B661507309B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372EAB-EE14-4747-96CC-D30A99AB8B25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4AB782C1-3D14-49EB-BADF-D6A71943BB65}">
      <dgm:prSet phldrT="[Text]"/>
      <dgm:spPr/>
      <dgm:t>
        <a:bodyPr/>
        <a:lstStyle/>
        <a:p>
          <a:r>
            <a:rPr lang="cs-CZ" dirty="0"/>
            <a:t>Řízení projektu</a:t>
          </a:r>
        </a:p>
      </dgm:t>
    </dgm:pt>
    <dgm:pt modelId="{AC460F31-C641-46D0-B4FE-9227065D2043}" type="parTrans" cxnId="{512E0CE0-F43E-4D60-BB38-5E71A3A638C2}">
      <dgm:prSet/>
      <dgm:spPr/>
      <dgm:t>
        <a:bodyPr/>
        <a:lstStyle/>
        <a:p>
          <a:endParaRPr lang="cs-CZ"/>
        </a:p>
      </dgm:t>
    </dgm:pt>
    <dgm:pt modelId="{894661DB-6A6C-4FD1-8CC3-46139779D8A0}" type="sibTrans" cxnId="{512E0CE0-F43E-4D60-BB38-5E71A3A638C2}">
      <dgm:prSet/>
      <dgm:spPr/>
      <dgm:t>
        <a:bodyPr/>
        <a:lstStyle/>
        <a:p>
          <a:endParaRPr lang="cs-CZ"/>
        </a:p>
      </dgm:t>
    </dgm:pt>
    <dgm:pt modelId="{16828A2C-33AF-46A2-A891-0136A67C4866}">
      <dgm:prSet phldrT="[Text]"/>
      <dgm:spPr/>
      <dgm:t>
        <a:bodyPr/>
        <a:lstStyle/>
        <a:p>
          <a:r>
            <a:rPr lang="cs-CZ" dirty="0"/>
            <a:t>Rozsah projektu</a:t>
          </a:r>
        </a:p>
      </dgm:t>
    </dgm:pt>
    <dgm:pt modelId="{D8DA48E3-5ADA-49E4-BD6E-7E2B051B074F}" type="parTrans" cxnId="{C4B27312-FE6F-4C42-BA31-9E6970DC093B}">
      <dgm:prSet/>
      <dgm:spPr/>
      <dgm:t>
        <a:bodyPr/>
        <a:lstStyle/>
        <a:p>
          <a:endParaRPr lang="cs-CZ"/>
        </a:p>
      </dgm:t>
    </dgm:pt>
    <dgm:pt modelId="{2ABAE50D-DBFF-4143-8A69-CA8945988973}" type="sibTrans" cxnId="{C4B27312-FE6F-4C42-BA31-9E6970DC093B}">
      <dgm:prSet/>
      <dgm:spPr/>
      <dgm:t>
        <a:bodyPr/>
        <a:lstStyle/>
        <a:p>
          <a:endParaRPr lang="cs-CZ"/>
        </a:p>
      </dgm:t>
    </dgm:pt>
    <dgm:pt modelId="{0B09CC6D-698F-4954-AC2A-857B2A635F95}">
      <dgm:prSet phldrT="[Text]"/>
      <dgm:spPr/>
      <dgm:t>
        <a:bodyPr/>
        <a:lstStyle/>
        <a:p>
          <a:r>
            <a:rPr lang="cs-CZ" dirty="0"/>
            <a:t>Harmonogram projektu</a:t>
          </a:r>
        </a:p>
      </dgm:t>
    </dgm:pt>
    <dgm:pt modelId="{6150224A-915C-4DC0-A9BB-C41F4EA95A94}" type="parTrans" cxnId="{CDDE36FF-15C3-4372-B7B6-173BA9B3EE68}">
      <dgm:prSet/>
      <dgm:spPr/>
      <dgm:t>
        <a:bodyPr/>
        <a:lstStyle/>
        <a:p>
          <a:endParaRPr lang="cs-CZ"/>
        </a:p>
      </dgm:t>
    </dgm:pt>
    <dgm:pt modelId="{BDBCED2B-C5E8-4A91-95F9-BC04FE05B659}" type="sibTrans" cxnId="{CDDE36FF-15C3-4372-B7B6-173BA9B3EE68}">
      <dgm:prSet/>
      <dgm:spPr/>
      <dgm:t>
        <a:bodyPr/>
        <a:lstStyle/>
        <a:p>
          <a:endParaRPr lang="cs-CZ"/>
        </a:p>
      </dgm:t>
    </dgm:pt>
    <dgm:pt modelId="{AFEBAEE4-E78D-4B3E-AB1B-701500F46364}">
      <dgm:prSet phldrT="[Text]"/>
      <dgm:spPr/>
      <dgm:t>
        <a:bodyPr/>
        <a:lstStyle/>
        <a:p>
          <a:r>
            <a:rPr lang="cs-CZ" dirty="0"/>
            <a:t>Náklady - rozpočet</a:t>
          </a:r>
        </a:p>
      </dgm:t>
    </dgm:pt>
    <dgm:pt modelId="{0CF37F26-2BC7-4743-BB51-A979F65068D1}" type="parTrans" cxnId="{2CCFF27D-271A-4EA1-8DEF-4BE1F4E419EF}">
      <dgm:prSet/>
      <dgm:spPr/>
      <dgm:t>
        <a:bodyPr/>
        <a:lstStyle/>
        <a:p>
          <a:endParaRPr lang="cs-CZ"/>
        </a:p>
      </dgm:t>
    </dgm:pt>
    <dgm:pt modelId="{E540860C-A67F-4631-A59F-B21F2A255478}" type="sibTrans" cxnId="{2CCFF27D-271A-4EA1-8DEF-4BE1F4E419EF}">
      <dgm:prSet/>
      <dgm:spPr/>
      <dgm:t>
        <a:bodyPr/>
        <a:lstStyle/>
        <a:p>
          <a:endParaRPr lang="cs-CZ"/>
        </a:p>
      </dgm:t>
    </dgm:pt>
    <dgm:pt modelId="{3C96C722-4853-4AF3-88AF-0CEDCC26CEC8}">
      <dgm:prSet phldrT="[Text]"/>
      <dgm:spPr/>
      <dgm:t>
        <a:bodyPr/>
        <a:lstStyle/>
        <a:p>
          <a:r>
            <a:rPr lang="cs-CZ" dirty="0"/>
            <a:t>Kvalita projektu</a:t>
          </a:r>
        </a:p>
      </dgm:t>
    </dgm:pt>
    <dgm:pt modelId="{1E58BE4C-90E3-4F66-B93B-0771DDA6D645}" type="parTrans" cxnId="{AFD09E5A-7445-46DE-9929-C2537B1D9043}">
      <dgm:prSet/>
      <dgm:spPr/>
      <dgm:t>
        <a:bodyPr/>
        <a:lstStyle/>
        <a:p>
          <a:endParaRPr lang="cs-CZ"/>
        </a:p>
      </dgm:t>
    </dgm:pt>
    <dgm:pt modelId="{4D3843A4-1BA8-4EBA-A62A-3F035839504B}" type="sibTrans" cxnId="{AFD09E5A-7445-46DE-9929-C2537B1D9043}">
      <dgm:prSet/>
      <dgm:spPr/>
      <dgm:t>
        <a:bodyPr/>
        <a:lstStyle/>
        <a:p>
          <a:endParaRPr lang="cs-CZ"/>
        </a:p>
      </dgm:t>
    </dgm:pt>
    <dgm:pt modelId="{6B1BF8EE-D7CF-4CF5-8B63-58A2CC2060C1}">
      <dgm:prSet phldrT="[Text]"/>
      <dgm:spPr/>
      <dgm:t>
        <a:bodyPr/>
        <a:lstStyle/>
        <a:p>
          <a:r>
            <a:rPr lang="cs-CZ" dirty="0"/>
            <a:t>Lidské zdroje v projektu</a:t>
          </a:r>
        </a:p>
      </dgm:t>
    </dgm:pt>
    <dgm:pt modelId="{6636689D-378B-4DB7-A13D-13F63D5732E3}" type="parTrans" cxnId="{B431B52B-7CAF-409F-9432-ADA1291010EB}">
      <dgm:prSet/>
      <dgm:spPr/>
      <dgm:t>
        <a:bodyPr/>
        <a:lstStyle/>
        <a:p>
          <a:endParaRPr lang="cs-CZ"/>
        </a:p>
      </dgm:t>
    </dgm:pt>
    <dgm:pt modelId="{E88BFC34-A57B-4F77-9CC6-28CAE09003E2}" type="sibTrans" cxnId="{B431B52B-7CAF-409F-9432-ADA1291010EB}">
      <dgm:prSet/>
      <dgm:spPr/>
      <dgm:t>
        <a:bodyPr/>
        <a:lstStyle/>
        <a:p>
          <a:endParaRPr lang="cs-CZ"/>
        </a:p>
      </dgm:t>
    </dgm:pt>
    <dgm:pt modelId="{97C4893E-FDA3-41AF-8AAE-1C953C960444}">
      <dgm:prSet phldrT="[Text]"/>
      <dgm:spPr/>
      <dgm:t>
        <a:bodyPr/>
        <a:lstStyle/>
        <a:p>
          <a:r>
            <a:rPr lang="cs-CZ" dirty="0"/>
            <a:t>Komunikace</a:t>
          </a:r>
        </a:p>
      </dgm:t>
    </dgm:pt>
    <dgm:pt modelId="{4B31C5BD-D7B6-4685-8902-1688E601FFFB}" type="parTrans" cxnId="{A14C52C7-B20B-40F9-8421-BEA00A1F76B5}">
      <dgm:prSet/>
      <dgm:spPr/>
      <dgm:t>
        <a:bodyPr/>
        <a:lstStyle/>
        <a:p>
          <a:endParaRPr lang="cs-CZ"/>
        </a:p>
      </dgm:t>
    </dgm:pt>
    <dgm:pt modelId="{4215C6E6-E740-41C6-B97A-3FB175CE0A60}" type="sibTrans" cxnId="{A14C52C7-B20B-40F9-8421-BEA00A1F76B5}">
      <dgm:prSet/>
      <dgm:spPr/>
      <dgm:t>
        <a:bodyPr/>
        <a:lstStyle/>
        <a:p>
          <a:endParaRPr lang="cs-CZ"/>
        </a:p>
      </dgm:t>
    </dgm:pt>
    <dgm:pt modelId="{6A33851F-CBDF-465D-A13A-40D82E405E13}">
      <dgm:prSet phldrT="[Text]"/>
      <dgm:spPr/>
      <dgm:t>
        <a:bodyPr/>
        <a:lstStyle/>
        <a:p>
          <a:r>
            <a:rPr lang="cs-CZ" dirty="0"/>
            <a:t>Projektová rizika</a:t>
          </a:r>
        </a:p>
      </dgm:t>
    </dgm:pt>
    <dgm:pt modelId="{E2D11AE4-1F1B-4698-BC58-9BA735E8BA27}" type="parTrans" cxnId="{3C883A55-9D02-4E52-AAED-A721C6742B3C}">
      <dgm:prSet/>
      <dgm:spPr/>
      <dgm:t>
        <a:bodyPr/>
        <a:lstStyle/>
        <a:p>
          <a:endParaRPr lang="cs-CZ"/>
        </a:p>
      </dgm:t>
    </dgm:pt>
    <dgm:pt modelId="{97C6E9CE-7FE2-4455-A77F-4E2BF1195FD9}" type="sibTrans" cxnId="{3C883A55-9D02-4E52-AAED-A721C6742B3C}">
      <dgm:prSet/>
      <dgm:spPr/>
      <dgm:t>
        <a:bodyPr/>
        <a:lstStyle/>
        <a:p>
          <a:endParaRPr lang="cs-CZ"/>
        </a:p>
      </dgm:t>
    </dgm:pt>
    <dgm:pt modelId="{231D4784-0F68-436C-8C04-766C3D50771A}">
      <dgm:prSet phldrT="[Text]"/>
      <dgm:spPr/>
      <dgm:t>
        <a:bodyPr/>
        <a:lstStyle/>
        <a:p>
          <a:r>
            <a:rPr lang="cs-CZ" dirty="0"/>
            <a:t>Externí služby a zboží</a:t>
          </a:r>
        </a:p>
      </dgm:t>
    </dgm:pt>
    <dgm:pt modelId="{FAAD2296-9133-4C69-B42F-869952F05D71}" type="parTrans" cxnId="{6B22DFF2-6CA5-42F5-84F7-24D13268A111}">
      <dgm:prSet/>
      <dgm:spPr/>
      <dgm:t>
        <a:bodyPr/>
        <a:lstStyle/>
        <a:p>
          <a:endParaRPr lang="cs-CZ"/>
        </a:p>
      </dgm:t>
    </dgm:pt>
    <dgm:pt modelId="{BAF2B72B-B87A-4E43-9EA0-50637675C79F}" type="sibTrans" cxnId="{6B22DFF2-6CA5-42F5-84F7-24D13268A111}">
      <dgm:prSet/>
      <dgm:spPr/>
      <dgm:t>
        <a:bodyPr/>
        <a:lstStyle/>
        <a:p>
          <a:endParaRPr lang="cs-CZ"/>
        </a:p>
      </dgm:t>
    </dgm:pt>
    <dgm:pt modelId="{860983F6-5EA8-46CF-BCC0-32D89BDBA3E5}">
      <dgm:prSet phldrT="[Text]"/>
      <dgm:spPr/>
      <dgm:t>
        <a:bodyPr/>
        <a:lstStyle/>
        <a:p>
          <a:r>
            <a:rPr lang="cs-CZ" dirty="0"/>
            <a:t>Zainteresované strany</a:t>
          </a:r>
        </a:p>
      </dgm:t>
    </dgm:pt>
    <dgm:pt modelId="{98B78C11-603D-4430-9313-89F964468D78}" type="parTrans" cxnId="{A97E2830-1C85-4901-A417-BFB7A596269D}">
      <dgm:prSet/>
      <dgm:spPr/>
      <dgm:t>
        <a:bodyPr/>
        <a:lstStyle/>
        <a:p>
          <a:endParaRPr lang="cs-CZ"/>
        </a:p>
      </dgm:t>
    </dgm:pt>
    <dgm:pt modelId="{578D6289-D76A-4344-9D53-AD7756D457BC}" type="sibTrans" cxnId="{A97E2830-1C85-4901-A417-BFB7A596269D}">
      <dgm:prSet/>
      <dgm:spPr/>
      <dgm:t>
        <a:bodyPr/>
        <a:lstStyle/>
        <a:p>
          <a:endParaRPr lang="cs-CZ"/>
        </a:p>
      </dgm:t>
    </dgm:pt>
    <dgm:pt modelId="{703AD45D-2EC9-4C7F-BC2B-F41E7FEBCB52}" type="pres">
      <dgm:prSet presAssocID="{83372EAB-EE14-4747-96CC-D30A99AB8B25}" presName="diagram" presStyleCnt="0">
        <dgm:presLayoutVars>
          <dgm:dir/>
          <dgm:resizeHandles val="exact"/>
        </dgm:presLayoutVars>
      </dgm:prSet>
      <dgm:spPr/>
    </dgm:pt>
    <dgm:pt modelId="{CD9DE0CD-0DF9-4CDA-B975-B5E19D0C946B}" type="pres">
      <dgm:prSet presAssocID="{4AB782C1-3D14-49EB-BADF-D6A71943BB65}" presName="node" presStyleLbl="node1" presStyleIdx="0" presStyleCnt="10">
        <dgm:presLayoutVars>
          <dgm:bulletEnabled val="1"/>
        </dgm:presLayoutVars>
      </dgm:prSet>
      <dgm:spPr/>
    </dgm:pt>
    <dgm:pt modelId="{688CA1AC-E849-4595-AFCC-7C2F5B784B4D}" type="pres">
      <dgm:prSet presAssocID="{894661DB-6A6C-4FD1-8CC3-46139779D8A0}" presName="sibTrans" presStyleCnt="0"/>
      <dgm:spPr/>
    </dgm:pt>
    <dgm:pt modelId="{01C5ADDA-D8BA-4B76-B3DE-9CA925D4C365}" type="pres">
      <dgm:prSet presAssocID="{16828A2C-33AF-46A2-A891-0136A67C4866}" presName="node" presStyleLbl="node1" presStyleIdx="1" presStyleCnt="10">
        <dgm:presLayoutVars>
          <dgm:bulletEnabled val="1"/>
        </dgm:presLayoutVars>
      </dgm:prSet>
      <dgm:spPr/>
    </dgm:pt>
    <dgm:pt modelId="{2D94B308-B6F6-4BED-B0F9-5D076F181B26}" type="pres">
      <dgm:prSet presAssocID="{2ABAE50D-DBFF-4143-8A69-CA8945988973}" presName="sibTrans" presStyleCnt="0"/>
      <dgm:spPr/>
    </dgm:pt>
    <dgm:pt modelId="{072E981C-3608-4C33-84BF-543FD2DD73ED}" type="pres">
      <dgm:prSet presAssocID="{0B09CC6D-698F-4954-AC2A-857B2A635F95}" presName="node" presStyleLbl="node1" presStyleIdx="2" presStyleCnt="10">
        <dgm:presLayoutVars>
          <dgm:bulletEnabled val="1"/>
        </dgm:presLayoutVars>
      </dgm:prSet>
      <dgm:spPr/>
    </dgm:pt>
    <dgm:pt modelId="{ED9E02BD-7F42-479A-BFDE-733F7A905CE1}" type="pres">
      <dgm:prSet presAssocID="{BDBCED2B-C5E8-4A91-95F9-BC04FE05B659}" presName="sibTrans" presStyleCnt="0"/>
      <dgm:spPr/>
    </dgm:pt>
    <dgm:pt modelId="{A5683F87-C762-4457-AC89-DDA22DBABBAC}" type="pres">
      <dgm:prSet presAssocID="{AFEBAEE4-E78D-4B3E-AB1B-701500F46364}" presName="node" presStyleLbl="node1" presStyleIdx="3" presStyleCnt="10">
        <dgm:presLayoutVars>
          <dgm:bulletEnabled val="1"/>
        </dgm:presLayoutVars>
      </dgm:prSet>
      <dgm:spPr/>
    </dgm:pt>
    <dgm:pt modelId="{CB4D0B6F-3EC8-4F82-90C3-101730EF4049}" type="pres">
      <dgm:prSet presAssocID="{E540860C-A67F-4631-A59F-B21F2A255478}" presName="sibTrans" presStyleCnt="0"/>
      <dgm:spPr/>
    </dgm:pt>
    <dgm:pt modelId="{39C2A973-BA0B-45E8-9700-5B0FC0F977AF}" type="pres">
      <dgm:prSet presAssocID="{3C96C722-4853-4AF3-88AF-0CEDCC26CEC8}" presName="node" presStyleLbl="node1" presStyleIdx="4" presStyleCnt="10">
        <dgm:presLayoutVars>
          <dgm:bulletEnabled val="1"/>
        </dgm:presLayoutVars>
      </dgm:prSet>
      <dgm:spPr/>
    </dgm:pt>
    <dgm:pt modelId="{48857C38-BE7A-4C2A-8693-5782C9FD009A}" type="pres">
      <dgm:prSet presAssocID="{4D3843A4-1BA8-4EBA-A62A-3F035839504B}" presName="sibTrans" presStyleCnt="0"/>
      <dgm:spPr/>
    </dgm:pt>
    <dgm:pt modelId="{639D8731-1002-4E18-A922-A42B6162D259}" type="pres">
      <dgm:prSet presAssocID="{6B1BF8EE-D7CF-4CF5-8B63-58A2CC2060C1}" presName="node" presStyleLbl="node1" presStyleIdx="5" presStyleCnt="10">
        <dgm:presLayoutVars>
          <dgm:bulletEnabled val="1"/>
        </dgm:presLayoutVars>
      </dgm:prSet>
      <dgm:spPr/>
    </dgm:pt>
    <dgm:pt modelId="{34127FC4-F4ED-4AA3-BCB6-CB8B0F07F3C0}" type="pres">
      <dgm:prSet presAssocID="{E88BFC34-A57B-4F77-9CC6-28CAE09003E2}" presName="sibTrans" presStyleCnt="0"/>
      <dgm:spPr/>
    </dgm:pt>
    <dgm:pt modelId="{6651F659-BDFE-425E-8A12-604395176FD2}" type="pres">
      <dgm:prSet presAssocID="{97C4893E-FDA3-41AF-8AAE-1C953C960444}" presName="node" presStyleLbl="node1" presStyleIdx="6" presStyleCnt="10">
        <dgm:presLayoutVars>
          <dgm:bulletEnabled val="1"/>
        </dgm:presLayoutVars>
      </dgm:prSet>
      <dgm:spPr/>
    </dgm:pt>
    <dgm:pt modelId="{CFA722E1-1AD7-40C9-BEA0-2F783E6DD811}" type="pres">
      <dgm:prSet presAssocID="{4215C6E6-E740-41C6-B97A-3FB175CE0A60}" presName="sibTrans" presStyleCnt="0"/>
      <dgm:spPr/>
    </dgm:pt>
    <dgm:pt modelId="{8BBF81D7-867D-4886-BFE5-4D7CE8B5C2D0}" type="pres">
      <dgm:prSet presAssocID="{6A33851F-CBDF-465D-A13A-40D82E405E13}" presName="node" presStyleLbl="node1" presStyleIdx="7" presStyleCnt="10">
        <dgm:presLayoutVars>
          <dgm:bulletEnabled val="1"/>
        </dgm:presLayoutVars>
      </dgm:prSet>
      <dgm:spPr/>
    </dgm:pt>
    <dgm:pt modelId="{9D55B344-3CE1-4620-B181-E6EB3BEC5222}" type="pres">
      <dgm:prSet presAssocID="{97C6E9CE-7FE2-4455-A77F-4E2BF1195FD9}" presName="sibTrans" presStyleCnt="0"/>
      <dgm:spPr/>
    </dgm:pt>
    <dgm:pt modelId="{87F658E1-584B-42BE-AD4A-E8FC8AF3DF44}" type="pres">
      <dgm:prSet presAssocID="{231D4784-0F68-436C-8C04-766C3D50771A}" presName="node" presStyleLbl="node1" presStyleIdx="8" presStyleCnt="10">
        <dgm:presLayoutVars>
          <dgm:bulletEnabled val="1"/>
        </dgm:presLayoutVars>
      </dgm:prSet>
      <dgm:spPr/>
    </dgm:pt>
    <dgm:pt modelId="{948981CA-4A45-471A-B2F6-658F45F51BCD}" type="pres">
      <dgm:prSet presAssocID="{BAF2B72B-B87A-4E43-9EA0-50637675C79F}" presName="sibTrans" presStyleCnt="0"/>
      <dgm:spPr/>
    </dgm:pt>
    <dgm:pt modelId="{EEE4FE6B-4960-4D7C-94BC-09EC4A27F255}" type="pres">
      <dgm:prSet presAssocID="{860983F6-5EA8-46CF-BCC0-32D89BDBA3E5}" presName="node" presStyleLbl="node1" presStyleIdx="9" presStyleCnt="10">
        <dgm:presLayoutVars>
          <dgm:bulletEnabled val="1"/>
        </dgm:presLayoutVars>
      </dgm:prSet>
      <dgm:spPr/>
    </dgm:pt>
  </dgm:ptLst>
  <dgm:cxnLst>
    <dgm:cxn modelId="{C4B27312-FE6F-4C42-BA31-9E6970DC093B}" srcId="{83372EAB-EE14-4747-96CC-D30A99AB8B25}" destId="{16828A2C-33AF-46A2-A891-0136A67C4866}" srcOrd="1" destOrd="0" parTransId="{D8DA48E3-5ADA-49E4-BD6E-7E2B051B074F}" sibTransId="{2ABAE50D-DBFF-4143-8A69-CA8945988973}"/>
    <dgm:cxn modelId="{B431B52B-7CAF-409F-9432-ADA1291010EB}" srcId="{83372EAB-EE14-4747-96CC-D30A99AB8B25}" destId="{6B1BF8EE-D7CF-4CF5-8B63-58A2CC2060C1}" srcOrd="5" destOrd="0" parTransId="{6636689D-378B-4DB7-A13D-13F63D5732E3}" sibTransId="{E88BFC34-A57B-4F77-9CC6-28CAE09003E2}"/>
    <dgm:cxn modelId="{A97E2830-1C85-4901-A417-BFB7A596269D}" srcId="{83372EAB-EE14-4747-96CC-D30A99AB8B25}" destId="{860983F6-5EA8-46CF-BCC0-32D89BDBA3E5}" srcOrd="9" destOrd="0" parTransId="{98B78C11-603D-4430-9313-89F964468D78}" sibTransId="{578D6289-D76A-4344-9D53-AD7756D457BC}"/>
    <dgm:cxn modelId="{9D33BE36-1AC1-44C3-830C-3A84EB5F498A}" type="presOf" srcId="{231D4784-0F68-436C-8C04-766C3D50771A}" destId="{87F658E1-584B-42BE-AD4A-E8FC8AF3DF44}" srcOrd="0" destOrd="0" presId="urn:microsoft.com/office/officeart/2005/8/layout/default"/>
    <dgm:cxn modelId="{E3C06543-A4BD-40B6-8E6C-80BAE6F281FA}" type="presOf" srcId="{6B1BF8EE-D7CF-4CF5-8B63-58A2CC2060C1}" destId="{639D8731-1002-4E18-A922-A42B6162D259}" srcOrd="0" destOrd="0" presId="urn:microsoft.com/office/officeart/2005/8/layout/default"/>
    <dgm:cxn modelId="{3C883A55-9D02-4E52-AAED-A721C6742B3C}" srcId="{83372EAB-EE14-4747-96CC-D30A99AB8B25}" destId="{6A33851F-CBDF-465D-A13A-40D82E405E13}" srcOrd="7" destOrd="0" parTransId="{E2D11AE4-1F1B-4698-BC58-9BA735E8BA27}" sibTransId="{97C6E9CE-7FE2-4455-A77F-4E2BF1195FD9}"/>
    <dgm:cxn modelId="{A55DD756-8C5B-4253-935D-9F7417210544}" type="presOf" srcId="{97C4893E-FDA3-41AF-8AAE-1C953C960444}" destId="{6651F659-BDFE-425E-8A12-604395176FD2}" srcOrd="0" destOrd="0" presId="urn:microsoft.com/office/officeart/2005/8/layout/default"/>
    <dgm:cxn modelId="{6979F556-3D97-4F97-9310-6C51FDB6C11F}" type="presOf" srcId="{0B09CC6D-698F-4954-AC2A-857B2A635F95}" destId="{072E981C-3608-4C33-84BF-543FD2DD73ED}" srcOrd="0" destOrd="0" presId="urn:microsoft.com/office/officeart/2005/8/layout/default"/>
    <dgm:cxn modelId="{66A8D358-2B6C-4BA1-921C-8A238C62B35F}" type="presOf" srcId="{6A33851F-CBDF-465D-A13A-40D82E405E13}" destId="{8BBF81D7-867D-4886-BFE5-4D7CE8B5C2D0}" srcOrd="0" destOrd="0" presId="urn:microsoft.com/office/officeart/2005/8/layout/default"/>
    <dgm:cxn modelId="{AFD09E5A-7445-46DE-9929-C2537B1D9043}" srcId="{83372EAB-EE14-4747-96CC-D30A99AB8B25}" destId="{3C96C722-4853-4AF3-88AF-0CEDCC26CEC8}" srcOrd="4" destOrd="0" parTransId="{1E58BE4C-90E3-4F66-B93B-0771DDA6D645}" sibTransId="{4D3843A4-1BA8-4EBA-A62A-3F035839504B}"/>
    <dgm:cxn modelId="{2CCFF27D-271A-4EA1-8DEF-4BE1F4E419EF}" srcId="{83372EAB-EE14-4747-96CC-D30A99AB8B25}" destId="{AFEBAEE4-E78D-4B3E-AB1B-701500F46364}" srcOrd="3" destOrd="0" parTransId="{0CF37F26-2BC7-4743-BB51-A979F65068D1}" sibTransId="{E540860C-A67F-4631-A59F-B21F2A255478}"/>
    <dgm:cxn modelId="{D84A3A88-14E7-4480-9BB6-90CB5E241C33}" type="presOf" srcId="{AFEBAEE4-E78D-4B3E-AB1B-701500F46364}" destId="{A5683F87-C762-4457-AC89-DDA22DBABBAC}" srcOrd="0" destOrd="0" presId="urn:microsoft.com/office/officeart/2005/8/layout/default"/>
    <dgm:cxn modelId="{4747ED88-908A-477A-94B1-1806DDCF62A2}" type="presOf" srcId="{16828A2C-33AF-46A2-A891-0136A67C4866}" destId="{01C5ADDA-D8BA-4B76-B3DE-9CA925D4C365}" srcOrd="0" destOrd="0" presId="urn:microsoft.com/office/officeart/2005/8/layout/default"/>
    <dgm:cxn modelId="{90CABE9C-3684-42B5-9239-1C265A7BBAA2}" type="presOf" srcId="{3C96C722-4853-4AF3-88AF-0CEDCC26CEC8}" destId="{39C2A973-BA0B-45E8-9700-5B0FC0F977AF}" srcOrd="0" destOrd="0" presId="urn:microsoft.com/office/officeart/2005/8/layout/default"/>
    <dgm:cxn modelId="{EC2FBEB4-CB0D-44F2-9DBE-D56DA7BA7352}" type="presOf" srcId="{83372EAB-EE14-4747-96CC-D30A99AB8B25}" destId="{703AD45D-2EC9-4C7F-BC2B-F41E7FEBCB52}" srcOrd="0" destOrd="0" presId="urn:microsoft.com/office/officeart/2005/8/layout/default"/>
    <dgm:cxn modelId="{072292B8-ABA7-4EA7-B7DC-31FF6E751754}" type="presOf" srcId="{860983F6-5EA8-46CF-BCC0-32D89BDBA3E5}" destId="{EEE4FE6B-4960-4D7C-94BC-09EC4A27F255}" srcOrd="0" destOrd="0" presId="urn:microsoft.com/office/officeart/2005/8/layout/default"/>
    <dgm:cxn modelId="{A14C52C7-B20B-40F9-8421-BEA00A1F76B5}" srcId="{83372EAB-EE14-4747-96CC-D30A99AB8B25}" destId="{97C4893E-FDA3-41AF-8AAE-1C953C960444}" srcOrd="6" destOrd="0" parTransId="{4B31C5BD-D7B6-4685-8902-1688E601FFFB}" sibTransId="{4215C6E6-E740-41C6-B97A-3FB175CE0A60}"/>
    <dgm:cxn modelId="{512E0CE0-F43E-4D60-BB38-5E71A3A638C2}" srcId="{83372EAB-EE14-4747-96CC-D30A99AB8B25}" destId="{4AB782C1-3D14-49EB-BADF-D6A71943BB65}" srcOrd="0" destOrd="0" parTransId="{AC460F31-C641-46D0-B4FE-9227065D2043}" sibTransId="{894661DB-6A6C-4FD1-8CC3-46139779D8A0}"/>
    <dgm:cxn modelId="{CE465AEF-93CB-41E7-A98D-8658A79F5411}" type="presOf" srcId="{4AB782C1-3D14-49EB-BADF-D6A71943BB65}" destId="{CD9DE0CD-0DF9-4CDA-B975-B5E19D0C946B}" srcOrd="0" destOrd="0" presId="urn:microsoft.com/office/officeart/2005/8/layout/default"/>
    <dgm:cxn modelId="{6B22DFF2-6CA5-42F5-84F7-24D13268A111}" srcId="{83372EAB-EE14-4747-96CC-D30A99AB8B25}" destId="{231D4784-0F68-436C-8C04-766C3D50771A}" srcOrd="8" destOrd="0" parTransId="{FAAD2296-9133-4C69-B42F-869952F05D71}" sibTransId="{BAF2B72B-B87A-4E43-9EA0-50637675C79F}"/>
    <dgm:cxn modelId="{CDDE36FF-15C3-4372-B7B6-173BA9B3EE68}" srcId="{83372EAB-EE14-4747-96CC-D30A99AB8B25}" destId="{0B09CC6D-698F-4954-AC2A-857B2A635F95}" srcOrd="2" destOrd="0" parTransId="{6150224A-915C-4DC0-A9BB-C41F4EA95A94}" sibTransId="{BDBCED2B-C5E8-4A91-95F9-BC04FE05B659}"/>
    <dgm:cxn modelId="{DC3747CF-A335-4A6A-853C-F6ED2AC8F063}" type="presParOf" srcId="{703AD45D-2EC9-4C7F-BC2B-F41E7FEBCB52}" destId="{CD9DE0CD-0DF9-4CDA-B975-B5E19D0C946B}" srcOrd="0" destOrd="0" presId="urn:microsoft.com/office/officeart/2005/8/layout/default"/>
    <dgm:cxn modelId="{A5D0D090-15DC-466C-97C7-ECFF84F3F5B0}" type="presParOf" srcId="{703AD45D-2EC9-4C7F-BC2B-F41E7FEBCB52}" destId="{688CA1AC-E849-4595-AFCC-7C2F5B784B4D}" srcOrd="1" destOrd="0" presId="urn:microsoft.com/office/officeart/2005/8/layout/default"/>
    <dgm:cxn modelId="{9F11D055-7C3A-4D4B-A9B6-6A115184085F}" type="presParOf" srcId="{703AD45D-2EC9-4C7F-BC2B-F41E7FEBCB52}" destId="{01C5ADDA-D8BA-4B76-B3DE-9CA925D4C365}" srcOrd="2" destOrd="0" presId="urn:microsoft.com/office/officeart/2005/8/layout/default"/>
    <dgm:cxn modelId="{97A673B6-E9AC-430D-B694-C488CF74FAA8}" type="presParOf" srcId="{703AD45D-2EC9-4C7F-BC2B-F41E7FEBCB52}" destId="{2D94B308-B6F6-4BED-B0F9-5D076F181B26}" srcOrd="3" destOrd="0" presId="urn:microsoft.com/office/officeart/2005/8/layout/default"/>
    <dgm:cxn modelId="{1330626E-B5FB-4655-9150-3CC68F16057A}" type="presParOf" srcId="{703AD45D-2EC9-4C7F-BC2B-F41E7FEBCB52}" destId="{072E981C-3608-4C33-84BF-543FD2DD73ED}" srcOrd="4" destOrd="0" presId="urn:microsoft.com/office/officeart/2005/8/layout/default"/>
    <dgm:cxn modelId="{C08302CF-5D8D-4A37-B1F6-73E952A54BA0}" type="presParOf" srcId="{703AD45D-2EC9-4C7F-BC2B-F41E7FEBCB52}" destId="{ED9E02BD-7F42-479A-BFDE-733F7A905CE1}" srcOrd="5" destOrd="0" presId="urn:microsoft.com/office/officeart/2005/8/layout/default"/>
    <dgm:cxn modelId="{8C2F5DA0-C875-45D1-B4E8-EEC970407E94}" type="presParOf" srcId="{703AD45D-2EC9-4C7F-BC2B-F41E7FEBCB52}" destId="{A5683F87-C762-4457-AC89-DDA22DBABBAC}" srcOrd="6" destOrd="0" presId="urn:microsoft.com/office/officeart/2005/8/layout/default"/>
    <dgm:cxn modelId="{C73D0F35-83CC-44DD-8BC3-9AE9149D001E}" type="presParOf" srcId="{703AD45D-2EC9-4C7F-BC2B-F41E7FEBCB52}" destId="{CB4D0B6F-3EC8-4F82-90C3-101730EF4049}" srcOrd="7" destOrd="0" presId="urn:microsoft.com/office/officeart/2005/8/layout/default"/>
    <dgm:cxn modelId="{615862DD-FFBD-424C-8070-45CE729F65D3}" type="presParOf" srcId="{703AD45D-2EC9-4C7F-BC2B-F41E7FEBCB52}" destId="{39C2A973-BA0B-45E8-9700-5B0FC0F977AF}" srcOrd="8" destOrd="0" presId="urn:microsoft.com/office/officeart/2005/8/layout/default"/>
    <dgm:cxn modelId="{5AA428DB-F4BE-466B-8809-BEFD4E1FE292}" type="presParOf" srcId="{703AD45D-2EC9-4C7F-BC2B-F41E7FEBCB52}" destId="{48857C38-BE7A-4C2A-8693-5782C9FD009A}" srcOrd="9" destOrd="0" presId="urn:microsoft.com/office/officeart/2005/8/layout/default"/>
    <dgm:cxn modelId="{40E82D03-65C0-49E3-BA51-747A83BB8A53}" type="presParOf" srcId="{703AD45D-2EC9-4C7F-BC2B-F41E7FEBCB52}" destId="{639D8731-1002-4E18-A922-A42B6162D259}" srcOrd="10" destOrd="0" presId="urn:microsoft.com/office/officeart/2005/8/layout/default"/>
    <dgm:cxn modelId="{4842DC2B-787A-4154-9656-30A9A97F0D4E}" type="presParOf" srcId="{703AD45D-2EC9-4C7F-BC2B-F41E7FEBCB52}" destId="{34127FC4-F4ED-4AA3-BCB6-CB8B0F07F3C0}" srcOrd="11" destOrd="0" presId="urn:microsoft.com/office/officeart/2005/8/layout/default"/>
    <dgm:cxn modelId="{0D7613A9-95A5-496F-B2CD-147017505893}" type="presParOf" srcId="{703AD45D-2EC9-4C7F-BC2B-F41E7FEBCB52}" destId="{6651F659-BDFE-425E-8A12-604395176FD2}" srcOrd="12" destOrd="0" presId="urn:microsoft.com/office/officeart/2005/8/layout/default"/>
    <dgm:cxn modelId="{9B620782-6B1A-463C-9E23-27B840E78CBC}" type="presParOf" srcId="{703AD45D-2EC9-4C7F-BC2B-F41E7FEBCB52}" destId="{CFA722E1-1AD7-40C9-BEA0-2F783E6DD811}" srcOrd="13" destOrd="0" presId="urn:microsoft.com/office/officeart/2005/8/layout/default"/>
    <dgm:cxn modelId="{84E2D8E4-36B9-44E6-9F43-E45B24162002}" type="presParOf" srcId="{703AD45D-2EC9-4C7F-BC2B-F41E7FEBCB52}" destId="{8BBF81D7-867D-4886-BFE5-4D7CE8B5C2D0}" srcOrd="14" destOrd="0" presId="urn:microsoft.com/office/officeart/2005/8/layout/default"/>
    <dgm:cxn modelId="{F6E4B7C3-DCE9-4CA0-9B84-A0B90200472A}" type="presParOf" srcId="{703AD45D-2EC9-4C7F-BC2B-F41E7FEBCB52}" destId="{9D55B344-3CE1-4620-B181-E6EB3BEC5222}" srcOrd="15" destOrd="0" presId="urn:microsoft.com/office/officeart/2005/8/layout/default"/>
    <dgm:cxn modelId="{2E5F5B21-45F1-4B63-A137-8342F2722773}" type="presParOf" srcId="{703AD45D-2EC9-4C7F-BC2B-F41E7FEBCB52}" destId="{87F658E1-584B-42BE-AD4A-E8FC8AF3DF44}" srcOrd="16" destOrd="0" presId="urn:microsoft.com/office/officeart/2005/8/layout/default"/>
    <dgm:cxn modelId="{45E1A66C-02CE-4ED8-81BB-FA83A981457D}" type="presParOf" srcId="{703AD45D-2EC9-4C7F-BC2B-F41E7FEBCB52}" destId="{948981CA-4A45-471A-B2F6-658F45F51BCD}" srcOrd="17" destOrd="0" presId="urn:microsoft.com/office/officeart/2005/8/layout/default"/>
    <dgm:cxn modelId="{5DAD10AA-3AFA-4067-AAB1-CF7C1F1084C7}" type="presParOf" srcId="{703AD45D-2EC9-4C7F-BC2B-F41E7FEBCB52}" destId="{EEE4FE6B-4960-4D7C-94BC-09EC4A27F255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3222F5A-9C97-4E8B-A57C-DE403089DDA9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ABFF1C6E-C209-412F-947D-C8647BAB4186}">
      <dgm:prSet phldrT="[Text]"/>
      <dgm:spPr/>
      <dgm:t>
        <a:bodyPr/>
        <a:lstStyle/>
        <a:p>
          <a:r>
            <a:rPr lang="cs-CZ" dirty="0"/>
            <a:t>Strukturování problému</a:t>
          </a:r>
        </a:p>
      </dgm:t>
    </dgm:pt>
    <dgm:pt modelId="{7377191C-E0EE-4B17-816E-C89984F66231}" type="parTrans" cxnId="{B45A855E-B6EB-4712-A14B-52BAE7705817}">
      <dgm:prSet/>
      <dgm:spPr/>
      <dgm:t>
        <a:bodyPr/>
        <a:lstStyle/>
        <a:p>
          <a:endParaRPr lang="cs-CZ"/>
        </a:p>
      </dgm:t>
    </dgm:pt>
    <dgm:pt modelId="{A5C3B7C6-BE02-43FA-9094-F8342817A77D}" type="sibTrans" cxnId="{B45A855E-B6EB-4712-A14B-52BAE7705817}">
      <dgm:prSet/>
      <dgm:spPr/>
      <dgm:t>
        <a:bodyPr/>
        <a:lstStyle/>
        <a:p>
          <a:endParaRPr lang="cs-CZ"/>
        </a:p>
      </dgm:t>
    </dgm:pt>
    <dgm:pt modelId="{426F4A90-F77A-4093-822F-D828175FC342}">
      <dgm:prSet phldrT="[Text]"/>
      <dgm:spPr/>
      <dgm:t>
        <a:bodyPr/>
        <a:lstStyle/>
        <a:p>
          <a:r>
            <a:rPr lang="cs-CZ" dirty="0"/>
            <a:t>Oddělení CO od JAK</a:t>
          </a:r>
        </a:p>
      </dgm:t>
    </dgm:pt>
    <dgm:pt modelId="{F1247508-E323-4F4F-B316-381060CBD006}" type="parTrans" cxnId="{39E6734A-532A-4650-98B8-42BFDBD0DECA}">
      <dgm:prSet/>
      <dgm:spPr/>
      <dgm:t>
        <a:bodyPr/>
        <a:lstStyle/>
        <a:p>
          <a:endParaRPr lang="cs-CZ"/>
        </a:p>
      </dgm:t>
    </dgm:pt>
    <dgm:pt modelId="{54DAEF60-816B-4B8F-8829-7642877EE8C8}" type="sibTrans" cxnId="{39E6734A-532A-4650-98B8-42BFDBD0DECA}">
      <dgm:prSet/>
      <dgm:spPr/>
      <dgm:t>
        <a:bodyPr/>
        <a:lstStyle/>
        <a:p>
          <a:endParaRPr lang="cs-CZ"/>
        </a:p>
      </dgm:t>
    </dgm:pt>
    <dgm:pt modelId="{45722926-D580-4F67-82F7-3FD6A970A390}">
      <dgm:prSet phldrT="[Text]"/>
      <dgm:spPr/>
      <dgm:t>
        <a:bodyPr/>
        <a:lstStyle/>
        <a:p>
          <a:r>
            <a:rPr lang="cs-CZ" dirty="0"/>
            <a:t>Bezezbytkový rozklad</a:t>
          </a:r>
        </a:p>
      </dgm:t>
    </dgm:pt>
    <dgm:pt modelId="{5574E07D-32CA-4245-BC78-8A5308C8F52D}" type="parTrans" cxnId="{077875F6-1690-4F63-B038-B88793FE1327}">
      <dgm:prSet/>
      <dgm:spPr/>
      <dgm:t>
        <a:bodyPr/>
        <a:lstStyle/>
        <a:p>
          <a:endParaRPr lang="cs-CZ"/>
        </a:p>
      </dgm:t>
    </dgm:pt>
    <dgm:pt modelId="{218CAC40-022F-4E4B-A775-5B1AA691811D}" type="sibTrans" cxnId="{077875F6-1690-4F63-B038-B88793FE1327}">
      <dgm:prSet/>
      <dgm:spPr/>
      <dgm:t>
        <a:bodyPr/>
        <a:lstStyle/>
        <a:p>
          <a:endParaRPr lang="cs-CZ"/>
        </a:p>
      </dgm:t>
    </dgm:pt>
    <dgm:pt modelId="{B452B269-F0C7-4E1F-B84D-F7A1D55F9437}">
      <dgm:prSet phldrT="[Text]"/>
      <dgm:spPr/>
      <dgm:t>
        <a:bodyPr/>
        <a:lstStyle/>
        <a:p>
          <a:r>
            <a:rPr lang="cs-CZ" dirty="0"/>
            <a:t>Zákaznická perspektiva</a:t>
          </a:r>
        </a:p>
      </dgm:t>
    </dgm:pt>
    <dgm:pt modelId="{C9BCDCA0-8E7D-4C2F-9081-29EDDB11E090}" type="parTrans" cxnId="{F3DA49F4-456E-4D17-BB4B-5EC283941EE6}">
      <dgm:prSet/>
      <dgm:spPr/>
      <dgm:t>
        <a:bodyPr/>
        <a:lstStyle/>
        <a:p>
          <a:endParaRPr lang="cs-CZ"/>
        </a:p>
      </dgm:t>
    </dgm:pt>
    <dgm:pt modelId="{6BA7C412-ABBE-4AFE-AA87-3FEB57D80FA2}" type="sibTrans" cxnId="{F3DA49F4-456E-4D17-BB4B-5EC283941EE6}">
      <dgm:prSet/>
      <dgm:spPr/>
      <dgm:t>
        <a:bodyPr/>
        <a:lstStyle/>
        <a:p>
          <a:endParaRPr lang="cs-CZ"/>
        </a:p>
      </dgm:t>
    </dgm:pt>
    <dgm:pt modelId="{8A0AC930-4C56-4CC5-8FE9-B5C33D593114}" type="pres">
      <dgm:prSet presAssocID="{23222F5A-9C97-4E8B-A57C-DE403089DDA9}" presName="diagram" presStyleCnt="0">
        <dgm:presLayoutVars>
          <dgm:dir/>
          <dgm:resizeHandles val="exact"/>
        </dgm:presLayoutVars>
      </dgm:prSet>
      <dgm:spPr/>
    </dgm:pt>
    <dgm:pt modelId="{96F7C38A-5CCD-45DF-8806-1475491EC050}" type="pres">
      <dgm:prSet presAssocID="{ABFF1C6E-C209-412F-947D-C8647BAB4186}" presName="node" presStyleLbl="node1" presStyleIdx="0" presStyleCnt="4">
        <dgm:presLayoutVars>
          <dgm:bulletEnabled val="1"/>
        </dgm:presLayoutVars>
      </dgm:prSet>
      <dgm:spPr/>
    </dgm:pt>
    <dgm:pt modelId="{17DEAA0F-1DD0-4E32-A035-B136C9A63EEB}" type="pres">
      <dgm:prSet presAssocID="{A5C3B7C6-BE02-43FA-9094-F8342817A77D}" presName="sibTrans" presStyleCnt="0"/>
      <dgm:spPr/>
    </dgm:pt>
    <dgm:pt modelId="{F87AF127-6358-4BFA-9A95-6AA6D5AA2FFF}" type="pres">
      <dgm:prSet presAssocID="{426F4A90-F77A-4093-822F-D828175FC342}" presName="node" presStyleLbl="node1" presStyleIdx="1" presStyleCnt="4">
        <dgm:presLayoutVars>
          <dgm:bulletEnabled val="1"/>
        </dgm:presLayoutVars>
      </dgm:prSet>
      <dgm:spPr/>
    </dgm:pt>
    <dgm:pt modelId="{A08E60DD-6099-495E-AA86-2DA7ACD4482C}" type="pres">
      <dgm:prSet presAssocID="{54DAEF60-816B-4B8F-8829-7642877EE8C8}" presName="sibTrans" presStyleCnt="0"/>
      <dgm:spPr/>
    </dgm:pt>
    <dgm:pt modelId="{618B6C59-CD9B-450D-807B-A58A07CE942B}" type="pres">
      <dgm:prSet presAssocID="{45722926-D580-4F67-82F7-3FD6A970A390}" presName="node" presStyleLbl="node1" presStyleIdx="2" presStyleCnt="4">
        <dgm:presLayoutVars>
          <dgm:bulletEnabled val="1"/>
        </dgm:presLayoutVars>
      </dgm:prSet>
      <dgm:spPr/>
    </dgm:pt>
    <dgm:pt modelId="{4FCC71D7-8C93-417C-9D32-6259A168A7B4}" type="pres">
      <dgm:prSet presAssocID="{218CAC40-022F-4E4B-A775-5B1AA691811D}" presName="sibTrans" presStyleCnt="0"/>
      <dgm:spPr/>
    </dgm:pt>
    <dgm:pt modelId="{4A83135A-CBA9-450C-979D-FD8FD4CADA55}" type="pres">
      <dgm:prSet presAssocID="{B452B269-F0C7-4E1F-B84D-F7A1D55F9437}" presName="node" presStyleLbl="node1" presStyleIdx="3" presStyleCnt="4">
        <dgm:presLayoutVars>
          <dgm:bulletEnabled val="1"/>
        </dgm:presLayoutVars>
      </dgm:prSet>
      <dgm:spPr/>
    </dgm:pt>
  </dgm:ptLst>
  <dgm:cxnLst>
    <dgm:cxn modelId="{DF3EB706-F70C-40C2-896C-C58A663CB2D5}" type="presOf" srcId="{45722926-D580-4F67-82F7-3FD6A970A390}" destId="{618B6C59-CD9B-450D-807B-A58A07CE942B}" srcOrd="0" destOrd="0" presId="urn:microsoft.com/office/officeart/2005/8/layout/default"/>
    <dgm:cxn modelId="{8434B35B-0459-41CF-874D-4BE7B331ABE2}" type="presOf" srcId="{23222F5A-9C97-4E8B-A57C-DE403089DDA9}" destId="{8A0AC930-4C56-4CC5-8FE9-B5C33D593114}" srcOrd="0" destOrd="0" presId="urn:microsoft.com/office/officeart/2005/8/layout/default"/>
    <dgm:cxn modelId="{B45A855E-B6EB-4712-A14B-52BAE7705817}" srcId="{23222F5A-9C97-4E8B-A57C-DE403089DDA9}" destId="{ABFF1C6E-C209-412F-947D-C8647BAB4186}" srcOrd="0" destOrd="0" parTransId="{7377191C-E0EE-4B17-816E-C89984F66231}" sibTransId="{A5C3B7C6-BE02-43FA-9094-F8342817A77D}"/>
    <dgm:cxn modelId="{7CF82847-3532-458F-98D6-6EF74E28AA16}" type="presOf" srcId="{ABFF1C6E-C209-412F-947D-C8647BAB4186}" destId="{96F7C38A-5CCD-45DF-8806-1475491EC050}" srcOrd="0" destOrd="0" presId="urn:microsoft.com/office/officeart/2005/8/layout/default"/>
    <dgm:cxn modelId="{39E6734A-532A-4650-98B8-42BFDBD0DECA}" srcId="{23222F5A-9C97-4E8B-A57C-DE403089DDA9}" destId="{426F4A90-F77A-4093-822F-D828175FC342}" srcOrd="1" destOrd="0" parTransId="{F1247508-E323-4F4F-B316-381060CBD006}" sibTransId="{54DAEF60-816B-4B8F-8829-7642877EE8C8}"/>
    <dgm:cxn modelId="{F1597F91-6B1D-4357-9784-C4D456AE9268}" type="presOf" srcId="{B452B269-F0C7-4E1F-B84D-F7A1D55F9437}" destId="{4A83135A-CBA9-450C-979D-FD8FD4CADA55}" srcOrd="0" destOrd="0" presId="urn:microsoft.com/office/officeart/2005/8/layout/default"/>
    <dgm:cxn modelId="{96D8C5D4-E8E2-48BC-A774-433D5F5ABAC1}" type="presOf" srcId="{426F4A90-F77A-4093-822F-D828175FC342}" destId="{F87AF127-6358-4BFA-9A95-6AA6D5AA2FFF}" srcOrd="0" destOrd="0" presId="urn:microsoft.com/office/officeart/2005/8/layout/default"/>
    <dgm:cxn modelId="{F3DA49F4-456E-4D17-BB4B-5EC283941EE6}" srcId="{23222F5A-9C97-4E8B-A57C-DE403089DDA9}" destId="{B452B269-F0C7-4E1F-B84D-F7A1D55F9437}" srcOrd="3" destOrd="0" parTransId="{C9BCDCA0-8E7D-4C2F-9081-29EDDB11E090}" sibTransId="{6BA7C412-ABBE-4AFE-AA87-3FEB57D80FA2}"/>
    <dgm:cxn modelId="{077875F6-1690-4F63-B038-B88793FE1327}" srcId="{23222F5A-9C97-4E8B-A57C-DE403089DDA9}" destId="{45722926-D580-4F67-82F7-3FD6A970A390}" srcOrd="2" destOrd="0" parTransId="{5574E07D-32CA-4245-BC78-8A5308C8F52D}" sibTransId="{218CAC40-022F-4E4B-A775-5B1AA691811D}"/>
    <dgm:cxn modelId="{769A320A-1133-451F-91BA-D5159B256F41}" type="presParOf" srcId="{8A0AC930-4C56-4CC5-8FE9-B5C33D593114}" destId="{96F7C38A-5CCD-45DF-8806-1475491EC050}" srcOrd="0" destOrd="0" presId="urn:microsoft.com/office/officeart/2005/8/layout/default"/>
    <dgm:cxn modelId="{4F2E28E7-192A-4DCA-A567-96FE6D4D7A11}" type="presParOf" srcId="{8A0AC930-4C56-4CC5-8FE9-B5C33D593114}" destId="{17DEAA0F-1DD0-4E32-A035-B136C9A63EEB}" srcOrd="1" destOrd="0" presId="urn:microsoft.com/office/officeart/2005/8/layout/default"/>
    <dgm:cxn modelId="{3B6E9227-DC53-4761-B7E3-ADCB1E9D64DF}" type="presParOf" srcId="{8A0AC930-4C56-4CC5-8FE9-B5C33D593114}" destId="{F87AF127-6358-4BFA-9A95-6AA6D5AA2FFF}" srcOrd="2" destOrd="0" presId="urn:microsoft.com/office/officeart/2005/8/layout/default"/>
    <dgm:cxn modelId="{451D2FA2-854D-437C-B9A2-2190632E7660}" type="presParOf" srcId="{8A0AC930-4C56-4CC5-8FE9-B5C33D593114}" destId="{A08E60DD-6099-495E-AA86-2DA7ACD4482C}" srcOrd="3" destOrd="0" presId="urn:microsoft.com/office/officeart/2005/8/layout/default"/>
    <dgm:cxn modelId="{D9976804-A4F9-4AC8-B2D2-6F434C531B41}" type="presParOf" srcId="{8A0AC930-4C56-4CC5-8FE9-B5C33D593114}" destId="{618B6C59-CD9B-450D-807B-A58A07CE942B}" srcOrd="4" destOrd="0" presId="urn:microsoft.com/office/officeart/2005/8/layout/default"/>
    <dgm:cxn modelId="{D0B0DD4F-D320-4B2A-A823-403DED405808}" type="presParOf" srcId="{8A0AC930-4C56-4CC5-8FE9-B5C33D593114}" destId="{4FCC71D7-8C93-417C-9D32-6259A168A7B4}" srcOrd="5" destOrd="0" presId="urn:microsoft.com/office/officeart/2005/8/layout/default"/>
    <dgm:cxn modelId="{36F45796-4667-4A3C-B1C4-F79028BC20B1}" type="presParOf" srcId="{8A0AC930-4C56-4CC5-8FE9-B5C33D593114}" destId="{4A83135A-CBA9-450C-979D-FD8FD4CADA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2D2DAB6-9E50-49A3-A849-82F1F10920BC}" type="doc">
      <dgm:prSet loTypeId="urn:microsoft.com/office/officeart/2005/8/layout/hierarchy4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75903868-CF60-4B4C-9EB0-81BEB6D0F632}">
      <dgm:prSet phldrT="[Text]"/>
      <dgm:spPr/>
      <dgm:t>
        <a:bodyPr/>
        <a:lstStyle/>
        <a:p>
          <a:r>
            <a:rPr lang="cs-CZ" dirty="0"/>
            <a:t>Cíle projektu</a:t>
          </a:r>
        </a:p>
      </dgm:t>
    </dgm:pt>
    <dgm:pt modelId="{EB8238C1-6053-4ACA-A6A5-F379BD6B8E9D}" type="parTrans" cxnId="{21D63154-E7C9-4CEF-9453-B4AAB9C083AA}">
      <dgm:prSet/>
      <dgm:spPr/>
      <dgm:t>
        <a:bodyPr/>
        <a:lstStyle/>
        <a:p>
          <a:endParaRPr lang="cs-CZ"/>
        </a:p>
      </dgm:t>
    </dgm:pt>
    <dgm:pt modelId="{459514FD-4443-4B96-809B-37DE3F42B369}" type="sibTrans" cxnId="{21D63154-E7C9-4CEF-9453-B4AAB9C083AA}">
      <dgm:prSet/>
      <dgm:spPr/>
      <dgm:t>
        <a:bodyPr/>
        <a:lstStyle/>
        <a:p>
          <a:endParaRPr lang="cs-CZ"/>
        </a:p>
      </dgm:t>
    </dgm:pt>
    <dgm:pt modelId="{CE8F2E80-304A-4DB6-9293-F771D212D1AF}">
      <dgm:prSet phldrT="[Text]"/>
      <dgm:spPr/>
      <dgm:t>
        <a:bodyPr/>
        <a:lstStyle/>
        <a:p>
          <a:r>
            <a:rPr lang="cs-CZ" dirty="0"/>
            <a:t>Produkt 1 </a:t>
          </a:r>
        </a:p>
      </dgm:t>
    </dgm:pt>
    <dgm:pt modelId="{3CD12C17-812E-41F4-A4B5-50D9A4737672}" type="parTrans" cxnId="{F0F9A8A3-93FA-41C2-B6ED-E2A237DEDED3}">
      <dgm:prSet/>
      <dgm:spPr/>
      <dgm:t>
        <a:bodyPr/>
        <a:lstStyle/>
        <a:p>
          <a:endParaRPr lang="cs-CZ"/>
        </a:p>
      </dgm:t>
    </dgm:pt>
    <dgm:pt modelId="{E579D00C-AC7F-48BE-A252-1FFEDDF90EE5}" type="sibTrans" cxnId="{F0F9A8A3-93FA-41C2-B6ED-E2A237DEDED3}">
      <dgm:prSet/>
      <dgm:spPr/>
      <dgm:t>
        <a:bodyPr/>
        <a:lstStyle/>
        <a:p>
          <a:endParaRPr lang="cs-CZ"/>
        </a:p>
      </dgm:t>
    </dgm:pt>
    <dgm:pt modelId="{7D24EECD-C69D-4BA7-A922-7754B09AF099}">
      <dgm:prSet phldrT="[Text]"/>
      <dgm:spPr/>
      <dgm:t>
        <a:bodyPr/>
        <a:lstStyle/>
        <a:p>
          <a:r>
            <a:rPr lang="cs-CZ" dirty="0"/>
            <a:t>Pracovní balík 11</a:t>
          </a:r>
        </a:p>
      </dgm:t>
    </dgm:pt>
    <dgm:pt modelId="{D75C71A9-59D0-45F8-9FE3-5D3673220E71}" type="parTrans" cxnId="{353ADC1E-615E-46CD-AFAE-DD5F7BFB386F}">
      <dgm:prSet/>
      <dgm:spPr/>
      <dgm:t>
        <a:bodyPr/>
        <a:lstStyle/>
        <a:p>
          <a:endParaRPr lang="cs-CZ"/>
        </a:p>
      </dgm:t>
    </dgm:pt>
    <dgm:pt modelId="{B905142F-1FA6-4B11-8254-066128AE4448}" type="sibTrans" cxnId="{353ADC1E-615E-46CD-AFAE-DD5F7BFB386F}">
      <dgm:prSet/>
      <dgm:spPr/>
      <dgm:t>
        <a:bodyPr/>
        <a:lstStyle/>
        <a:p>
          <a:endParaRPr lang="cs-CZ"/>
        </a:p>
      </dgm:t>
    </dgm:pt>
    <dgm:pt modelId="{250A7FB2-91AA-46FB-AED6-03903880E4A5}">
      <dgm:prSet phldrT="[Text]"/>
      <dgm:spPr/>
      <dgm:t>
        <a:bodyPr/>
        <a:lstStyle/>
        <a:p>
          <a:r>
            <a:rPr lang="cs-CZ" dirty="0"/>
            <a:t>Pracovní balík 12</a:t>
          </a:r>
        </a:p>
      </dgm:t>
    </dgm:pt>
    <dgm:pt modelId="{D312C1C0-4BFD-4B16-B9CB-4CAE776AFB2A}" type="parTrans" cxnId="{C4101D8E-B496-45F9-965A-851A6BC22363}">
      <dgm:prSet/>
      <dgm:spPr/>
      <dgm:t>
        <a:bodyPr/>
        <a:lstStyle/>
        <a:p>
          <a:endParaRPr lang="cs-CZ"/>
        </a:p>
      </dgm:t>
    </dgm:pt>
    <dgm:pt modelId="{1ED9FF67-DE1D-4023-B73B-272AEFDDD1F6}" type="sibTrans" cxnId="{C4101D8E-B496-45F9-965A-851A6BC22363}">
      <dgm:prSet/>
      <dgm:spPr/>
      <dgm:t>
        <a:bodyPr/>
        <a:lstStyle/>
        <a:p>
          <a:endParaRPr lang="cs-CZ"/>
        </a:p>
      </dgm:t>
    </dgm:pt>
    <dgm:pt modelId="{10BB432F-DFFB-4161-9006-B9D767D00DB3}">
      <dgm:prSet phldrT="[Text]"/>
      <dgm:spPr/>
      <dgm:t>
        <a:bodyPr/>
        <a:lstStyle/>
        <a:p>
          <a:r>
            <a:rPr lang="cs-CZ" dirty="0"/>
            <a:t>Produkt N</a:t>
          </a:r>
        </a:p>
      </dgm:t>
    </dgm:pt>
    <dgm:pt modelId="{E6A36D45-8EAD-4A67-9904-63D35D73E2CE}" type="parTrans" cxnId="{42DB3850-ED31-4D9D-AB61-147837C65D50}">
      <dgm:prSet/>
      <dgm:spPr/>
      <dgm:t>
        <a:bodyPr/>
        <a:lstStyle/>
        <a:p>
          <a:endParaRPr lang="cs-CZ"/>
        </a:p>
      </dgm:t>
    </dgm:pt>
    <dgm:pt modelId="{04293D48-B57A-4862-98B7-C406BD1F1015}" type="sibTrans" cxnId="{42DB3850-ED31-4D9D-AB61-147837C65D50}">
      <dgm:prSet/>
      <dgm:spPr/>
      <dgm:t>
        <a:bodyPr/>
        <a:lstStyle/>
        <a:p>
          <a:endParaRPr lang="cs-CZ"/>
        </a:p>
      </dgm:t>
    </dgm:pt>
    <dgm:pt modelId="{2B294FE8-B497-4A09-BBE3-D4D7E68BEBE5}">
      <dgm:prSet phldrT="[Text]"/>
      <dgm:spPr/>
      <dgm:t>
        <a:bodyPr/>
        <a:lstStyle/>
        <a:p>
          <a:r>
            <a:rPr lang="cs-CZ" dirty="0"/>
            <a:t>Pracovní balík N1</a:t>
          </a:r>
        </a:p>
      </dgm:t>
    </dgm:pt>
    <dgm:pt modelId="{6CA230A8-4800-4ACF-AAF2-C6D6C1B3F9C9}" type="parTrans" cxnId="{F4F4BCF8-7E41-4ADB-B9E6-150FB9DE67A6}">
      <dgm:prSet/>
      <dgm:spPr/>
      <dgm:t>
        <a:bodyPr/>
        <a:lstStyle/>
        <a:p>
          <a:endParaRPr lang="cs-CZ"/>
        </a:p>
      </dgm:t>
    </dgm:pt>
    <dgm:pt modelId="{07BB4503-92BA-4063-8D0A-CC25F3EE3CA0}" type="sibTrans" cxnId="{F4F4BCF8-7E41-4ADB-B9E6-150FB9DE67A6}">
      <dgm:prSet/>
      <dgm:spPr/>
      <dgm:t>
        <a:bodyPr/>
        <a:lstStyle/>
        <a:p>
          <a:endParaRPr lang="cs-CZ"/>
        </a:p>
      </dgm:t>
    </dgm:pt>
    <dgm:pt modelId="{3C575FF0-4F6C-4F6D-A9FA-36AF34CDCE07}">
      <dgm:prSet phldrT="[Text]"/>
      <dgm:spPr/>
      <dgm:t>
        <a:bodyPr/>
        <a:lstStyle/>
        <a:p>
          <a:r>
            <a:rPr lang="cs-CZ" dirty="0"/>
            <a:t>Pracovní balík 1N	</a:t>
          </a:r>
        </a:p>
      </dgm:t>
    </dgm:pt>
    <dgm:pt modelId="{BFE503AB-260B-470A-9EBB-48F24A396BB7}" type="parTrans" cxnId="{9B966038-C14E-4A41-B349-B917624A8A6F}">
      <dgm:prSet/>
      <dgm:spPr/>
      <dgm:t>
        <a:bodyPr/>
        <a:lstStyle/>
        <a:p>
          <a:endParaRPr lang="cs-CZ"/>
        </a:p>
      </dgm:t>
    </dgm:pt>
    <dgm:pt modelId="{34073524-CAE7-46E7-9146-54B17D370D13}" type="sibTrans" cxnId="{9B966038-C14E-4A41-B349-B917624A8A6F}">
      <dgm:prSet/>
      <dgm:spPr/>
      <dgm:t>
        <a:bodyPr/>
        <a:lstStyle/>
        <a:p>
          <a:endParaRPr lang="cs-CZ"/>
        </a:p>
      </dgm:t>
    </dgm:pt>
    <dgm:pt modelId="{E854E0A9-9900-4BD1-B1C4-AE897DDA0DCC}">
      <dgm:prSet phldrT="[Text]"/>
      <dgm:spPr/>
      <dgm:t>
        <a:bodyPr/>
        <a:lstStyle/>
        <a:p>
          <a:r>
            <a:rPr lang="cs-CZ" dirty="0"/>
            <a:t>Pracovní balík N2</a:t>
          </a:r>
        </a:p>
      </dgm:t>
    </dgm:pt>
    <dgm:pt modelId="{2809A17B-9A52-46F0-A3CD-22250EA2881C}" type="parTrans" cxnId="{8C60DB3B-B1EF-4C8C-B9DD-95F023176BAD}">
      <dgm:prSet/>
      <dgm:spPr/>
      <dgm:t>
        <a:bodyPr/>
        <a:lstStyle/>
        <a:p>
          <a:endParaRPr lang="cs-CZ"/>
        </a:p>
      </dgm:t>
    </dgm:pt>
    <dgm:pt modelId="{CE82C27F-7C11-459D-A395-5369A59CCB05}" type="sibTrans" cxnId="{8C60DB3B-B1EF-4C8C-B9DD-95F023176BAD}">
      <dgm:prSet/>
      <dgm:spPr/>
      <dgm:t>
        <a:bodyPr/>
        <a:lstStyle/>
        <a:p>
          <a:endParaRPr lang="cs-CZ"/>
        </a:p>
      </dgm:t>
    </dgm:pt>
    <dgm:pt modelId="{E0F745F1-B5B5-4850-BD26-7EEA1A22F9BF}">
      <dgm:prSet phldrT="[Text]"/>
      <dgm:spPr/>
      <dgm:t>
        <a:bodyPr/>
        <a:lstStyle/>
        <a:p>
          <a:r>
            <a:rPr lang="cs-CZ" dirty="0"/>
            <a:t>Pracovní balík NN</a:t>
          </a:r>
        </a:p>
      </dgm:t>
    </dgm:pt>
    <dgm:pt modelId="{FBCA618C-51A3-41D1-8F41-3E93294BF6C4}" type="parTrans" cxnId="{24E90514-074D-494F-A826-39DFE8543CBD}">
      <dgm:prSet/>
      <dgm:spPr/>
      <dgm:t>
        <a:bodyPr/>
        <a:lstStyle/>
        <a:p>
          <a:endParaRPr lang="cs-CZ"/>
        </a:p>
      </dgm:t>
    </dgm:pt>
    <dgm:pt modelId="{5D9F82B8-F742-43FB-AC87-F66D1234CFA5}" type="sibTrans" cxnId="{24E90514-074D-494F-A826-39DFE8543CBD}">
      <dgm:prSet/>
      <dgm:spPr/>
      <dgm:t>
        <a:bodyPr/>
        <a:lstStyle/>
        <a:p>
          <a:endParaRPr lang="cs-CZ"/>
        </a:p>
      </dgm:t>
    </dgm:pt>
    <dgm:pt modelId="{BE50BEA7-4ADF-4D72-AFF2-E56F4C32EA94}" type="pres">
      <dgm:prSet presAssocID="{72D2DAB6-9E50-49A3-A849-82F1F10920B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0E48856-BAB9-442F-8A0C-1BA7042D85DD}" type="pres">
      <dgm:prSet presAssocID="{75903868-CF60-4B4C-9EB0-81BEB6D0F632}" presName="vertOne" presStyleCnt="0"/>
      <dgm:spPr/>
    </dgm:pt>
    <dgm:pt modelId="{F1D92FDA-A0DE-47E7-B848-B601902A17A3}" type="pres">
      <dgm:prSet presAssocID="{75903868-CF60-4B4C-9EB0-81BEB6D0F632}" presName="txOne" presStyleLbl="node0" presStyleIdx="0" presStyleCnt="1">
        <dgm:presLayoutVars>
          <dgm:chPref val="3"/>
        </dgm:presLayoutVars>
      </dgm:prSet>
      <dgm:spPr/>
    </dgm:pt>
    <dgm:pt modelId="{4FA42AFA-4979-441A-83CF-C9236E003A74}" type="pres">
      <dgm:prSet presAssocID="{75903868-CF60-4B4C-9EB0-81BEB6D0F632}" presName="parTransOne" presStyleCnt="0"/>
      <dgm:spPr/>
    </dgm:pt>
    <dgm:pt modelId="{79D76B02-EFB6-4579-85DB-A4323AB06F79}" type="pres">
      <dgm:prSet presAssocID="{75903868-CF60-4B4C-9EB0-81BEB6D0F632}" presName="horzOne" presStyleCnt="0"/>
      <dgm:spPr/>
    </dgm:pt>
    <dgm:pt modelId="{B378BA4B-65DC-42C6-8B6E-5908328B6615}" type="pres">
      <dgm:prSet presAssocID="{CE8F2E80-304A-4DB6-9293-F771D212D1AF}" presName="vertTwo" presStyleCnt="0"/>
      <dgm:spPr/>
    </dgm:pt>
    <dgm:pt modelId="{C805B079-7788-497D-9E87-74F99E334363}" type="pres">
      <dgm:prSet presAssocID="{CE8F2E80-304A-4DB6-9293-F771D212D1AF}" presName="txTwo" presStyleLbl="node2" presStyleIdx="0" presStyleCnt="2" custScaleX="96269">
        <dgm:presLayoutVars>
          <dgm:chPref val="3"/>
        </dgm:presLayoutVars>
      </dgm:prSet>
      <dgm:spPr/>
    </dgm:pt>
    <dgm:pt modelId="{D3246ADF-65CB-418E-9631-B7F3C725D567}" type="pres">
      <dgm:prSet presAssocID="{CE8F2E80-304A-4DB6-9293-F771D212D1AF}" presName="parTransTwo" presStyleCnt="0"/>
      <dgm:spPr/>
    </dgm:pt>
    <dgm:pt modelId="{6FB74278-C28C-4712-BF11-22B34B979D80}" type="pres">
      <dgm:prSet presAssocID="{CE8F2E80-304A-4DB6-9293-F771D212D1AF}" presName="horzTwo" presStyleCnt="0"/>
      <dgm:spPr/>
    </dgm:pt>
    <dgm:pt modelId="{1992A676-2762-4C83-A851-8B0FF58AEDB6}" type="pres">
      <dgm:prSet presAssocID="{7D24EECD-C69D-4BA7-A922-7754B09AF099}" presName="vertThree" presStyleCnt="0"/>
      <dgm:spPr/>
    </dgm:pt>
    <dgm:pt modelId="{05B6DD6E-F930-4473-8671-305F801B038A}" type="pres">
      <dgm:prSet presAssocID="{7D24EECD-C69D-4BA7-A922-7754B09AF099}" presName="txThree" presStyleLbl="node3" presStyleIdx="0" presStyleCnt="6">
        <dgm:presLayoutVars>
          <dgm:chPref val="3"/>
        </dgm:presLayoutVars>
      </dgm:prSet>
      <dgm:spPr/>
    </dgm:pt>
    <dgm:pt modelId="{2AA92C2E-C14A-4152-AF36-1FDA09BFBE7B}" type="pres">
      <dgm:prSet presAssocID="{7D24EECD-C69D-4BA7-A922-7754B09AF099}" presName="horzThree" presStyleCnt="0"/>
      <dgm:spPr/>
    </dgm:pt>
    <dgm:pt modelId="{C70B2BDE-2D01-4B66-AF84-DDC53E6C58B3}" type="pres">
      <dgm:prSet presAssocID="{B905142F-1FA6-4B11-8254-066128AE4448}" presName="sibSpaceThree" presStyleCnt="0"/>
      <dgm:spPr/>
    </dgm:pt>
    <dgm:pt modelId="{D9091C19-C4DB-4EE9-8ECE-556FBAB23681}" type="pres">
      <dgm:prSet presAssocID="{250A7FB2-91AA-46FB-AED6-03903880E4A5}" presName="vertThree" presStyleCnt="0"/>
      <dgm:spPr/>
    </dgm:pt>
    <dgm:pt modelId="{5F346F58-0C7D-474A-96CF-A55B965D9141}" type="pres">
      <dgm:prSet presAssocID="{250A7FB2-91AA-46FB-AED6-03903880E4A5}" presName="txThree" presStyleLbl="node3" presStyleIdx="1" presStyleCnt="6">
        <dgm:presLayoutVars>
          <dgm:chPref val="3"/>
        </dgm:presLayoutVars>
      </dgm:prSet>
      <dgm:spPr/>
    </dgm:pt>
    <dgm:pt modelId="{0D66B8D1-6664-469C-A730-2717F4D7E497}" type="pres">
      <dgm:prSet presAssocID="{250A7FB2-91AA-46FB-AED6-03903880E4A5}" presName="horzThree" presStyleCnt="0"/>
      <dgm:spPr/>
    </dgm:pt>
    <dgm:pt modelId="{640C2E19-4E13-4EE0-A279-3EEDA7CC4705}" type="pres">
      <dgm:prSet presAssocID="{1ED9FF67-DE1D-4023-B73B-272AEFDDD1F6}" presName="sibSpaceThree" presStyleCnt="0"/>
      <dgm:spPr/>
    </dgm:pt>
    <dgm:pt modelId="{993B80A5-5285-43E9-8C3E-CE9C54537785}" type="pres">
      <dgm:prSet presAssocID="{3C575FF0-4F6C-4F6D-A9FA-36AF34CDCE07}" presName="vertThree" presStyleCnt="0"/>
      <dgm:spPr/>
    </dgm:pt>
    <dgm:pt modelId="{EB035DFD-5733-404C-B596-0763275FAEA2}" type="pres">
      <dgm:prSet presAssocID="{3C575FF0-4F6C-4F6D-A9FA-36AF34CDCE07}" presName="txThree" presStyleLbl="node3" presStyleIdx="2" presStyleCnt="6">
        <dgm:presLayoutVars>
          <dgm:chPref val="3"/>
        </dgm:presLayoutVars>
      </dgm:prSet>
      <dgm:spPr/>
    </dgm:pt>
    <dgm:pt modelId="{6C124AC9-6EBD-49A2-AE32-8EB8A91580F6}" type="pres">
      <dgm:prSet presAssocID="{3C575FF0-4F6C-4F6D-A9FA-36AF34CDCE07}" presName="horzThree" presStyleCnt="0"/>
      <dgm:spPr/>
    </dgm:pt>
    <dgm:pt modelId="{DD0F7C37-B526-48FB-B163-0585DD086D41}" type="pres">
      <dgm:prSet presAssocID="{E579D00C-AC7F-48BE-A252-1FFEDDF90EE5}" presName="sibSpaceTwo" presStyleCnt="0"/>
      <dgm:spPr/>
    </dgm:pt>
    <dgm:pt modelId="{CC356884-EFB6-4ECF-9C72-09096B8B3E4C}" type="pres">
      <dgm:prSet presAssocID="{10BB432F-DFFB-4161-9006-B9D767D00DB3}" presName="vertTwo" presStyleCnt="0"/>
      <dgm:spPr/>
    </dgm:pt>
    <dgm:pt modelId="{99388BF5-3358-470D-AA79-8CCFDCDDF006}" type="pres">
      <dgm:prSet presAssocID="{10BB432F-DFFB-4161-9006-B9D767D00DB3}" presName="txTwo" presStyleLbl="node2" presStyleIdx="1" presStyleCnt="2" custScaleX="110574">
        <dgm:presLayoutVars>
          <dgm:chPref val="3"/>
        </dgm:presLayoutVars>
      </dgm:prSet>
      <dgm:spPr/>
    </dgm:pt>
    <dgm:pt modelId="{497469FA-88F0-4CCE-A1EC-1C46FDFAFCBB}" type="pres">
      <dgm:prSet presAssocID="{10BB432F-DFFB-4161-9006-B9D767D00DB3}" presName="parTransTwo" presStyleCnt="0"/>
      <dgm:spPr/>
    </dgm:pt>
    <dgm:pt modelId="{A39929B1-6BE4-4E13-9BC3-E2788FBA47B2}" type="pres">
      <dgm:prSet presAssocID="{10BB432F-DFFB-4161-9006-B9D767D00DB3}" presName="horzTwo" presStyleCnt="0"/>
      <dgm:spPr/>
    </dgm:pt>
    <dgm:pt modelId="{6919E0FC-8156-4CBE-822C-0797824C37E7}" type="pres">
      <dgm:prSet presAssocID="{2B294FE8-B497-4A09-BBE3-D4D7E68BEBE5}" presName="vertThree" presStyleCnt="0"/>
      <dgm:spPr/>
    </dgm:pt>
    <dgm:pt modelId="{3D3FAF48-F987-4AB7-A2B4-2A215DC0B7A6}" type="pres">
      <dgm:prSet presAssocID="{2B294FE8-B497-4A09-BBE3-D4D7E68BEBE5}" presName="txThree" presStyleLbl="node3" presStyleIdx="3" presStyleCnt="6">
        <dgm:presLayoutVars>
          <dgm:chPref val="3"/>
        </dgm:presLayoutVars>
      </dgm:prSet>
      <dgm:spPr/>
    </dgm:pt>
    <dgm:pt modelId="{5B2C9456-9381-4D9A-838E-7CA37B76564A}" type="pres">
      <dgm:prSet presAssocID="{2B294FE8-B497-4A09-BBE3-D4D7E68BEBE5}" presName="horzThree" presStyleCnt="0"/>
      <dgm:spPr/>
    </dgm:pt>
    <dgm:pt modelId="{EA6D5023-950D-412B-A54E-EF5D3A85092A}" type="pres">
      <dgm:prSet presAssocID="{07BB4503-92BA-4063-8D0A-CC25F3EE3CA0}" presName="sibSpaceThree" presStyleCnt="0"/>
      <dgm:spPr/>
    </dgm:pt>
    <dgm:pt modelId="{C5171FE0-B8E2-4910-A358-993D0835DA6E}" type="pres">
      <dgm:prSet presAssocID="{E854E0A9-9900-4BD1-B1C4-AE897DDA0DCC}" presName="vertThree" presStyleCnt="0"/>
      <dgm:spPr/>
    </dgm:pt>
    <dgm:pt modelId="{A0D88960-777A-4221-A812-EAA72A05CEC9}" type="pres">
      <dgm:prSet presAssocID="{E854E0A9-9900-4BD1-B1C4-AE897DDA0DCC}" presName="txThree" presStyleLbl="node3" presStyleIdx="4" presStyleCnt="6">
        <dgm:presLayoutVars>
          <dgm:chPref val="3"/>
        </dgm:presLayoutVars>
      </dgm:prSet>
      <dgm:spPr/>
    </dgm:pt>
    <dgm:pt modelId="{E44C62CC-9EAA-44B2-B24A-7B8FA611DBC0}" type="pres">
      <dgm:prSet presAssocID="{E854E0A9-9900-4BD1-B1C4-AE897DDA0DCC}" presName="horzThree" presStyleCnt="0"/>
      <dgm:spPr/>
    </dgm:pt>
    <dgm:pt modelId="{CA02324D-7A73-4B1E-8E2E-4AD1220ADD36}" type="pres">
      <dgm:prSet presAssocID="{CE82C27F-7C11-459D-A395-5369A59CCB05}" presName="sibSpaceThree" presStyleCnt="0"/>
      <dgm:spPr/>
    </dgm:pt>
    <dgm:pt modelId="{A2255750-D104-4114-8F0D-C80C711B740C}" type="pres">
      <dgm:prSet presAssocID="{E0F745F1-B5B5-4850-BD26-7EEA1A22F9BF}" presName="vertThree" presStyleCnt="0"/>
      <dgm:spPr/>
    </dgm:pt>
    <dgm:pt modelId="{1992B0DC-109C-42B5-BCEF-C15D17084331}" type="pres">
      <dgm:prSet presAssocID="{E0F745F1-B5B5-4850-BD26-7EEA1A22F9BF}" presName="txThree" presStyleLbl="node3" presStyleIdx="5" presStyleCnt="6">
        <dgm:presLayoutVars>
          <dgm:chPref val="3"/>
        </dgm:presLayoutVars>
      </dgm:prSet>
      <dgm:spPr/>
    </dgm:pt>
    <dgm:pt modelId="{58039B6F-8DAC-459F-B166-69E39D82EBCF}" type="pres">
      <dgm:prSet presAssocID="{E0F745F1-B5B5-4850-BD26-7EEA1A22F9BF}" presName="horzThree" presStyleCnt="0"/>
      <dgm:spPr/>
    </dgm:pt>
  </dgm:ptLst>
  <dgm:cxnLst>
    <dgm:cxn modelId="{06434C12-F184-4E64-B7E3-6E8E98A378EC}" type="presOf" srcId="{75903868-CF60-4B4C-9EB0-81BEB6D0F632}" destId="{F1D92FDA-A0DE-47E7-B848-B601902A17A3}" srcOrd="0" destOrd="0" presId="urn:microsoft.com/office/officeart/2005/8/layout/hierarchy4"/>
    <dgm:cxn modelId="{24E90514-074D-494F-A826-39DFE8543CBD}" srcId="{10BB432F-DFFB-4161-9006-B9D767D00DB3}" destId="{E0F745F1-B5B5-4850-BD26-7EEA1A22F9BF}" srcOrd="2" destOrd="0" parTransId="{FBCA618C-51A3-41D1-8F41-3E93294BF6C4}" sibTransId="{5D9F82B8-F742-43FB-AC87-F66D1234CFA5}"/>
    <dgm:cxn modelId="{D426591D-7660-4B3F-AEB3-35058BCBE96D}" type="presOf" srcId="{7D24EECD-C69D-4BA7-A922-7754B09AF099}" destId="{05B6DD6E-F930-4473-8671-305F801B038A}" srcOrd="0" destOrd="0" presId="urn:microsoft.com/office/officeart/2005/8/layout/hierarchy4"/>
    <dgm:cxn modelId="{353ADC1E-615E-46CD-AFAE-DD5F7BFB386F}" srcId="{CE8F2E80-304A-4DB6-9293-F771D212D1AF}" destId="{7D24EECD-C69D-4BA7-A922-7754B09AF099}" srcOrd="0" destOrd="0" parTransId="{D75C71A9-59D0-45F8-9FE3-5D3673220E71}" sibTransId="{B905142F-1FA6-4B11-8254-066128AE4448}"/>
    <dgm:cxn modelId="{9B966038-C14E-4A41-B349-B917624A8A6F}" srcId="{CE8F2E80-304A-4DB6-9293-F771D212D1AF}" destId="{3C575FF0-4F6C-4F6D-A9FA-36AF34CDCE07}" srcOrd="2" destOrd="0" parTransId="{BFE503AB-260B-470A-9EBB-48F24A396BB7}" sibTransId="{34073524-CAE7-46E7-9146-54B17D370D13}"/>
    <dgm:cxn modelId="{8C60DB3B-B1EF-4C8C-B9DD-95F023176BAD}" srcId="{10BB432F-DFFB-4161-9006-B9D767D00DB3}" destId="{E854E0A9-9900-4BD1-B1C4-AE897DDA0DCC}" srcOrd="1" destOrd="0" parTransId="{2809A17B-9A52-46F0-A3CD-22250EA2881C}" sibTransId="{CE82C27F-7C11-459D-A395-5369A59CCB05}"/>
    <dgm:cxn modelId="{907E7C3D-B2DA-442D-A9F4-3F93C975BAE5}" type="presOf" srcId="{E0F745F1-B5B5-4850-BD26-7EEA1A22F9BF}" destId="{1992B0DC-109C-42B5-BCEF-C15D17084331}" srcOrd="0" destOrd="0" presId="urn:microsoft.com/office/officeart/2005/8/layout/hierarchy4"/>
    <dgm:cxn modelId="{4419016B-29AA-439A-8DAB-C4B54D0B70B6}" type="presOf" srcId="{2B294FE8-B497-4A09-BBE3-D4D7E68BEBE5}" destId="{3D3FAF48-F987-4AB7-A2B4-2A215DC0B7A6}" srcOrd="0" destOrd="0" presId="urn:microsoft.com/office/officeart/2005/8/layout/hierarchy4"/>
    <dgm:cxn modelId="{42DB3850-ED31-4D9D-AB61-147837C65D50}" srcId="{75903868-CF60-4B4C-9EB0-81BEB6D0F632}" destId="{10BB432F-DFFB-4161-9006-B9D767D00DB3}" srcOrd="1" destOrd="0" parTransId="{E6A36D45-8EAD-4A67-9904-63D35D73E2CE}" sibTransId="{04293D48-B57A-4862-98B7-C406BD1F1015}"/>
    <dgm:cxn modelId="{21D63154-E7C9-4CEF-9453-B4AAB9C083AA}" srcId="{72D2DAB6-9E50-49A3-A849-82F1F10920BC}" destId="{75903868-CF60-4B4C-9EB0-81BEB6D0F632}" srcOrd="0" destOrd="0" parTransId="{EB8238C1-6053-4ACA-A6A5-F379BD6B8E9D}" sibTransId="{459514FD-4443-4B96-809B-37DE3F42B369}"/>
    <dgm:cxn modelId="{3700AB8A-8B99-431A-9686-A2508471AC7F}" type="presOf" srcId="{3C575FF0-4F6C-4F6D-A9FA-36AF34CDCE07}" destId="{EB035DFD-5733-404C-B596-0763275FAEA2}" srcOrd="0" destOrd="0" presId="urn:microsoft.com/office/officeart/2005/8/layout/hierarchy4"/>
    <dgm:cxn modelId="{C4101D8E-B496-45F9-965A-851A6BC22363}" srcId="{CE8F2E80-304A-4DB6-9293-F771D212D1AF}" destId="{250A7FB2-91AA-46FB-AED6-03903880E4A5}" srcOrd="1" destOrd="0" parTransId="{D312C1C0-4BFD-4B16-B9CB-4CAE776AFB2A}" sibTransId="{1ED9FF67-DE1D-4023-B73B-272AEFDDD1F6}"/>
    <dgm:cxn modelId="{7D57DF91-6F7C-4E7B-9C63-C5EB3C8E9C12}" type="presOf" srcId="{CE8F2E80-304A-4DB6-9293-F771D212D1AF}" destId="{C805B079-7788-497D-9E87-74F99E334363}" srcOrd="0" destOrd="0" presId="urn:microsoft.com/office/officeart/2005/8/layout/hierarchy4"/>
    <dgm:cxn modelId="{05312C94-4BDE-4DE0-AB59-D42A1E8E38CC}" type="presOf" srcId="{E854E0A9-9900-4BD1-B1C4-AE897DDA0DCC}" destId="{A0D88960-777A-4221-A812-EAA72A05CEC9}" srcOrd="0" destOrd="0" presId="urn:microsoft.com/office/officeart/2005/8/layout/hierarchy4"/>
    <dgm:cxn modelId="{F0F9A8A3-93FA-41C2-B6ED-E2A237DEDED3}" srcId="{75903868-CF60-4B4C-9EB0-81BEB6D0F632}" destId="{CE8F2E80-304A-4DB6-9293-F771D212D1AF}" srcOrd="0" destOrd="0" parTransId="{3CD12C17-812E-41F4-A4B5-50D9A4737672}" sibTransId="{E579D00C-AC7F-48BE-A252-1FFEDDF90EE5}"/>
    <dgm:cxn modelId="{8A3365AD-C879-4FB4-9286-F2B5625A397D}" type="presOf" srcId="{10BB432F-DFFB-4161-9006-B9D767D00DB3}" destId="{99388BF5-3358-470D-AA79-8CCFDCDDF006}" srcOrd="0" destOrd="0" presId="urn:microsoft.com/office/officeart/2005/8/layout/hierarchy4"/>
    <dgm:cxn modelId="{6F8529B0-D2EC-435D-A34C-F22C1417C400}" type="presOf" srcId="{250A7FB2-91AA-46FB-AED6-03903880E4A5}" destId="{5F346F58-0C7D-474A-96CF-A55B965D9141}" srcOrd="0" destOrd="0" presId="urn:microsoft.com/office/officeart/2005/8/layout/hierarchy4"/>
    <dgm:cxn modelId="{559770DF-B6E2-4BA6-AA80-4FC40A0C51CB}" type="presOf" srcId="{72D2DAB6-9E50-49A3-A849-82F1F10920BC}" destId="{BE50BEA7-4ADF-4D72-AFF2-E56F4C32EA94}" srcOrd="0" destOrd="0" presId="urn:microsoft.com/office/officeart/2005/8/layout/hierarchy4"/>
    <dgm:cxn modelId="{F4F4BCF8-7E41-4ADB-B9E6-150FB9DE67A6}" srcId="{10BB432F-DFFB-4161-9006-B9D767D00DB3}" destId="{2B294FE8-B497-4A09-BBE3-D4D7E68BEBE5}" srcOrd="0" destOrd="0" parTransId="{6CA230A8-4800-4ACF-AAF2-C6D6C1B3F9C9}" sibTransId="{07BB4503-92BA-4063-8D0A-CC25F3EE3CA0}"/>
    <dgm:cxn modelId="{0212BC5B-4084-411B-87AB-384562BB6310}" type="presParOf" srcId="{BE50BEA7-4ADF-4D72-AFF2-E56F4C32EA94}" destId="{D0E48856-BAB9-442F-8A0C-1BA7042D85DD}" srcOrd="0" destOrd="0" presId="urn:microsoft.com/office/officeart/2005/8/layout/hierarchy4"/>
    <dgm:cxn modelId="{57C646D4-DB11-4118-8B5D-EC47A86BD90D}" type="presParOf" srcId="{D0E48856-BAB9-442F-8A0C-1BA7042D85DD}" destId="{F1D92FDA-A0DE-47E7-B848-B601902A17A3}" srcOrd="0" destOrd="0" presId="urn:microsoft.com/office/officeart/2005/8/layout/hierarchy4"/>
    <dgm:cxn modelId="{E0326C8D-3E5B-4855-99FA-6471DA89A332}" type="presParOf" srcId="{D0E48856-BAB9-442F-8A0C-1BA7042D85DD}" destId="{4FA42AFA-4979-441A-83CF-C9236E003A74}" srcOrd="1" destOrd="0" presId="urn:microsoft.com/office/officeart/2005/8/layout/hierarchy4"/>
    <dgm:cxn modelId="{137A69F9-52F5-4801-8C24-A3CB4B27409C}" type="presParOf" srcId="{D0E48856-BAB9-442F-8A0C-1BA7042D85DD}" destId="{79D76B02-EFB6-4579-85DB-A4323AB06F79}" srcOrd="2" destOrd="0" presId="urn:microsoft.com/office/officeart/2005/8/layout/hierarchy4"/>
    <dgm:cxn modelId="{D6C587FE-3B81-4FD3-8104-A0E20E6BD311}" type="presParOf" srcId="{79D76B02-EFB6-4579-85DB-A4323AB06F79}" destId="{B378BA4B-65DC-42C6-8B6E-5908328B6615}" srcOrd="0" destOrd="0" presId="urn:microsoft.com/office/officeart/2005/8/layout/hierarchy4"/>
    <dgm:cxn modelId="{9BCD2F21-30D4-4A67-AB56-861075D109F8}" type="presParOf" srcId="{B378BA4B-65DC-42C6-8B6E-5908328B6615}" destId="{C805B079-7788-497D-9E87-74F99E334363}" srcOrd="0" destOrd="0" presId="urn:microsoft.com/office/officeart/2005/8/layout/hierarchy4"/>
    <dgm:cxn modelId="{531770BD-087D-483B-A80D-33E81E0107CC}" type="presParOf" srcId="{B378BA4B-65DC-42C6-8B6E-5908328B6615}" destId="{D3246ADF-65CB-418E-9631-B7F3C725D567}" srcOrd="1" destOrd="0" presId="urn:microsoft.com/office/officeart/2005/8/layout/hierarchy4"/>
    <dgm:cxn modelId="{56AB3F65-207D-4777-BBA5-A98B2899BC55}" type="presParOf" srcId="{B378BA4B-65DC-42C6-8B6E-5908328B6615}" destId="{6FB74278-C28C-4712-BF11-22B34B979D80}" srcOrd="2" destOrd="0" presId="urn:microsoft.com/office/officeart/2005/8/layout/hierarchy4"/>
    <dgm:cxn modelId="{5CF915F2-75A9-4039-B71D-3C50DD1F6046}" type="presParOf" srcId="{6FB74278-C28C-4712-BF11-22B34B979D80}" destId="{1992A676-2762-4C83-A851-8B0FF58AEDB6}" srcOrd="0" destOrd="0" presId="urn:microsoft.com/office/officeart/2005/8/layout/hierarchy4"/>
    <dgm:cxn modelId="{67234ADC-9333-4A86-850C-96C46AEB6EA5}" type="presParOf" srcId="{1992A676-2762-4C83-A851-8B0FF58AEDB6}" destId="{05B6DD6E-F930-4473-8671-305F801B038A}" srcOrd="0" destOrd="0" presId="urn:microsoft.com/office/officeart/2005/8/layout/hierarchy4"/>
    <dgm:cxn modelId="{37B446F5-991B-4D90-A573-88F6C85D98EB}" type="presParOf" srcId="{1992A676-2762-4C83-A851-8B0FF58AEDB6}" destId="{2AA92C2E-C14A-4152-AF36-1FDA09BFBE7B}" srcOrd="1" destOrd="0" presId="urn:microsoft.com/office/officeart/2005/8/layout/hierarchy4"/>
    <dgm:cxn modelId="{08698D3E-A5E9-4E81-B67C-4C1DDB04F048}" type="presParOf" srcId="{6FB74278-C28C-4712-BF11-22B34B979D80}" destId="{C70B2BDE-2D01-4B66-AF84-DDC53E6C58B3}" srcOrd="1" destOrd="0" presId="urn:microsoft.com/office/officeart/2005/8/layout/hierarchy4"/>
    <dgm:cxn modelId="{67165022-83B0-4E03-86DB-BC418A861FDD}" type="presParOf" srcId="{6FB74278-C28C-4712-BF11-22B34B979D80}" destId="{D9091C19-C4DB-4EE9-8ECE-556FBAB23681}" srcOrd="2" destOrd="0" presId="urn:microsoft.com/office/officeart/2005/8/layout/hierarchy4"/>
    <dgm:cxn modelId="{F842B004-0DBB-4FAC-84BF-6A1DFF450B3B}" type="presParOf" srcId="{D9091C19-C4DB-4EE9-8ECE-556FBAB23681}" destId="{5F346F58-0C7D-474A-96CF-A55B965D9141}" srcOrd="0" destOrd="0" presId="urn:microsoft.com/office/officeart/2005/8/layout/hierarchy4"/>
    <dgm:cxn modelId="{D1E8AB78-8BB0-4ADE-9494-CD22D94AB744}" type="presParOf" srcId="{D9091C19-C4DB-4EE9-8ECE-556FBAB23681}" destId="{0D66B8D1-6664-469C-A730-2717F4D7E497}" srcOrd="1" destOrd="0" presId="urn:microsoft.com/office/officeart/2005/8/layout/hierarchy4"/>
    <dgm:cxn modelId="{6CC349BE-8386-4B82-8D55-D100508926C8}" type="presParOf" srcId="{6FB74278-C28C-4712-BF11-22B34B979D80}" destId="{640C2E19-4E13-4EE0-A279-3EEDA7CC4705}" srcOrd="3" destOrd="0" presId="urn:microsoft.com/office/officeart/2005/8/layout/hierarchy4"/>
    <dgm:cxn modelId="{8F219AF3-C76E-4341-8E11-16148BD8DB08}" type="presParOf" srcId="{6FB74278-C28C-4712-BF11-22B34B979D80}" destId="{993B80A5-5285-43E9-8C3E-CE9C54537785}" srcOrd="4" destOrd="0" presId="urn:microsoft.com/office/officeart/2005/8/layout/hierarchy4"/>
    <dgm:cxn modelId="{C2B22E42-86EF-42C6-8AF9-69185B58C8EE}" type="presParOf" srcId="{993B80A5-5285-43E9-8C3E-CE9C54537785}" destId="{EB035DFD-5733-404C-B596-0763275FAEA2}" srcOrd="0" destOrd="0" presId="urn:microsoft.com/office/officeart/2005/8/layout/hierarchy4"/>
    <dgm:cxn modelId="{7DB6AA98-4C60-4952-A397-211D01331848}" type="presParOf" srcId="{993B80A5-5285-43E9-8C3E-CE9C54537785}" destId="{6C124AC9-6EBD-49A2-AE32-8EB8A91580F6}" srcOrd="1" destOrd="0" presId="urn:microsoft.com/office/officeart/2005/8/layout/hierarchy4"/>
    <dgm:cxn modelId="{E0C5B5D7-A25B-4C21-A717-EFA81EAE1765}" type="presParOf" srcId="{79D76B02-EFB6-4579-85DB-A4323AB06F79}" destId="{DD0F7C37-B526-48FB-B163-0585DD086D41}" srcOrd="1" destOrd="0" presId="urn:microsoft.com/office/officeart/2005/8/layout/hierarchy4"/>
    <dgm:cxn modelId="{C2542969-0144-4545-8BD8-0962E1037D19}" type="presParOf" srcId="{79D76B02-EFB6-4579-85DB-A4323AB06F79}" destId="{CC356884-EFB6-4ECF-9C72-09096B8B3E4C}" srcOrd="2" destOrd="0" presId="urn:microsoft.com/office/officeart/2005/8/layout/hierarchy4"/>
    <dgm:cxn modelId="{918A5690-3C1B-4A39-8655-FE8DF267FC67}" type="presParOf" srcId="{CC356884-EFB6-4ECF-9C72-09096B8B3E4C}" destId="{99388BF5-3358-470D-AA79-8CCFDCDDF006}" srcOrd="0" destOrd="0" presId="urn:microsoft.com/office/officeart/2005/8/layout/hierarchy4"/>
    <dgm:cxn modelId="{924299E7-3C23-43FD-8AA9-7E22510CB1E3}" type="presParOf" srcId="{CC356884-EFB6-4ECF-9C72-09096B8B3E4C}" destId="{497469FA-88F0-4CCE-A1EC-1C46FDFAFCBB}" srcOrd="1" destOrd="0" presId="urn:microsoft.com/office/officeart/2005/8/layout/hierarchy4"/>
    <dgm:cxn modelId="{E8EB01D3-2303-429F-B6BD-5230012BFC4B}" type="presParOf" srcId="{CC356884-EFB6-4ECF-9C72-09096B8B3E4C}" destId="{A39929B1-6BE4-4E13-9BC3-E2788FBA47B2}" srcOrd="2" destOrd="0" presId="urn:microsoft.com/office/officeart/2005/8/layout/hierarchy4"/>
    <dgm:cxn modelId="{766F40DB-7FDA-4B89-A269-1F4362B8C542}" type="presParOf" srcId="{A39929B1-6BE4-4E13-9BC3-E2788FBA47B2}" destId="{6919E0FC-8156-4CBE-822C-0797824C37E7}" srcOrd="0" destOrd="0" presId="urn:microsoft.com/office/officeart/2005/8/layout/hierarchy4"/>
    <dgm:cxn modelId="{BF12EFE5-8A6A-471E-8F7A-CB0A2A8AF11F}" type="presParOf" srcId="{6919E0FC-8156-4CBE-822C-0797824C37E7}" destId="{3D3FAF48-F987-4AB7-A2B4-2A215DC0B7A6}" srcOrd="0" destOrd="0" presId="urn:microsoft.com/office/officeart/2005/8/layout/hierarchy4"/>
    <dgm:cxn modelId="{E65BDCEE-452B-4241-B404-A153025B8A2A}" type="presParOf" srcId="{6919E0FC-8156-4CBE-822C-0797824C37E7}" destId="{5B2C9456-9381-4D9A-838E-7CA37B76564A}" srcOrd="1" destOrd="0" presId="urn:microsoft.com/office/officeart/2005/8/layout/hierarchy4"/>
    <dgm:cxn modelId="{61265D40-2459-4464-BAD5-980AD9BA2D1E}" type="presParOf" srcId="{A39929B1-6BE4-4E13-9BC3-E2788FBA47B2}" destId="{EA6D5023-950D-412B-A54E-EF5D3A85092A}" srcOrd="1" destOrd="0" presId="urn:microsoft.com/office/officeart/2005/8/layout/hierarchy4"/>
    <dgm:cxn modelId="{3EAFAFE5-C8DE-4BBC-8685-8102A55E7BAC}" type="presParOf" srcId="{A39929B1-6BE4-4E13-9BC3-E2788FBA47B2}" destId="{C5171FE0-B8E2-4910-A358-993D0835DA6E}" srcOrd="2" destOrd="0" presId="urn:microsoft.com/office/officeart/2005/8/layout/hierarchy4"/>
    <dgm:cxn modelId="{89B6B9D7-6FA8-4A5E-A250-5CB87A9AA017}" type="presParOf" srcId="{C5171FE0-B8E2-4910-A358-993D0835DA6E}" destId="{A0D88960-777A-4221-A812-EAA72A05CEC9}" srcOrd="0" destOrd="0" presId="urn:microsoft.com/office/officeart/2005/8/layout/hierarchy4"/>
    <dgm:cxn modelId="{75B15201-004A-4A42-BE50-24679A2FC023}" type="presParOf" srcId="{C5171FE0-B8E2-4910-A358-993D0835DA6E}" destId="{E44C62CC-9EAA-44B2-B24A-7B8FA611DBC0}" srcOrd="1" destOrd="0" presId="urn:microsoft.com/office/officeart/2005/8/layout/hierarchy4"/>
    <dgm:cxn modelId="{61874EFC-D178-43BC-ABE5-4DE2049A411A}" type="presParOf" srcId="{A39929B1-6BE4-4E13-9BC3-E2788FBA47B2}" destId="{CA02324D-7A73-4B1E-8E2E-4AD1220ADD36}" srcOrd="3" destOrd="0" presId="urn:microsoft.com/office/officeart/2005/8/layout/hierarchy4"/>
    <dgm:cxn modelId="{7A0F912B-7934-4ED0-BD5F-5F1B703C75C4}" type="presParOf" srcId="{A39929B1-6BE4-4E13-9BC3-E2788FBA47B2}" destId="{A2255750-D104-4114-8F0D-C80C711B740C}" srcOrd="4" destOrd="0" presId="urn:microsoft.com/office/officeart/2005/8/layout/hierarchy4"/>
    <dgm:cxn modelId="{686DA4FE-92CC-4415-B53F-754F8BA77994}" type="presParOf" srcId="{A2255750-D104-4114-8F0D-C80C711B740C}" destId="{1992B0DC-109C-42B5-BCEF-C15D17084331}" srcOrd="0" destOrd="0" presId="urn:microsoft.com/office/officeart/2005/8/layout/hierarchy4"/>
    <dgm:cxn modelId="{F65DFB74-EB5B-469E-B48B-297D3CCD01F5}" type="presParOf" srcId="{A2255750-D104-4114-8F0D-C80C711B740C}" destId="{58039B6F-8DAC-459F-B166-69E39D82EBC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8769A0-6293-4B8C-B32F-BE43D23017C4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A8CDE7F7-D011-4AA1-A7F8-28F1EED13E25}">
      <dgm:prSet phldrT="[Text]"/>
      <dgm:spPr/>
      <dgm:t>
        <a:bodyPr/>
        <a:lstStyle/>
        <a:p>
          <a:r>
            <a:rPr lang="cs-CZ" dirty="0"/>
            <a:t>Systémový přístup</a:t>
          </a:r>
        </a:p>
      </dgm:t>
    </dgm:pt>
    <dgm:pt modelId="{8DF29159-9B56-4527-B94E-25F02152579D}" type="parTrans" cxnId="{418F5269-F553-40FA-ADFA-A79EAB30DE2D}">
      <dgm:prSet/>
      <dgm:spPr/>
      <dgm:t>
        <a:bodyPr/>
        <a:lstStyle/>
        <a:p>
          <a:endParaRPr lang="cs-CZ"/>
        </a:p>
      </dgm:t>
    </dgm:pt>
    <dgm:pt modelId="{B1C7B555-A186-4474-81BB-62BB19BFE0E5}" type="sibTrans" cxnId="{418F5269-F553-40FA-ADFA-A79EAB30DE2D}">
      <dgm:prSet/>
      <dgm:spPr/>
      <dgm:t>
        <a:bodyPr/>
        <a:lstStyle/>
        <a:p>
          <a:endParaRPr lang="cs-CZ"/>
        </a:p>
      </dgm:t>
    </dgm:pt>
    <dgm:pt modelId="{9D5D9DA5-FBE6-416F-A370-5206AD3C722A}">
      <dgm:prSet phldrT="[Text]"/>
      <dgm:spPr/>
      <dgm:t>
        <a:bodyPr/>
        <a:lstStyle/>
        <a:p>
          <a:r>
            <a:rPr lang="cs-CZ" dirty="0"/>
            <a:t>Metodický přístup</a:t>
          </a:r>
        </a:p>
      </dgm:t>
    </dgm:pt>
    <dgm:pt modelId="{B64B0016-E2E1-4F42-B1B6-C467F050A8B0}" type="parTrans" cxnId="{7463E4EA-9ACF-4240-8976-41082EF7C8F4}">
      <dgm:prSet/>
      <dgm:spPr/>
      <dgm:t>
        <a:bodyPr/>
        <a:lstStyle/>
        <a:p>
          <a:endParaRPr lang="cs-CZ"/>
        </a:p>
      </dgm:t>
    </dgm:pt>
    <dgm:pt modelId="{8B84208D-5B63-4BAE-A9AF-23D37C01B0B6}" type="sibTrans" cxnId="{7463E4EA-9ACF-4240-8976-41082EF7C8F4}">
      <dgm:prSet/>
      <dgm:spPr/>
      <dgm:t>
        <a:bodyPr/>
        <a:lstStyle/>
        <a:p>
          <a:endParaRPr lang="cs-CZ"/>
        </a:p>
      </dgm:t>
    </dgm:pt>
    <dgm:pt modelId="{52D4E194-6304-4B44-B518-B232B11CB7C5}">
      <dgm:prSet phldrT="[Text]"/>
      <dgm:spPr/>
      <dgm:t>
        <a:bodyPr/>
        <a:lstStyle/>
        <a:p>
          <a:r>
            <a:rPr lang="cs-CZ" dirty="0"/>
            <a:t>Strukturování problému a strukturování v čase</a:t>
          </a:r>
        </a:p>
      </dgm:t>
    </dgm:pt>
    <dgm:pt modelId="{2E023315-508A-49BF-BB76-0B7537A70E71}" type="parTrans" cxnId="{2160ABDE-238E-47F7-B49C-62157491FE13}">
      <dgm:prSet/>
      <dgm:spPr/>
      <dgm:t>
        <a:bodyPr/>
        <a:lstStyle/>
        <a:p>
          <a:endParaRPr lang="cs-CZ"/>
        </a:p>
      </dgm:t>
    </dgm:pt>
    <dgm:pt modelId="{F6BAFFB0-EFB8-4E6A-9AEF-D1B465F0F5C3}" type="sibTrans" cxnId="{2160ABDE-238E-47F7-B49C-62157491FE13}">
      <dgm:prSet/>
      <dgm:spPr/>
      <dgm:t>
        <a:bodyPr/>
        <a:lstStyle/>
        <a:p>
          <a:endParaRPr lang="cs-CZ"/>
        </a:p>
      </dgm:t>
    </dgm:pt>
    <dgm:pt modelId="{10A57BB5-F7A2-4217-9A85-AEA556C0353E}">
      <dgm:prSet phldrT="[Text]"/>
      <dgm:spPr/>
      <dgm:t>
        <a:bodyPr/>
        <a:lstStyle/>
        <a:p>
          <a:r>
            <a:rPr lang="cs-CZ" dirty="0"/>
            <a:t>Přiměřené prostředky</a:t>
          </a:r>
        </a:p>
      </dgm:t>
    </dgm:pt>
    <dgm:pt modelId="{AC138E77-83CE-4ABE-8144-620A839E0AA3}" type="parTrans" cxnId="{94E6D17B-78D1-45F9-A424-62016AF98CA0}">
      <dgm:prSet/>
      <dgm:spPr/>
      <dgm:t>
        <a:bodyPr/>
        <a:lstStyle/>
        <a:p>
          <a:endParaRPr lang="cs-CZ"/>
        </a:p>
      </dgm:t>
    </dgm:pt>
    <dgm:pt modelId="{2599F10B-1B94-4B50-8F1F-329BABE2E0B2}" type="sibTrans" cxnId="{94E6D17B-78D1-45F9-A424-62016AF98CA0}">
      <dgm:prSet/>
      <dgm:spPr/>
      <dgm:t>
        <a:bodyPr/>
        <a:lstStyle/>
        <a:p>
          <a:endParaRPr lang="cs-CZ"/>
        </a:p>
      </dgm:t>
    </dgm:pt>
    <dgm:pt modelId="{C2872A9E-BCFC-4666-8351-F08484E43095}">
      <dgm:prSet phldrT="[Text]"/>
      <dgm:spPr/>
      <dgm:t>
        <a:bodyPr/>
        <a:lstStyle/>
        <a:p>
          <a:r>
            <a:rPr lang="cs-CZ" dirty="0"/>
            <a:t>Interdisciplinární týmová práce</a:t>
          </a:r>
        </a:p>
      </dgm:t>
    </dgm:pt>
    <dgm:pt modelId="{57221FF9-B419-4BEF-8942-9A891BA8E76B}" type="parTrans" cxnId="{D325A910-CC1C-4FEF-903B-5B553DCEDB3C}">
      <dgm:prSet/>
      <dgm:spPr/>
      <dgm:t>
        <a:bodyPr/>
        <a:lstStyle/>
        <a:p>
          <a:endParaRPr lang="cs-CZ"/>
        </a:p>
      </dgm:t>
    </dgm:pt>
    <dgm:pt modelId="{EEA3D724-64FD-45E5-8F08-BDA5A989C45E}" type="sibTrans" cxnId="{D325A910-CC1C-4FEF-903B-5B553DCEDB3C}">
      <dgm:prSet/>
      <dgm:spPr/>
      <dgm:t>
        <a:bodyPr/>
        <a:lstStyle/>
        <a:p>
          <a:endParaRPr lang="cs-CZ"/>
        </a:p>
      </dgm:t>
    </dgm:pt>
    <dgm:pt modelId="{EA9BF9A1-F7FA-47E8-B596-990808E5C1C9}">
      <dgm:prSet phldrT="[Text]"/>
      <dgm:spPr/>
      <dgm:t>
        <a:bodyPr/>
        <a:lstStyle/>
        <a:p>
          <a:r>
            <a:rPr lang="cs-CZ" dirty="0"/>
            <a:t>Využití počítačové podpory</a:t>
          </a:r>
        </a:p>
      </dgm:t>
    </dgm:pt>
    <dgm:pt modelId="{457E29E9-2AB5-40B2-8484-3B8F5B8EC591}" type="parTrans" cxnId="{56EEE06A-2112-4253-A91C-318A521865E7}">
      <dgm:prSet/>
      <dgm:spPr/>
    </dgm:pt>
    <dgm:pt modelId="{586D9608-73F4-426F-8BCB-DF8B0EDCE905}" type="sibTrans" cxnId="{56EEE06A-2112-4253-A91C-318A521865E7}">
      <dgm:prSet/>
      <dgm:spPr/>
    </dgm:pt>
    <dgm:pt modelId="{444EF963-B6D5-4216-AA41-9A148E6D4C8C}">
      <dgm:prSet phldrT="[Text]"/>
      <dgm:spPr/>
      <dgm:t>
        <a:bodyPr/>
        <a:lstStyle/>
        <a:p>
          <a:r>
            <a:rPr lang="cs-CZ" dirty="0"/>
            <a:t>Aplikace zásad trvalého zlepšování</a:t>
          </a:r>
        </a:p>
      </dgm:t>
    </dgm:pt>
    <dgm:pt modelId="{4D9DD928-492C-47D0-868D-641DA0B0C666}" type="parTrans" cxnId="{6D352878-0F82-4953-8308-3BFBBAF928FA}">
      <dgm:prSet/>
      <dgm:spPr/>
    </dgm:pt>
    <dgm:pt modelId="{5AC4362F-B70B-4DAE-81A2-4E7ECDE87C43}" type="sibTrans" cxnId="{6D352878-0F82-4953-8308-3BFBBAF928FA}">
      <dgm:prSet/>
      <dgm:spPr/>
    </dgm:pt>
    <dgm:pt modelId="{8E1FB42D-3B1E-4AE0-978B-5EFD891B9503}">
      <dgm:prSet phldrT="[Text]"/>
      <dgm:spPr/>
      <dgm:t>
        <a:bodyPr/>
        <a:lstStyle/>
        <a:p>
          <a:r>
            <a:rPr lang="cs-CZ" dirty="0"/>
            <a:t>Integrace</a:t>
          </a:r>
        </a:p>
      </dgm:t>
    </dgm:pt>
    <dgm:pt modelId="{75DB04AD-9980-4EFD-81C9-D5DC9C9FBB9D}" type="parTrans" cxnId="{50FCED66-4456-4C69-84ED-396A5C251009}">
      <dgm:prSet/>
      <dgm:spPr/>
    </dgm:pt>
    <dgm:pt modelId="{13C82D81-A9A6-4BC3-8A3F-4C82BDC74079}" type="sibTrans" cxnId="{50FCED66-4456-4C69-84ED-396A5C251009}">
      <dgm:prSet/>
      <dgm:spPr/>
    </dgm:pt>
    <dgm:pt modelId="{89890AC6-57C3-4250-9FF9-EDDAA52BECB6}" type="pres">
      <dgm:prSet presAssocID="{328769A0-6293-4B8C-B32F-BE43D23017C4}" presName="diagram" presStyleCnt="0">
        <dgm:presLayoutVars>
          <dgm:dir/>
          <dgm:resizeHandles val="exact"/>
        </dgm:presLayoutVars>
      </dgm:prSet>
      <dgm:spPr/>
    </dgm:pt>
    <dgm:pt modelId="{FA462679-4B07-444E-94B0-8588AF4747EC}" type="pres">
      <dgm:prSet presAssocID="{A8CDE7F7-D011-4AA1-A7F8-28F1EED13E25}" presName="node" presStyleLbl="node1" presStyleIdx="0" presStyleCnt="8">
        <dgm:presLayoutVars>
          <dgm:bulletEnabled val="1"/>
        </dgm:presLayoutVars>
      </dgm:prSet>
      <dgm:spPr/>
    </dgm:pt>
    <dgm:pt modelId="{2C837391-D3D2-4B2B-A245-8DA6596063F0}" type="pres">
      <dgm:prSet presAssocID="{B1C7B555-A186-4474-81BB-62BB19BFE0E5}" presName="sibTrans" presStyleCnt="0"/>
      <dgm:spPr/>
    </dgm:pt>
    <dgm:pt modelId="{5AF54574-DE5E-4ECC-8F47-383B41D6D570}" type="pres">
      <dgm:prSet presAssocID="{9D5D9DA5-FBE6-416F-A370-5206AD3C722A}" presName="node" presStyleLbl="node1" presStyleIdx="1" presStyleCnt="8">
        <dgm:presLayoutVars>
          <dgm:bulletEnabled val="1"/>
        </dgm:presLayoutVars>
      </dgm:prSet>
      <dgm:spPr/>
    </dgm:pt>
    <dgm:pt modelId="{69DB9536-C232-4539-ADC3-4BB58BEE5E40}" type="pres">
      <dgm:prSet presAssocID="{8B84208D-5B63-4BAE-A9AF-23D37C01B0B6}" presName="sibTrans" presStyleCnt="0"/>
      <dgm:spPr/>
    </dgm:pt>
    <dgm:pt modelId="{D855853A-B3AF-40B2-AD36-EEC57479E610}" type="pres">
      <dgm:prSet presAssocID="{52D4E194-6304-4B44-B518-B232B11CB7C5}" presName="node" presStyleLbl="node1" presStyleIdx="2" presStyleCnt="8">
        <dgm:presLayoutVars>
          <dgm:bulletEnabled val="1"/>
        </dgm:presLayoutVars>
      </dgm:prSet>
      <dgm:spPr/>
    </dgm:pt>
    <dgm:pt modelId="{7272422A-F632-4995-8E57-BB4AD4CBF8FA}" type="pres">
      <dgm:prSet presAssocID="{F6BAFFB0-EFB8-4E6A-9AEF-D1B465F0F5C3}" presName="sibTrans" presStyleCnt="0"/>
      <dgm:spPr/>
    </dgm:pt>
    <dgm:pt modelId="{9093A7BF-6387-4358-8E9B-4513C0227DB7}" type="pres">
      <dgm:prSet presAssocID="{10A57BB5-F7A2-4217-9A85-AEA556C0353E}" presName="node" presStyleLbl="node1" presStyleIdx="3" presStyleCnt="8">
        <dgm:presLayoutVars>
          <dgm:bulletEnabled val="1"/>
        </dgm:presLayoutVars>
      </dgm:prSet>
      <dgm:spPr/>
    </dgm:pt>
    <dgm:pt modelId="{A9AA09DA-9FBD-4563-B512-6C6C715F28DA}" type="pres">
      <dgm:prSet presAssocID="{2599F10B-1B94-4B50-8F1F-329BABE2E0B2}" presName="sibTrans" presStyleCnt="0"/>
      <dgm:spPr/>
    </dgm:pt>
    <dgm:pt modelId="{9B82E8C2-A3DC-4A3F-ABCD-FAF9985D9CC0}" type="pres">
      <dgm:prSet presAssocID="{C2872A9E-BCFC-4666-8351-F08484E43095}" presName="node" presStyleLbl="node1" presStyleIdx="4" presStyleCnt="8">
        <dgm:presLayoutVars>
          <dgm:bulletEnabled val="1"/>
        </dgm:presLayoutVars>
      </dgm:prSet>
      <dgm:spPr/>
    </dgm:pt>
    <dgm:pt modelId="{7EF3806D-6BA1-43E7-82D1-BDF46BB2DF57}" type="pres">
      <dgm:prSet presAssocID="{EEA3D724-64FD-45E5-8F08-BDA5A989C45E}" presName="sibTrans" presStyleCnt="0"/>
      <dgm:spPr/>
    </dgm:pt>
    <dgm:pt modelId="{5DDC981A-9DD0-4636-BB5F-5CB468FE0909}" type="pres">
      <dgm:prSet presAssocID="{EA9BF9A1-F7FA-47E8-B596-990808E5C1C9}" presName="node" presStyleLbl="node1" presStyleIdx="5" presStyleCnt="8">
        <dgm:presLayoutVars>
          <dgm:bulletEnabled val="1"/>
        </dgm:presLayoutVars>
      </dgm:prSet>
      <dgm:spPr/>
    </dgm:pt>
    <dgm:pt modelId="{E1B0EADE-48B5-49B3-A3B4-27631B701034}" type="pres">
      <dgm:prSet presAssocID="{586D9608-73F4-426F-8BCB-DF8B0EDCE905}" presName="sibTrans" presStyleCnt="0"/>
      <dgm:spPr/>
    </dgm:pt>
    <dgm:pt modelId="{4D392CE5-C39D-4ACD-940D-42C117EE61E6}" type="pres">
      <dgm:prSet presAssocID="{444EF963-B6D5-4216-AA41-9A148E6D4C8C}" presName="node" presStyleLbl="node1" presStyleIdx="6" presStyleCnt="8">
        <dgm:presLayoutVars>
          <dgm:bulletEnabled val="1"/>
        </dgm:presLayoutVars>
      </dgm:prSet>
      <dgm:spPr/>
    </dgm:pt>
    <dgm:pt modelId="{7DEF75F8-CF59-4047-A411-855408C514C6}" type="pres">
      <dgm:prSet presAssocID="{5AC4362F-B70B-4DAE-81A2-4E7ECDE87C43}" presName="sibTrans" presStyleCnt="0"/>
      <dgm:spPr/>
    </dgm:pt>
    <dgm:pt modelId="{AB9CAA3D-9E64-49FD-8EB5-57415BF26C11}" type="pres">
      <dgm:prSet presAssocID="{8E1FB42D-3B1E-4AE0-978B-5EFD891B9503}" presName="node" presStyleLbl="node1" presStyleIdx="7" presStyleCnt="8">
        <dgm:presLayoutVars>
          <dgm:bulletEnabled val="1"/>
        </dgm:presLayoutVars>
      </dgm:prSet>
      <dgm:spPr/>
    </dgm:pt>
  </dgm:ptLst>
  <dgm:cxnLst>
    <dgm:cxn modelId="{0DCD9C03-2575-4E65-8B68-B3314459229E}" type="presOf" srcId="{8E1FB42D-3B1E-4AE0-978B-5EFD891B9503}" destId="{AB9CAA3D-9E64-49FD-8EB5-57415BF26C11}" srcOrd="0" destOrd="0" presId="urn:microsoft.com/office/officeart/2005/8/layout/default"/>
    <dgm:cxn modelId="{D325A910-CC1C-4FEF-903B-5B553DCEDB3C}" srcId="{328769A0-6293-4B8C-B32F-BE43D23017C4}" destId="{C2872A9E-BCFC-4666-8351-F08484E43095}" srcOrd="4" destOrd="0" parTransId="{57221FF9-B419-4BEF-8942-9A891BA8E76B}" sibTransId="{EEA3D724-64FD-45E5-8F08-BDA5A989C45E}"/>
    <dgm:cxn modelId="{C6B6241B-070C-460A-BF19-D29B2C1A5C1B}" type="presOf" srcId="{A8CDE7F7-D011-4AA1-A7F8-28F1EED13E25}" destId="{FA462679-4B07-444E-94B0-8588AF4747EC}" srcOrd="0" destOrd="0" presId="urn:microsoft.com/office/officeart/2005/8/layout/default"/>
    <dgm:cxn modelId="{2078B220-9658-4883-84B2-EB16076CA814}" type="presOf" srcId="{EA9BF9A1-F7FA-47E8-B596-990808E5C1C9}" destId="{5DDC981A-9DD0-4636-BB5F-5CB468FE0909}" srcOrd="0" destOrd="0" presId="urn:microsoft.com/office/officeart/2005/8/layout/default"/>
    <dgm:cxn modelId="{FD798D31-2F57-4C07-B83B-72D8949B86FF}" type="presOf" srcId="{C2872A9E-BCFC-4666-8351-F08484E43095}" destId="{9B82E8C2-A3DC-4A3F-ABCD-FAF9985D9CC0}" srcOrd="0" destOrd="0" presId="urn:microsoft.com/office/officeart/2005/8/layout/default"/>
    <dgm:cxn modelId="{9F66193A-EDE3-496F-8049-CD35FA2AFC53}" type="presOf" srcId="{10A57BB5-F7A2-4217-9A85-AEA556C0353E}" destId="{9093A7BF-6387-4358-8E9B-4513C0227DB7}" srcOrd="0" destOrd="0" presId="urn:microsoft.com/office/officeart/2005/8/layout/default"/>
    <dgm:cxn modelId="{3E73DF44-BFFE-4F0E-B4AD-DFC53813F829}" type="presOf" srcId="{9D5D9DA5-FBE6-416F-A370-5206AD3C722A}" destId="{5AF54574-DE5E-4ECC-8F47-383B41D6D570}" srcOrd="0" destOrd="0" presId="urn:microsoft.com/office/officeart/2005/8/layout/default"/>
    <dgm:cxn modelId="{50FCED66-4456-4C69-84ED-396A5C251009}" srcId="{328769A0-6293-4B8C-B32F-BE43D23017C4}" destId="{8E1FB42D-3B1E-4AE0-978B-5EFD891B9503}" srcOrd="7" destOrd="0" parTransId="{75DB04AD-9980-4EFD-81C9-D5DC9C9FBB9D}" sibTransId="{13C82D81-A9A6-4BC3-8A3F-4C82BDC74079}"/>
    <dgm:cxn modelId="{418F5269-F553-40FA-ADFA-A79EAB30DE2D}" srcId="{328769A0-6293-4B8C-B32F-BE43D23017C4}" destId="{A8CDE7F7-D011-4AA1-A7F8-28F1EED13E25}" srcOrd="0" destOrd="0" parTransId="{8DF29159-9B56-4527-B94E-25F02152579D}" sibTransId="{B1C7B555-A186-4474-81BB-62BB19BFE0E5}"/>
    <dgm:cxn modelId="{56EEE06A-2112-4253-A91C-318A521865E7}" srcId="{328769A0-6293-4B8C-B32F-BE43D23017C4}" destId="{EA9BF9A1-F7FA-47E8-B596-990808E5C1C9}" srcOrd="5" destOrd="0" parTransId="{457E29E9-2AB5-40B2-8484-3B8F5B8EC591}" sibTransId="{586D9608-73F4-426F-8BCB-DF8B0EDCE905}"/>
    <dgm:cxn modelId="{DDA0476B-2B4A-4B5A-89B3-87D502CC279D}" type="presOf" srcId="{444EF963-B6D5-4216-AA41-9A148E6D4C8C}" destId="{4D392CE5-C39D-4ACD-940D-42C117EE61E6}" srcOrd="0" destOrd="0" presId="urn:microsoft.com/office/officeart/2005/8/layout/default"/>
    <dgm:cxn modelId="{D074A075-91ED-42D6-99ED-50242F8F0A35}" type="presOf" srcId="{328769A0-6293-4B8C-B32F-BE43D23017C4}" destId="{89890AC6-57C3-4250-9FF9-EDDAA52BECB6}" srcOrd="0" destOrd="0" presId="urn:microsoft.com/office/officeart/2005/8/layout/default"/>
    <dgm:cxn modelId="{6D352878-0F82-4953-8308-3BFBBAF928FA}" srcId="{328769A0-6293-4B8C-B32F-BE43D23017C4}" destId="{444EF963-B6D5-4216-AA41-9A148E6D4C8C}" srcOrd="6" destOrd="0" parTransId="{4D9DD928-492C-47D0-868D-641DA0B0C666}" sibTransId="{5AC4362F-B70B-4DAE-81A2-4E7ECDE87C43}"/>
    <dgm:cxn modelId="{94E6D17B-78D1-45F9-A424-62016AF98CA0}" srcId="{328769A0-6293-4B8C-B32F-BE43D23017C4}" destId="{10A57BB5-F7A2-4217-9A85-AEA556C0353E}" srcOrd="3" destOrd="0" parTransId="{AC138E77-83CE-4ABE-8144-620A839E0AA3}" sibTransId="{2599F10B-1B94-4B50-8F1F-329BABE2E0B2}"/>
    <dgm:cxn modelId="{2160ABDE-238E-47F7-B49C-62157491FE13}" srcId="{328769A0-6293-4B8C-B32F-BE43D23017C4}" destId="{52D4E194-6304-4B44-B518-B232B11CB7C5}" srcOrd="2" destOrd="0" parTransId="{2E023315-508A-49BF-BB76-0B7537A70E71}" sibTransId="{F6BAFFB0-EFB8-4E6A-9AEF-D1B465F0F5C3}"/>
    <dgm:cxn modelId="{7463E4EA-9ACF-4240-8976-41082EF7C8F4}" srcId="{328769A0-6293-4B8C-B32F-BE43D23017C4}" destId="{9D5D9DA5-FBE6-416F-A370-5206AD3C722A}" srcOrd="1" destOrd="0" parTransId="{B64B0016-E2E1-4F42-B1B6-C467F050A8B0}" sibTransId="{8B84208D-5B63-4BAE-A9AF-23D37C01B0B6}"/>
    <dgm:cxn modelId="{7B872BFD-070A-4075-948B-D8BDDB924F7B}" type="presOf" srcId="{52D4E194-6304-4B44-B518-B232B11CB7C5}" destId="{D855853A-B3AF-40B2-AD36-EEC57479E610}" srcOrd="0" destOrd="0" presId="urn:microsoft.com/office/officeart/2005/8/layout/default"/>
    <dgm:cxn modelId="{CD6655C3-A448-4C55-8199-EB7902ECE096}" type="presParOf" srcId="{89890AC6-57C3-4250-9FF9-EDDAA52BECB6}" destId="{FA462679-4B07-444E-94B0-8588AF4747EC}" srcOrd="0" destOrd="0" presId="urn:microsoft.com/office/officeart/2005/8/layout/default"/>
    <dgm:cxn modelId="{13ABCCE5-6E31-400B-B9D2-C093ED55F9AF}" type="presParOf" srcId="{89890AC6-57C3-4250-9FF9-EDDAA52BECB6}" destId="{2C837391-D3D2-4B2B-A245-8DA6596063F0}" srcOrd="1" destOrd="0" presId="urn:microsoft.com/office/officeart/2005/8/layout/default"/>
    <dgm:cxn modelId="{F107C353-E2B5-4F13-9F7A-BF26DEBDB0FB}" type="presParOf" srcId="{89890AC6-57C3-4250-9FF9-EDDAA52BECB6}" destId="{5AF54574-DE5E-4ECC-8F47-383B41D6D570}" srcOrd="2" destOrd="0" presId="urn:microsoft.com/office/officeart/2005/8/layout/default"/>
    <dgm:cxn modelId="{411A5804-AEE0-49B4-8F99-A13E5DB71EEB}" type="presParOf" srcId="{89890AC6-57C3-4250-9FF9-EDDAA52BECB6}" destId="{69DB9536-C232-4539-ADC3-4BB58BEE5E40}" srcOrd="3" destOrd="0" presId="urn:microsoft.com/office/officeart/2005/8/layout/default"/>
    <dgm:cxn modelId="{8F6ED88A-47DF-4FEC-89FC-B8E852B032AF}" type="presParOf" srcId="{89890AC6-57C3-4250-9FF9-EDDAA52BECB6}" destId="{D855853A-B3AF-40B2-AD36-EEC57479E610}" srcOrd="4" destOrd="0" presId="urn:microsoft.com/office/officeart/2005/8/layout/default"/>
    <dgm:cxn modelId="{99F43321-377E-49CE-96E6-E20C03D87156}" type="presParOf" srcId="{89890AC6-57C3-4250-9FF9-EDDAA52BECB6}" destId="{7272422A-F632-4995-8E57-BB4AD4CBF8FA}" srcOrd="5" destOrd="0" presId="urn:microsoft.com/office/officeart/2005/8/layout/default"/>
    <dgm:cxn modelId="{6883E01B-4901-4EC1-8D7E-00EA6505BFE1}" type="presParOf" srcId="{89890AC6-57C3-4250-9FF9-EDDAA52BECB6}" destId="{9093A7BF-6387-4358-8E9B-4513C0227DB7}" srcOrd="6" destOrd="0" presId="urn:microsoft.com/office/officeart/2005/8/layout/default"/>
    <dgm:cxn modelId="{801744F4-4163-4EED-BF69-98790A6E0CCD}" type="presParOf" srcId="{89890AC6-57C3-4250-9FF9-EDDAA52BECB6}" destId="{A9AA09DA-9FBD-4563-B512-6C6C715F28DA}" srcOrd="7" destOrd="0" presId="urn:microsoft.com/office/officeart/2005/8/layout/default"/>
    <dgm:cxn modelId="{98CDAC22-B35D-4250-9DD0-85E059BF6E90}" type="presParOf" srcId="{89890AC6-57C3-4250-9FF9-EDDAA52BECB6}" destId="{9B82E8C2-A3DC-4A3F-ABCD-FAF9985D9CC0}" srcOrd="8" destOrd="0" presId="urn:microsoft.com/office/officeart/2005/8/layout/default"/>
    <dgm:cxn modelId="{B5BA920A-7FF7-47A5-B725-2DDAD7207C5C}" type="presParOf" srcId="{89890AC6-57C3-4250-9FF9-EDDAA52BECB6}" destId="{7EF3806D-6BA1-43E7-82D1-BDF46BB2DF57}" srcOrd="9" destOrd="0" presId="urn:microsoft.com/office/officeart/2005/8/layout/default"/>
    <dgm:cxn modelId="{4D76E66C-7796-417E-99AB-7917206762D3}" type="presParOf" srcId="{89890AC6-57C3-4250-9FF9-EDDAA52BECB6}" destId="{5DDC981A-9DD0-4636-BB5F-5CB468FE0909}" srcOrd="10" destOrd="0" presId="urn:microsoft.com/office/officeart/2005/8/layout/default"/>
    <dgm:cxn modelId="{A3C7E01D-C141-4D23-9795-FBDC151530CD}" type="presParOf" srcId="{89890AC6-57C3-4250-9FF9-EDDAA52BECB6}" destId="{E1B0EADE-48B5-49B3-A3B4-27631B701034}" srcOrd="11" destOrd="0" presId="urn:microsoft.com/office/officeart/2005/8/layout/default"/>
    <dgm:cxn modelId="{CE94873A-77CA-4458-B506-063DBA4B79AC}" type="presParOf" srcId="{89890AC6-57C3-4250-9FF9-EDDAA52BECB6}" destId="{4D392CE5-C39D-4ACD-940D-42C117EE61E6}" srcOrd="12" destOrd="0" presId="urn:microsoft.com/office/officeart/2005/8/layout/default"/>
    <dgm:cxn modelId="{5F9B94FA-47BE-4A61-B61E-7974B9FA1997}" type="presParOf" srcId="{89890AC6-57C3-4250-9FF9-EDDAA52BECB6}" destId="{7DEF75F8-CF59-4047-A411-855408C514C6}" srcOrd="13" destOrd="0" presId="urn:microsoft.com/office/officeart/2005/8/layout/default"/>
    <dgm:cxn modelId="{2B69EA5A-4130-4B93-9B75-3ACD6B2629E7}" type="presParOf" srcId="{89890AC6-57C3-4250-9FF9-EDDAA52BECB6}" destId="{AB9CAA3D-9E64-49FD-8EB5-57415BF26C1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F3E64E-A08F-4237-B552-C325E4C8BD20}" type="doc">
      <dgm:prSet loTypeId="urn:microsoft.com/office/officeart/2005/8/layout/chevron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9E43B67E-6F0B-4CB7-95B3-68FF42E7B199}">
      <dgm:prSet phldrT="[Text]"/>
      <dgm:spPr/>
      <dgm:t>
        <a:bodyPr/>
        <a:lstStyle/>
        <a:p>
          <a:r>
            <a:rPr lang="cs-CZ" dirty="0"/>
            <a:t>1</a:t>
          </a:r>
        </a:p>
      </dgm:t>
    </dgm:pt>
    <dgm:pt modelId="{28DD4D56-61B4-4EC4-A37B-61994B9764BD}" type="parTrans" cxnId="{F962D95E-1A01-4880-9B78-DE9DB41F8485}">
      <dgm:prSet/>
      <dgm:spPr/>
      <dgm:t>
        <a:bodyPr/>
        <a:lstStyle/>
        <a:p>
          <a:endParaRPr lang="cs-CZ"/>
        </a:p>
      </dgm:t>
    </dgm:pt>
    <dgm:pt modelId="{0F81D01D-F690-48F1-82BC-0509BC93A1B7}" type="sibTrans" cxnId="{F962D95E-1A01-4880-9B78-DE9DB41F8485}">
      <dgm:prSet/>
      <dgm:spPr/>
      <dgm:t>
        <a:bodyPr/>
        <a:lstStyle/>
        <a:p>
          <a:endParaRPr lang="cs-CZ"/>
        </a:p>
      </dgm:t>
    </dgm:pt>
    <dgm:pt modelId="{335D2738-3CA1-425B-A66E-B43BC762C564}">
      <dgm:prSet phldrT="[Text]"/>
      <dgm:spPr/>
      <dgm:t>
        <a:bodyPr/>
        <a:lstStyle/>
        <a:p>
          <a:pPr>
            <a:buFontTx/>
            <a:buNone/>
          </a:pPr>
          <a:r>
            <a:rPr lang="cs-CZ" dirty="0"/>
            <a:t>Zahájení</a:t>
          </a:r>
        </a:p>
      </dgm:t>
    </dgm:pt>
    <dgm:pt modelId="{C3ECDD18-7593-40DC-A9A9-DA9EC0D7BFB1}" type="parTrans" cxnId="{7BA7A6E5-295B-42CE-AC0C-C1520C2B0E21}">
      <dgm:prSet/>
      <dgm:spPr/>
      <dgm:t>
        <a:bodyPr/>
        <a:lstStyle/>
        <a:p>
          <a:endParaRPr lang="cs-CZ"/>
        </a:p>
      </dgm:t>
    </dgm:pt>
    <dgm:pt modelId="{259B0CDA-CC3E-4DB8-B83C-74E1C597D144}" type="sibTrans" cxnId="{7BA7A6E5-295B-42CE-AC0C-C1520C2B0E21}">
      <dgm:prSet/>
      <dgm:spPr/>
      <dgm:t>
        <a:bodyPr/>
        <a:lstStyle/>
        <a:p>
          <a:endParaRPr lang="cs-CZ"/>
        </a:p>
      </dgm:t>
    </dgm:pt>
    <dgm:pt modelId="{4F5C42E0-31F2-4558-9C90-2A9D5E487665}">
      <dgm:prSet phldrT="[Text]"/>
      <dgm:spPr/>
      <dgm:t>
        <a:bodyPr/>
        <a:lstStyle/>
        <a:p>
          <a:r>
            <a:rPr lang="cs-CZ" dirty="0"/>
            <a:t>2</a:t>
          </a:r>
        </a:p>
      </dgm:t>
    </dgm:pt>
    <dgm:pt modelId="{F76B814B-0FBE-4D11-8CF7-20153A51578E}" type="parTrans" cxnId="{F2A15C0C-A87B-48AD-8115-15E50A998EF9}">
      <dgm:prSet/>
      <dgm:spPr/>
      <dgm:t>
        <a:bodyPr/>
        <a:lstStyle/>
        <a:p>
          <a:endParaRPr lang="cs-CZ"/>
        </a:p>
      </dgm:t>
    </dgm:pt>
    <dgm:pt modelId="{BEBE22C9-8450-4FE2-A82D-6764689525DF}" type="sibTrans" cxnId="{F2A15C0C-A87B-48AD-8115-15E50A998EF9}">
      <dgm:prSet/>
      <dgm:spPr/>
      <dgm:t>
        <a:bodyPr/>
        <a:lstStyle/>
        <a:p>
          <a:endParaRPr lang="cs-CZ"/>
        </a:p>
      </dgm:t>
    </dgm:pt>
    <dgm:pt modelId="{E9183E6C-9812-4538-8AB4-9359A1A2232D}">
      <dgm:prSet phldrT="[Text]"/>
      <dgm:spPr/>
      <dgm:t>
        <a:bodyPr/>
        <a:lstStyle/>
        <a:p>
          <a:pPr>
            <a:buNone/>
          </a:pPr>
          <a:r>
            <a:rPr lang="cs-CZ" dirty="0"/>
            <a:t>Plánování</a:t>
          </a:r>
        </a:p>
      </dgm:t>
    </dgm:pt>
    <dgm:pt modelId="{F85299EF-BFDA-471B-868F-9DD1309F4C51}" type="parTrans" cxnId="{65D53C5D-C90A-4734-A4E0-05B561588F7F}">
      <dgm:prSet/>
      <dgm:spPr/>
      <dgm:t>
        <a:bodyPr/>
        <a:lstStyle/>
        <a:p>
          <a:endParaRPr lang="cs-CZ"/>
        </a:p>
      </dgm:t>
    </dgm:pt>
    <dgm:pt modelId="{98774080-18A4-4FAE-8E8C-FBD1DEB0E054}" type="sibTrans" cxnId="{65D53C5D-C90A-4734-A4E0-05B561588F7F}">
      <dgm:prSet/>
      <dgm:spPr/>
      <dgm:t>
        <a:bodyPr/>
        <a:lstStyle/>
        <a:p>
          <a:endParaRPr lang="cs-CZ"/>
        </a:p>
      </dgm:t>
    </dgm:pt>
    <dgm:pt modelId="{1DD5DEE9-CA0B-487A-8D5E-62323425F540}">
      <dgm:prSet phldrT="[Text]"/>
      <dgm:spPr/>
      <dgm:t>
        <a:bodyPr/>
        <a:lstStyle/>
        <a:p>
          <a:r>
            <a:rPr lang="cs-CZ" dirty="0"/>
            <a:t>3</a:t>
          </a:r>
        </a:p>
      </dgm:t>
    </dgm:pt>
    <dgm:pt modelId="{C0CBBAB3-5F07-4194-8B35-58698A9B6AC5}" type="parTrans" cxnId="{55537A49-C7FB-46D9-B143-F4CE3E25655B}">
      <dgm:prSet/>
      <dgm:spPr/>
      <dgm:t>
        <a:bodyPr/>
        <a:lstStyle/>
        <a:p>
          <a:endParaRPr lang="cs-CZ"/>
        </a:p>
      </dgm:t>
    </dgm:pt>
    <dgm:pt modelId="{CDA391BD-9FFD-4EDC-8EB5-4CC43477C165}" type="sibTrans" cxnId="{55537A49-C7FB-46D9-B143-F4CE3E25655B}">
      <dgm:prSet/>
      <dgm:spPr/>
      <dgm:t>
        <a:bodyPr/>
        <a:lstStyle/>
        <a:p>
          <a:endParaRPr lang="cs-CZ"/>
        </a:p>
      </dgm:t>
    </dgm:pt>
    <dgm:pt modelId="{4A8B2AAC-E7E4-4C49-A702-38FD23EAAD64}">
      <dgm:prSet phldrT="[Text]"/>
      <dgm:spPr/>
      <dgm:t>
        <a:bodyPr/>
        <a:lstStyle/>
        <a:p>
          <a:pPr>
            <a:buNone/>
          </a:pPr>
          <a:r>
            <a:rPr lang="cs-CZ" dirty="0"/>
            <a:t>Vykonání</a:t>
          </a:r>
        </a:p>
      </dgm:t>
    </dgm:pt>
    <dgm:pt modelId="{F4DBAE42-B7B3-4C2E-B528-8425CA8FF69F}" type="parTrans" cxnId="{9B0F5D81-29EE-4A6C-A90B-0153B6F59122}">
      <dgm:prSet/>
      <dgm:spPr/>
      <dgm:t>
        <a:bodyPr/>
        <a:lstStyle/>
        <a:p>
          <a:endParaRPr lang="cs-CZ"/>
        </a:p>
      </dgm:t>
    </dgm:pt>
    <dgm:pt modelId="{223E5AD6-0C45-43CB-AAA0-26996EEA0940}" type="sibTrans" cxnId="{9B0F5D81-29EE-4A6C-A90B-0153B6F59122}">
      <dgm:prSet/>
      <dgm:spPr/>
      <dgm:t>
        <a:bodyPr/>
        <a:lstStyle/>
        <a:p>
          <a:endParaRPr lang="cs-CZ"/>
        </a:p>
      </dgm:t>
    </dgm:pt>
    <dgm:pt modelId="{5BECE57D-E079-48C2-9248-CD0FD161FD96}">
      <dgm:prSet phldrT="[Text]"/>
      <dgm:spPr/>
      <dgm:t>
        <a:bodyPr/>
        <a:lstStyle/>
        <a:p>
          <a:r>
            <a:rPr lang="cs-CZ" dirty="0"/>
            <a:t>4</a:t>
          </a:r>
        </a:p>
      </dgm:t>
    </dgm:pt>
    <dgm:pt modelId="{D1C6FFA1-CBF2-47D0-AD83-2A68313D44F4}" type="parTrans" cxnId="{B6521F60-8921-47BC-BF3F-F5BBA1EEA8D7}">
      <dgm:prSet/>
      <dgm:spPr/>
      <dgm:t>
        <a:bodyPr/>
        <a:lstStyle/>
        <a:p>
          <a:endParaRPr lang="cs-CZ"/>
        </a:p>
      </dgm:t>
    </dgm:pt>
    <dgm:pt modelId="{EA90DE88-96E5-4A95-82BB-C739FE468266}" type="sibTrans" cxnId="{B6521F60-8921-47BC-BF3F-F5BBA1EEA8D7}">
      <dgm:prSet/>
      <dgm:spPr/>
      <dgm:t>
        <a:bodyPr/>
        <a:lstStyle/>
        <a:p>
          <a:endParaRPr lang="cs-CZ"/>
        </a:p>
      </dgm:t>
    </dgm:pt>
    <dgm:pt modelId="{746046A9-D85A-4E11-8392-0F5058A52B68}">
      <dgm:prSet phldrT="[Text]"/>
      <dgm:spPr/>
      <dgm:t>
        <a:bodyPr/>
        <a:lstStyle/>
        <a:p>
          <a:r>
            <a:rPr lang="cs-CZ" dirty="0"/>
            <a:t>5</a:t>
          </a:r>
        </a:p>
      </dgm:t>
    </dgm:pt>
    <dgm:pt modelId="{1B76C92D-B5CA-4B42-B4FA-31C39BCC0CD0}" type="parTrans" cxnId="{7ABDE87F-0FC1-4317-B5BF-8E362BCAC76A}">
      <dgm:prSet/>
      <dgm:spPr/>
      <dgm:t>
        <a:bodyPr/>
        <a:lstStyle/>
        <a:p>
          <a:endParaRPr lang="cs-CZ"/>
        </a:p>
      </dgm:t>
    </dgm:pt>
    <dgm:pt modelId="{B2589C07-9F21-4539-B792-56C1E08EB40D}" type="sibTrans" cxnId="{7ABDE87F-0FC1-4317-B5BF-8E362BCAC76A}">
      <dgm:prSet/>
      <dgm:spPr/>
      <dgm:t>
        <a:bodyPr/>
        <a:lstStyle/>
        <a:p>
          <a:endParaRPr lang="cs-CZ"/>
        </a:p>
      </dgm:t>
    </dgm:pt>
    <dgm:pt modelId="{2037AF3B-7D58-47FB-A5A4-42850B6D9213}">
      <dgm:prSet phldrT="[Text]"/>
      <dgm:spPr/>
      <dgm:t>
        <a:bodyPr/>
        <a:lstStyle/>
        <a:p>
          <a:pPr>
            <a:buNone/>
          </a:pPr>
          <a:r>
            <a:rPr lang="cs-CZ" dirty="0"/>
            <a:t>Monitorování</a:t>
          </a:r>
        </a:p>
      </dgm:t>
    </dgm:pt>
    <dgm:pt modelId="{E93D0A9E-F48B-4991-BAD4-650D91652230}" type="parTrans" cxnId="{D50235DC-2DA0-4ABE-85C4-B9D67A51A6CB}">
      <dgm:prSet/>
      <dgm:spPr/>
      <dgm:t>
        <a:bodyPr/>
        <a:lstStyle/>
        <a:p>
          <a:endParaRPr lang="cs-CZ"/>
        </a:p>
      </dgm:t>
    </dgm:pt>
    <dgm:pt modelId="{7D3DD5C2-D761-4498-826E-3E3A160E8244}" type="sibTrans" cxnId="{D50235DC-2DA0-4ABE-85C4-B9D67A51A6CB}">
      <dgm:prSet/>
      <dgm:spPr/>
      <dgm:t>
        <a:bodyPr/>
        <a:lstStyle/>
        <a:p>
          <a:endParaRPr lang="cs-CZ"/>
        </a:p>
      </dgm:t>
    </dgm:pt>
    <dgm:pt modelId="{873E0F17-1FC8-4FE4-9B96-597A86AA0335}">
      <dgm:prSet phldrT="[Text]"/>
      <dgm:spPr/>
      <dgm:t>
        <a:bodyPr/>
        <a:lstStyle/>
        <a:p>
          <a:pPr>
            <a:buNone/>
          </a:pPr>
          <a:r>
            <a:rPr lang="cs-CZ" dirty="0"/>
            <a:t>Ukončení</a:t>
          </a:r>
        </a:p>
      </dgm:t>
    </dgm:pt>
    <dgm:pt modelId="{77DBB6FF-A642-4F53-BB7F-4DF74D011756}" type="parTrans" cxnId="{FB053DB0-EDCC-4D0B-982E-56AA843AD28A}">
      <dgm:prSet/>
      <dgm:spPr/>
      <dgm:t>
        <a:bodyPr/>
        <a:lstStyle/>
        <a:p>
          <a:endParaRPr lang="cs-CZ"/>
        </a:p>
      </dgm:t>
    </dgm:pt>
    <dgm:pt modelId="{8524792C-091B-4AB2-8D24-D1633DF213FF}" type="sibTrans" cxnId="{FB053DB0-EDCC-4D0B-982E-56AA843AD28A}">
      <dgm:prSet/>
      <dgm:spPr/>
      <dgm:t>
        <a:bodyPr/>
        <a:lstStyle/>
        <a:p>
          <a:endParaRPr lang="cs-CZ"/>
        </a:p>
      </dgm:t>
    </dgm:pt>
    <dgm:pt modelId="{9F8AED95-FA7A-424A-BD62-00C13449081F}" type="pres">
      <dgm:prSet presAssocID="{02F3E64E-A08F-4237-B552-C325E4C8BD20}" presName="linearFlow" presStyleCnt="0">
        <dgm:presLayoutVars>
          <dgm:dir/>
          <dgm:animLvl val="lvl"/>
          <dgm:resizeHandles val="exact"/>
        </dgm:presLayoutVars>
      </dgm:prSet>
      <dgm:spPr/>
    </dgm:pt>
    <dgm:pt modelId="{B796E7A6-57CF-46C9-AECB-A0C1DA2B2FA8}" type="pres">
      <dgm:prSet presAssocID="{9E43B67E-6F0B-4CB7-95B3-68FF42E7B199}" presName="composite" presStyleCnt="0"/>
      <dgm:spPr/>
    </dgm:pt>
    <dgm:pt modelId="{835200E4-1331-474D-AABE-BD28EE6C6D17}" type="pres">
      <dgm:prSet presAssocID="{9E43B67E-6F0B-4CB7-95B3-68FF42E7B199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F61FE203-0C54-413C-904F-44BDC9F2E343}" type="pres">
      <dgm:prSet presAssocID="{9E43B67E-6F0B-4CB7-95B3-68FF42E7B199}" presName="descendantText" presStyleLbl="alignAcc1" presStyleIdx="0" presStyleCnt="5">
        <dgm:presLayoutVars>
          <dgm:bulletEnabled val="1"/>
        </dgm:presLayoutVars>
      </dgm:prSet>
      <dgm:spPr/>
    </dgm:pt>
    <dgm:pt modelId="{28F7F2FA-4558-400C-AA00-747A0CE8976D}" type="pres">
      <dgm:prSet presAssocID="{0F81D01D-F690-48F1-82BC-0509BC93A1B7}" presName="sp" presStyleCnt="0"/>
      <dgm:spPr/>
    </dgm:pt>
    <dgm:pt modelId="{FC05DB1D-E244-45CD-B922-D6BB4403A883}" type="pres">
      <dgm:prSet presAssocID="{4F5C42E0-31F2-4558-9C90-2A9D5E487665}" presName="composite" presStyleCnt="0"/>
      <dgm:spPr/>
    </dgm:pt>
    <dgm:pt modelId="{3854A19B-C87B-4F75-B5E2-8C18BEBF789E}" type="pres">
      <dgm:prSet presAssocID="{4F5C42E0-31F2-4558-9C90-2A9D5E487665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A79DC16-4519-4B7C-8FBF-A2A4DBD512C8}" type="pres">
      <dgm:prSet presAssocID="{4F5C42E0-31F2-4558-9C90-2A9D5E487665}" presName="descendantText" presStyleLbl="alignAcc1" presStyleIdx="1" presStyleCnt="5">
        <dgm:presLayoutVars>
          <dgm:bulletEnabled val="1"/>
        </dgm:presLayoutVars>
      </dgm:prSet>
      <dgm:spPr/>
    </dgm:pt>
    <dgm:pt modelId="{0B76E313-7086-484D-B1B3-17C8A0D4B3E7}" type="pres">
      <dgm:prSet presAssocID="{BEBE22C9-8450-4FE2-A82D-6764689525DF}" presName="sp" presStyleCnt="0"/>
      <dgm:spPr/>
    </dgm:pt>
    <dgm:pt modelId="{2F5A7374-C0A5-439C-9256-F1575C550755}" type="pres">
      <dgm:prSet presAssocID="{1DD5DEE9-CA0B-487A-8D5E-62323425F540}" presName="composite" presStyleCnt="0"/>
      <dgm:spPr/>
    </dgm:pt>
    <dgm:pt modelId="{6018A5C1-E45F-4152-B21E-D4A83B8FBD04}" type="pres">
      <dgm:prSet presAssocID="{1DD5DEE9-CA0B-487A-8D5E-62323425F540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6159E6D0-CB47-42D5-B285-0B6378FC746C}" type="pres">
      <dgm:prSet presAssocID="{1DD5DEE9-CA0B-487A-8D5E-62323425F540}" presName="descendantText" presStyleLbl="alignAcc1" presStyleIdx="2" presStyleCnt="5">
        <dgm:presLayoutVars>
          <dgm:bulletEnabled val="1"/>
        </dgm:presLayoutVars>
      </dgm:prSet>
      <dgm:spPr/>
    </dgm:pt>
    <dgm:pt modelId="{F0EDE1F4-D06C-45D5-AA0F-14D53DC4EF4D}" type="pres">
      <dgm:prSet presAssocID="{CDA391BD-9FFD-4EDC-8EB5-4CC43477C165}" presName="sp" presStyleCnt="0"/>
      <dgm:spPr/>
    </dgm:pt>
    <dgm:pt modelId="{641F84C9-07D0-4663-86D7-85B4324F1F55}" type="pres">
      <dgm:prSet presAssocID="{5BECE57D-E079-48C2-9248-CD0FD161FD96}" presName="composite" presStyleCnt="0"/>
      <dgm:spPr/>
    </dgm:pt>
    <dgm:pt modelId="{274E1454-CA29-45B1-855D-B53A5BACE2EB}" type="pres">
      <dgm:prSet presAssocID="{5BECE57D-E079-48C2-9248-CD0FD161FD96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BB2E3569-568D-46DD-ACC4-484640A0295F}" type="pres">
      <dgm:prSet presAssocID="{5BECE57D-E079-48C2-9248-CD0FD161FD96}" presName="descendantText" presStyleLbl="alignAcc1" presStyleIdx="3" presStyleCnt="5">
        <dgm:presLayoutVars>
          <dgm:bulletEnabled val="1"/>
        </dgm:presLayoutVars>
      </dgm:prSet>
      <dgm:spPr/>
    </dgm:pt>
    <dgm:pt modelId="{5A61A54D-8FA0-4C27-802D-F97E3933AF07}" type="pres">
      <dgm:prSet presAssocID="{EA90DE88-96E5-4A95-82BB-C739FE468266}" presName="sp" presStyleCnt="0"/>
      <dgm:spPr/>
    </dgm:pt>
    <dgm:pt modelId="{395DDAA3-96F4-4BA4-92F6-F042EE7E4FE5}" type="pres">
      <dgm:prSet presAssocID="{746046A9-D85A-4E11-8392-0F5058A52B68}" presName="composite" presStyleCnt="0"/>
      <dgm:spPr/>
    </dgm:pt>
    <dgm:pt modelId="{8FDF7737-B216-49B9-9D0C-19E27132494C}" type="pres">
      <dgm:prSet presAssocID="{746046A9-D85A-4E11-8392-0F5058A52B68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C42AC88-6269-47CD-A98E-4FC564677CC3}" type="pres">
      <dgm:prSet presAssocID="{746046A9-D85A-4E11-8392-0F5058A52B68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1B5DFB00-AADC-4DA4-B4D7-FA2B8966B05A}" type="presOf" srcId="{335D2738-3CA1-425B-A66E-B43BC762C564}" destId="{F61FE203-0C54-413C-904F-44BDC9F2E343}" srcOrd="0" destOrd="0" presId="urn:microsoft.com/office/officeart/2005/8/layout/chevron2"/>
    <dgm:cxn modelId="{F2A15C0C-A87B-48AD-8115-15E50A998EF9}" srcId="{02F3E64E-A08F-4237-B552-C325E4C8BD20}" destId="{4F5C42E0-31F2-4558-9C90-2A9D5E487665}" srcOrd="1" destOrd="0" parTransId="{F76B814B-0FBE-4D11-8CF7-20153A51578E}" sibTransId="{BEBE22C9-8450-4FE2-A82D-6764689525DF}"/>
    <dgm:cxn modelId="{EF68FD12-A2DB-4885-929D-3838BCE902FB}" type="presOf" srcId="{02F3E64E-A08F-4237-B552-C325E4C8BD20}" destId="{9F8AED95-FA7A-424A-BD62-00C13449081F}" srcOrd="0" destOrd="0" presId="urn:microsoft.com/office/officeart/2005/8/layout/chevron2"/>
    <dgm:cxn modelId="{410F4628-4831-4071-B6BD-C202C7E0F7D5}" type="presOf" srcId="{746046A9-D85A-4E11-8392-0F5058A52B68}" destId="{8FDF7737-B216-49B9-9D0C-19E27132494C}" srcOrd="0" destOrd="0" presId="urn:microsoft.com/office/officeart/2005/8/layout/chevron2"/>
    <dgm:cxn modelId="{1FC81D3C-CD02-4290-B90B-A15EF8019678}" type="presOf" srcId="{5BECE57D-E079-48C2-9248-CD0FD161FD96}" destId="{274E1454-CA29-45B1-855D-B53A5BACE2EB}" srcOrd="0" destOrd="0" presId="urn:microsoft.com/office/officeart/2005/8/layout/chevron2"/>
    <dgm:cxn modelId="{65D53C5D-C90A-4734-A4E0-05B561588F7F}" srcId="{4F5C42E0-31F2-4558-9C90-2A9D5E487665}" destId="{E9183E6C-9812-4538-8AB4-9359A1A2232D}" srcOrd="0" destOrd="0" parTransId="{F85299EF-BFDA-471B-868F-9DD1309F4C51}" sibTransId="{98774080-18A4-4FAE-8E8C-FBD1DEB0E054}"/>
    <dgm:cxn modelId="{E28EC15E-7A0D-4587-822D-F71D5031A96D}" type="presOf" srcId="{E9183E6C-9812-4538-8AB4-9359A1A2232D}" destId="{EA79DC16-4519-4B7C-8FBF-A2A4DBD512C8}" srcOrd="0" destOrd="0" presId="urn:microsoft.com/office/officeart/2005/8/layout/chevron2"/>
    <dgm:cxn modelId="{F962D95E-1A01-4880-9B78-DE9DB41F8485}" srcId="{02F3E64E-A08F-4237-B552-C325E4C8BD20}" destId="{9E43B67E-6F0B-4CB7-95B3-68FF42E7B199}" srcOrd="0" destOrd="0" parTransId="{28DD4D56-61B4-4EC4-A37B-61994B9764BD}" sibTransId="{0F81D01D-F690-48F1-82BC-0509BC93A1B7}"/>
    <dgm:cxn modelId="{B6521F60-8921-47BC-BF3F-F5BBA1EEA8D7}" srcId="{02F3E64E-A08F-4237-B552-C325E4C8BD20}" destId="{5BECE57D-E079-48C2-9248-CD0FD161FD96}" srcOrd="3" destOrd="0" parTransId="{D1C6FFA1-CBF2-47D0-AD83-2A68313D44F4}" sibTransId="{EA90DE88-96E5-4A95-82BB-C739FE468266}"/>
    <dgm:cxn modelId="{7C94D241-B199-49D4-8CD7-A7E30383D36F}" type="presOf" srcId="{4F5C42E0-31F2-4558-9C90-2A9D5E487665}" destId="{3854A19B-C87B-4F75-B5E2-8C18BEBF789E}" srcOrd="0" destOrd="0" presId="urn:microsoft.com/office/officeart/2005/8/layout/chevron2"/>
    <dgm:cxn modelId="{AADEAE42-295B-492F-B0F7-BFF40D1873C9}" type="presOf" srcId="{2037AF3B-7D58-47FB-A5A4-42850B6D9213}" destId="{BB2E3569-568D-46DD-ACC4-484640A0295F}" srcOrd="0" destOrd="0" presId="urn:microsoft.com/office/officeart/2005/8/layout/chevron2"/>
    <dgm:cxn modelId="{3F62AC45-9433-4959-8DC6-8E97E5259F9C}" type="presOf" srcId="{4A8B2AAC-E7E4-4C49-A702-38FD23EAAD64}" destId="{6159E6D0-CB47-42D5-B285-0B6378FC746C}" srcOrd="0" destOrd="0" presId="urn:microsoft.com/office/officeart/2005/8/layout/chevron2"/>
    <dgm:cxn modelId="{55537A49-C7FB-46D9-B143-F4CE3E25655B}" srcId="{02F3E64E-A08F-4237-B552-C325E4C8BD20}" destId="{1DD5DEE9-CA0B-487A-8D5E-62323425F540}" srcOrd="2" destOrd="0" parTransId="{C0CBBAB3-5F07-4194-8B35-58698A9B6AC5}" sibTransId="{CDA391BD-9FFD-4EDC-8EB5-4CC43477C165}"/>
    <dgm:cxn modelId="{95B1A96C-2FDA-438E-BB06-D38050F597C1}" type="presOf" srcId="{9E43B67E-6F0B-4CB7-95B3-68FF42E7B199}" destId="{835200E4-1331-474D-AABE-BD28EE6C6D17}" srcOrd="0" destOrd="0" presId="urn:microsoft.com/office/officeart/2005/8/layout/chevron2"/>
    <dgm:cxn modelId="{7B92BE6C-0D86-4F6D-A3B9-49EA161BBA5B}" type="presOf" srcId="{1DD5DEE9-CA0B-487A-8D5E-62323425F540}" destId="{6018A5C1-E45F-4152-B21E-D4A83B8FBD04}" srcOrd="0" destOrd="0" presId="urn:microsoft.com/office/officeart/2005/8/layout/chevron2"/>
    <dgm:cxn modelId="{7ABDE87F-0FC1-4317-B5BF-8E362BCAC76A}" srcId="{02F3E64E-A08F-4237-B552-C325E4C8BD20}" destId="{746046A9-D85A-4E11-8392-0F5058A52B68}" srcOrd="4" destOrd="0" parTransId="{1B76C92D-B5CA-4B42-B4FA-31C39BCC0CD0}" sibTransId="{B2589C07-9F21-4539-B792-56C1E08EB40D}"/>
    <dgm:cxn modelId="{9B0F5D81-29EE-4A6C-A90B-0153B6F59122}" srcId="{1DD5DEE9-CA0B-487A-8D5E-62323425F540}" destId="{4A8B2AAC-E7E4-4C49-A702-38FD23EAAD64}" srcOrd="0" destOrd="0" parTransId="{F4DBAE42-B7B3-4C2E-B528-8425CA8FF69F}" sibTransId="{223E5AD6-0C45-43CB-AAA0-26996EEA0940}"/>
    <dgm:cxn modelId="{FB053DB0-EDCC-4D0B-982E-56AA843AD28A}" srcId="{746046A9-D85A-4E11-8392-0F5058A52B68}" destId="{873E0F17-1FC8-4FE4-9B96-597A86AA0335}" srcOrd="0" destOrd="0" parTransId="{77DBB6FF-A642-4F53-BB7F-4DF74D011756}" sibTransId="{8524792C-091B-4AB2-8D24-D1633DF213FF}"/>
    <dgm:cxn modelId="{21AF4BDA-FF74-46E6-B0AF-69AA6F6048CB}" type="presOf" srcId="{873E0F17-1FC8-4FE4-9B96-597A86AA0335}" destId="{9C42AC88-6269-47CD-A98E-4FC564677CC3}" srcOrd="0" destOrd="0" presId="urn:microsoft.com/office/officeart/2005/8/layout/chevron2"/>
    <dgm:cxn modelId="{D50235DC-2DA0-4ABE-85C4-B9D67A51A6CB}" srcId="{5BECE57D-E079-48C2-9248-CD0FD161FD96}" destId="{2037AF3B-7D58-47FB-A5A4-42850B6D9213}" srcOrd="0" destOrd="0" parTransId="{E93D0A9E-F48B-4991-BAD4-650D91652230}" sibTransId="{7D3DD5C2-D761-4498-826E-3E3A160E8244}"/>
    <dgm:cxn modelId="{7BA7A6E5-295B-42CE-AC0C-C1520C2B0E21}" srcId="{9E43B67E-6F0B-4CB7-95B3-68FF42E7B199}" destId="{335D2738-3CA1-425B-A66E-B43BC762C564}" srcOrd="0" destOrd="0" parTransId="{C3ECDD18-7593-40DC-A9A9-DA9EC0D7BFB1}" sibTransId="{259B0CDA-CC3E-4DB8-B83C-74E1C597D144}"/>
    <dgm:cxn modelId="{20A1E134-F3CC-474B-A95C-F2D05F0C6EBE}" type="presParOf" srcId="{9F8AED95-FA7A-424A-BD62-00C13449081F}" destId="{B796E7A6-57CF-46C9-AECB-A0C1DA2B2FA8}" srcOrd="0" destOrd="0" presId="urn:microsoft.com/office/officeart/2005/8/layout/chevron2"/>
    <dgm:cxn modelId="{CCE1DF40-53B0-480A-BB0E-6B300733AD06}" type="presParOf" srcId="{B796E7A6-57CF-46C9-AECB-A0C1DA2B2FA8}" destId="{835200E4-1331-474D-AABE-BD28EE6C6D17}" srcOrd="0" destOrd="0" presId="urn:microsoft.com/office/officeart/2005/8/layout/chevron2"/>
    <dgm:cxn modelId="{6673FC80-C952-4B31-8DB8-0B250AB122B5}" type="presParOf" srcId="{B796E7A6-57CF-46C9-AECB-A0C1DA2B2FA8}" destId="{F61FE203-0C54-413C-904F-44BDC9F2E343}" srcOrd="1" destOrd="0" presId="urn:microsoft.com/office/officeart/2005/8/layout/chevron2"/>
    <dgm:cxn modelId="{7AD14ACD-B989-4361-92DC-29B64FD85767}" type="presParOf" srcId="{9F8AED95-FA7A-424A-BD62-00C13449081F}" destId="{28F7F2FA-4558-400C-AA00-747A0CE8976D}" srcOrd="1" destOrd="0" presId="urn:microsoft.com/office/officeart/2005/8/layout/chevron2"/>
    <dgm:cxn modelId="{0F083B76-ADD3-4763-90C9-9469D10E9FCB}" type="presParOf" srcId="{9F8AED95-FA7A-424A-BD62-00C13449081F}" destId="{FC05DB1D-E244-45CD-B922-D6BB4403A883}" srcOrd="2" destOrd="0" presId="urn:microsoft.com/office/officeart/2005/8/layout/chevron2"/>
    <dgm:cxn modelId="{86B7BCB1-BCA6-4843-8A5D-B1ED27FCDA2C}" type="presParOf" srcId="{FC05DB1D-E244-45CD-B922-D6BB4403A883}" destId="{3854A19B-C87B-4F75-B5E2-8C18BEBF789E}" srcOrd="0" destOrd="0" presId="urn:microsoft.com/office/officeart/2005/8/layout/chevron2"/>
    <dgm:cxn modelId="{221EA700-59E6-4817-8488-232EC4E4FEC3}" type="presParOf" srcId="{FC05DB1D-E244-45CD-B922-D6BB4403A883}" destId="{EA79DC16-4519-4B7C-8FBF-A2A4DBD512C8}" srcOrd="1" destOrd="0" presId="urn:microsoft.com/office/officeart/2005/8/layout/chevron2"/>
    <dgm:cxn modelId="{ECC14AEC-8322-42C8-B413-9B1697057718}" type="presParOf" srcId="{9F8AED95-FA7A-424A-BD62-00C13449081F}" destId="{0B76E313-7086-484D-B1B3-17C8A0D4B3E7}" srcOrd="3" destOrd="0" presId="urn:microsoft.com/office/officeart/2005/8/layout/chevron2"/>
    <dgm:cxn modelId="{B275EA32-31F1-4E93-8A64-BCA482915D1A}" type="presParOf" srcId="{9F8AED95-FA7A-424A-BD62-00C13449081F}" destId="{2F5A7374-C0A5-439C-9256-F1575C550755}" srcOrd="4" destOrd="0" presId="urn:microsoft.com/office/officeart/2005/8/layout/chevron2"/>
    <dgm:cxn modelId="{8E87CA1A-67A9-4816-89D6-9A920317D3E8}" type="presParOf" srcId="{2F5A7374-C0A5-439C-9256-F1575C550755}" destId="{6018A5C1-E45F-4152-B21E-D4A83B8FBD04}" srcOrd="0" destOrd="0" presId="urn:microsoft.com/office/officeart/2005/8/layout/chevron2"/>
    <dgm:cxn modelId="{25398707-0380-4F93-8EDC-BD3AAAC460CB}" type="presParOf" srcId="{2F5A7374-C0A5-439C-9256-F1575C550755}" destId="{6159E6D0-CB47-42D5-B285-0B6378FC746C}" srcOrd="1" destOrd="0" presId="urn:microsoft.com/office/officeart/2005/8/layout/chevron2"/>
    <dgm:cxn modelId="{777E2D60-D588-4D93-A633-3D8EF7D50408}" type="presParOf" srcId="{9F8AED95-FA7A-424A-BD62-00C13449081F}" destId="{F0EDE1F4-D06C-45D5-AA0F-14D53DC4EF4D}" srcOrd="5" destOrd="0" presId="urn:microsoft.com/office/officeart/2005/8/layout/chevron2"/>
    <dgm:cxn modelId="{FAFB1249-EDF7-40B2-81A0-7A390A7EB8CA}" type="presParOf" srcId="{9F8AED95-FA7A-424A-BD62-00C13449081F}" destId="{641F84C9-07D0-4663-86D7-85B4324F1F55}" srcOrd="6" destOrd="0" presId="urn:microsoft.com/office/officeart/2005/8/layout/chevron2"/>
    <dgm:cxn modelId="{3009A118-4130-4D38-ADCC-4766704CF624}" type="presParOf" srcId="{641F84C9-07D0-4663-86D7-85B4324F1F55}" destId="{274E1454-CA29-45B1-855D-B53A5BACE2EB}" srcOrd="0" destOrd="0" presId="urn:microsoft.com/office/officeart/2005/8/layout/chevron2"/>
    <dgm:cxn modelId="{8698AB20-CED1-4C16-8CD8-933D9409A8F1}" type="presParOf" srcId="{641F84C9-07D0-4663-86D7-85B4324F1F55}" destId="{BB2E3569-568D-46DD-ACC4-484640A0295F}" srcOrd="1" destOrd="0" presId="urn:microsoft.com/office/officeart/2005/8/layout/chevron2"/>
    <dgm:cxn modelId="{DF1A366B-DD7F-4381-AC91-07384F3600A9}" type="presParOf" srcId="{9F8AED95-FA7A-424A-BD62-00C13449081F}" destId="{5A61A54D-8FA0-4C27-802D-F97E3933AF07}" srcOrd="7" destOrd="0" presId="urn:microsoft.com/office/officeart/2005/8/layout/chevron2"/>
    <dgm:cxn modelId="{59B10079-8CFA-4F9F-8FB6-3A5C4D7DA89E}" type="presParOf" srcId="{9F8AED95-FA7A-424A-BD62-00C13449081F}" destId="{395DDAA3-96F4-4BA4-92F6-F042EE7E4FE5}" srcOrd="8" destOrd="0" presId="urn:microsoft.com/office/officeart/2005/8/layout/chevron2"/>
    <dgm:cxn modelId="{E42869F9-1359-4CC7-ADFE-763AA4867782}" type="presParOf" srcId="{395DDAA3-96F4-4BA4-92F6-F042EE7E4FE5}" destId="{8FDF7737-B216-49B9-9D0C-19E27132494C}" srcOrd="0" destOrd="0" presId="urn:microsoft.com/office/officeart/2005/8/layout/chevron2"/>
    <dgm:cxn modelId="{29B5C66D-B07A-45D1-82E8-034E15CA2025}" type="presParOf" srcId="{395DDAA3-96F4-4BA4-92F6-F042EE7E4FE5}" destId="{9C42AC88-6269-47CD-A98E-4FC564677C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FB5937-F089-4816-A083-78AB428026DD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A43CFA1B-BBA1-4AC8-B1F3-4EE1346D94AC}">
      <dgm:prSet phldrT="[Text]"/>
      <dgm:spPr/>
      <dgm:t>
        <a:bodyPr/>
        <a:lstStyle/>
        <a:p>
          <a:r>
            <a:rPr lang="cs-CZ" dirty="0"/>
            <a:t>Specifikace funkčních parametrů</a:t>
          </a:r>
        </a:p>
      </dgm:t>
    </dgm:pt>
    <dgm:pt modelId="{68D9E0AA-C2FC-48B8-9D40-19BADC70BFF4}" type="parTrans" cxnId="{4621FF9E-3B41-42E4-BC02-60A6E45C2E26}">
      <dgm:prSet/>
      <dgm:spPr/>
      <dgm:t>
        <a:bodyPr/>
        <a:lstStyle/>
        <a:p>
          <a:endParaRPr lang="cs-CZ"/>
        </a:p>
      </dgm:t>
    </dgm:pt>
    <dgm:pt modelId="{85CE9831-AB31-4865-BD39-B504E242C1F1}" type="sibTrans" cxnId="{4621FF9E-3B41-42E4-BC02-60A6E45C2E26}">
      <dgm:prSet/>
      <dgm:spPr/>
      <dgm:t>
        <a:bodyPr/>
        <a:lstStyle/>
        <a:p>
          <a:endParaRPr lang="cs-CZ"/>
        </a:p>
      </dgm:t>
    </dgm:pt>
    <dgm:pt modelId="{9F485EE5-C0E2-4CBF-834D-18EB8A6E8448}">
      <dgm:prSet phldrT="[Text]"/>
      <dgm:spPr/>
      <dgm:t>
        <a:bodyPr/>
        <a:lstStyle/>
        <a:p>
          <a:r>
            <a:rPr lang="cs-CZ" dirty="0"/>
            <a:t>Technické řešení</a:t>
          </a:r>
        </a:p>
      </dgm:t>
    </dgm:pt>
    <dgm:pt modelId="{594D63EB-413D-4DFC-9C4B-66EDB97EB605}" type="parTrans" cxnId="{CBAD93F8-62AD-495B-8924-6D5B14C4B7B4}">
      <dgm:prSet/>
      <dgm:spPr/>
      <dgm:t>
        <a:bodyPr/>
        <a:lstStyle/>
        <a:p>
          <a:endParaRPr lang="cs-CZ"/>
        </a:p>
      </dgm:t>
    </dgm:pt>
    <dgm:pt modelId="{0318B5E8-753A-48F3-B1EF-91A227C11E56}" type="sibTrans" cxnId="{CBAD93F8-62AD-495B-8924-6D5B14C4B7B4}">
      <dgm:prSet/>
      <dgm:spPr/>
      <dgm:t>
        <a:bodyPr/>
        <a:lstStyle/>
        <a:p>
          <a:endParaRPr lang="cs-CZ"/>
        </a:p>
      </dgm:t>
    </dgm:pt>
    <dgm:pt modelId="{91041134-3D2B-44DC-B754-AB78C35FA494}">
      <dgm:prSet phldrT="[Text]"/>
      <dgm:spPr/>
      <dgm:t>
        <a:bodyPr/>
        <a:lstStyle/>
        <a:p>
          <a:r>
            <a:rPr lang="cs-CZ" dirty="0"/>
            <a:t>Výběr použité technologie</a:t>
          </a:r>
        </a:p>
      </dgm:t>
    </dgm:pt>
    <dgm:pt modelId="{EEFF3A81-65C9-40F4-A015-F6F0899C463B}" type="parTrans" cxnId="{520D8125-7DDF-4396-B239-82056C009EC7}">
      <dgm:prSet/>
      <dgm:spPr/>
      <dgm:t>
        <a:bodyPr/>
        <a:lstStyle/>
        <a:p>
          <a:endParaRPr lang="cs-CZ"/>
        </a:p>
      </dgm:t>
    </dgm:pt>
    <dgm:pt modelId="{F194D6D7-0FE8-4FB0-9103-F9CA682534E2}" type="sibTrans" cxnId="{520D8125-7DDF-4396-B239-82056C009EC7}">
      <dgm:prSet/>
      <dgm:spPr/>
      <dgm:t>
        <a:bodyPr/>
        <a:lstStyle/>
        <a:p>
          <a:endParaRPr lang="cs-CZ"/>
        </a:p>
      </dgm:t>
    </dgm:pt>
    <dgm:pt modelId="{D6969390-0A2A-463F-84DE-31D9190FBDE4}">
      <dgm:prSet phldrT="[Text]"/>
      <dgm:spPr/>
      <dgm:t>
        <a:bodyPr/>
        <a:lstStyle/>
        <a:p>
          <a:r>
            <a:rPr lang="cs-CZ" dirty="0"/>
            <a:t>Technická dokumentace</a:t>
          </a:r>
        </a:p>
      </dgm:t>
    </dgm:pt>
    <dgm:pt modelId="{3A99400F-98A0-453A-BAEF-4394D5A29B00}" type="parTrans" cxnId="{298C5C8A-67F5-4C81-83A2-0FE58D46ACFA}">
      <dgm:prSet/>
      <dgm:spPr/>
      <dgm:t>
        <a:bodyPr/>
        <a:lstStyle/>
        <a:p>
          <a:endParaRPr lang="cs-CZ"/>
        </a:p>
      </dgm:t>
    </dgm:pt>
    <dgm:pt modelId="{EE101C95-EDDB-42B6-BBC7-0B13CD62876D}" type="sibTrans" cxnId="{298C5C8A-67F5-4C81-83A2-0FE58D46ACFA}">
      <dgm:prSet/>
      <dgm:spPr/>
      <dgm:t>
        <a:bodyPr/>
        <a:lstStyle/>
        <a:p>
          <a:endParaRPr lang="cs-CZ"/>
        </a:p>
      </dgm:t>
    </dgm:pt>
    <dgm:pt modelId="{221E1488-2243-4AED-8665-FEFDEB3B477D}" type="pres">
      <dgm:prSet presAssocID="{52FB5937-F089-4816-A083-78AB428026DD}" presName="diagram" presStyleCnt="0">
        <dgm:presLayoutVars>
          <dgm:dir/>
          <dgm:resizeHandles val="exact"/>
        </dgm:presLayoutVars>
      </dgm:prSet>
      <dgm:spPr/>
    </dgm:pt>
    <dgm:pt modelId="{BE50FF32-8DAE-4E4E-BA03-B7C5D0FEB630}" type="pres">
      <dgm:prSet presAssocID="{A43CFA1B-BBA1-4AC8-B1F3-4EE1346D94AC}" presName="node" presStyleLbl="node1" presStyleIdx="0" presStyleCnt="4">
        <dgm:presLayoutVars>
          <dgm:bulletEnabled val="1"/>
        </dgm:presLayoutVars>
      </dgm:prSet>
      <dgm:spPr/>
    </dgm:pt>
    <dgm:pt modelId="{93348B8F-50E6-4B96-B07E-F11B3B9B6C49}" type="pres">
      <dgm:prSet presAssocID="{85CE9831-AB31-4865-BD39-B504E242C1F1}" presName="sibTrans" presStyleCnt="0"/>
      <dgm:spPr/>
    </dgm:pt>
    <dgm:pt modelId="{C60429AA-B3CA-4C23-A746-4C5F40727031}" type="pres">
      <dgm:prSet presAssocID="{9F485EE5-C0E2-4CBF-834D-18EB8A6E8448}" presName="node" presStyleLbl="node1" presStyleIdx="1" presStyleCnt="4">
        <dgm:presLayoutVars>
          <dgm:bulletEnabled val="1"/>
        </dgm:presLayoutVars>
      </dgm:prSet>
      <dgm:spPr/>
    </dgm:pt>
    <dgm:pt modelId="{7E21FACF-DC3D-4A75-8872-E4BE8BCCAB35}" type="pres">
      <dgm:prSet presAssocID="{0318B5E8-753A-48F3-B1EF-91A227C11E56}" presName="sibTrans" presStyleCnt="0"/>
      <dgm:spPr/>
    </dgm:pt>
    <dgm:pt modelId="{00D07102-87D9-49CD-B888-457DE4277C41}" type="pres">
      <dgm:prSet presAssocID="{91041134-3D2B-44DC-B754-AB78C35FA494}" presName="node" presStyleLbl="node1" presStyleIdx="2" presStyleCnt="4">
        <dgm:presLayoutVars>
          <dgm:bulletEnabled val="1"/>
        </dgm:presLayoutVars>
      </dgm:prSet>
      <dgm:spPr/>
    </dgm:pt>
    <dgm:pt modelId="{AD4C5006-5045-4EEE-A6DC-95977B9AAFDF}" type="pres">
      <dgm:prSet presAssocID="{F194D6D7-0FE8-4FB0-9103-F9CA682534E2}" presName="sibTrans" presStyleCnt="0"/>
      <dgm:spPr/>
    </dgm:pt>
    <dgm:pt modelId="{93C7ACCB-3EEB-4562-996C-5AC4869C4DEF}" type="pres">
      <dgm:prSet presAssocID="{D6969390-0A2A-463F-84DE-31D9190FBDE4}" presName="node" presStyleLbl="node1" presStyleIdx="3" presStyleCnt="4">
        <dgm:presLayoutVars>
          <dgm:bulletEnabled val="1"/>
        </dgm:presLayoutVars>
      </dgm:prSet>
      <dgm:spPr/>
    </dgm:pt>
  </dgm:ptLst>
  <dgm:cxnLst>
    <dgm:cxn modelId="{520D8125-7DDF-4396-B239-82056C009EC7}" srcId="{52FB5937-F089-4816-A083-78AB428026DD}" destId="{91041134-3D2B-44DC-B754-AB78C35FA494}" srcOrd="2" destOrd="0" parTransId="{EEFF3A81-65C9-40F4-A015-F6F0899C463B}" sibTransId="{F194D6D7-0FE8-4FB0-9103-F9CA682534E2}"/>
    <dgm:cxn modelId="{C83F384E-C99D-4E2F-8DD9-36479A734535}" type="presOf" srcId="{9F485EE5-C0E2-4CBF-834D-18EB8A6E8448}" destId="{C60429AA-B3CA-4C23-A746-4C5F40727031}" srcOrd="0" destOrd="0" presId="urn:microsoft.com/office/officeart/2005/8/layout/default"/>
    <dgm:cxn modelId="{18286F7F-55EF-4467-B1CE-1EA7706C7B68}" type="presOf" srcId="{A43CFA1B-BBA1-4AC8-B1F3-4EE1346D94AC}" destId="{BE50FF32-8DAE-4E4E-BA03-B7C5D0FEB630}" srcOrd="0" destOrd="0" presId="urn:microsoft.com/office/officeart/2005/8/layout/default"/>
    <dgm:cxn modelId="{298C5C8A-67F5-4C81-83A2-0FE58D46ACFA}" srcId="{52FB5937-F089-4816-A083-78AB428026DD}" destId="{D6969390-0A2A-463F-84DE-31D9190FBDE4}" srcOrd="3" destOrd="0" parTransId="{3A99400F-98A0-453A-BAEF-4394D5A29B00}" sibTransId="{EE101C95-EDDB-42B6-BBC7-0B13CD62876D}"/>
    <dgm:cxn modelId="{4621FF9E-3B41-42E4-BC02-60A6E45C2E26}" srcId="{52FB5937-F089-4816-A083-78AB428026DD}" destId="{A43CFA1B-BBA1-4AC8-B1F3-4EE1346D94AC}" srcOrd="0" destOrd="0" parTransId="{68D9E0AA-C2FC-48B8-9D40-19BADC70BFF4}" sibTransId="{85CE9831-AB31-4865-BD39-B504E242C1F1}"/>
    <dgm:cxn modelId="{84D95AA4-5174-42ED-865D-499F12511A0D}" type="presOf" srcId="{D6969390-0A2A-463F-84DE-31D9190FBDE4}" destId="{93C7ACCB-3EEB-4562-996C-5AC4869C4DEF}" srcOrd="0" destOrd="0" presId="urn:microsoft.com/office/officeart/2005/8/layout/default"/>
    <dgm:cxn modelId="{FBE00BB1-B1F5-4D8C-ADF9-0133A81753C3}" type="presOf" srcId="{91041134-3D2B-44DC-B754-AB78C35FA494}" destId="{00D07102-87D9-49CD-B888-457DE4277C41}" srcOrd="0" destOrd="0" presId="urn:microsoft.com/office/officeart/2005/8/layout/default"/>
    <dgm:cxn modelId="{671DD7F4-F71E-4A80-80D2-04C000E790A0}" type="presOf" srcId="{52FB5937-F089-4816-A083-78AB428026DD}" destId="{221E1488-2243-4AED-8665-FEFDEB3B477D}" srcOrd="0" destOrd="0" presId="urn:microsoft.com/office/officeart/2005/8/layout/default"/>
    <dgm:cxn modelId="{CBAD93F8-62AD-495B-8924-6D5B14C4B7B4}" srcId="{52FB5937-F089-4816-A083-78AB428026DD}" destId="{9F485EE5-C0E2-4CBF-834D-18EB8A6E8448}" srcOrd="1" destOrd="0" parTransId="{594D63EB-413D-4DFC-9C4B-66EDB97EB605}" sibTransId="{0318B5E8-753A-48F3-B1EF-91A227C11E56}"/>
    <dgm:cxn modelId="{F9C3460C-6D9F-442D-9946-5BEA4BF85BAA}" type="presParOf" srcId="{221E1488-2243-4AED-8665-FEFDEB3B477D}" destId="{BE50FF32-8DAE-4E4E-BA03-B7C5D0FEB630}" srcOrd="0" destOrd="0" presId="urn:microsoft.com/office/officeart/2005/8/layout/default"/>
    <dgm:cxn modelId="{5A30A90C-0622-41DA-9E72-EDED247CAADF}" type="presParOf" srcId="{221E1488-2243-4AED-8665-FEFDEB3B477D}" destId="{93348B8F-50E6-4B96-B07E-F11B3B9B6C49}" srcOrd="1" destOrd="0" presId="urn:microsoft.com/office/officeart/2005/8/layout/default"/>
    <dgm:cxn modelId="{56359FDB-0874-42D4-A9E6-27FE629AEA02}" type="presParOf" srcId="{221E1488-2243-4AED-8665-FEFDEB3B477D}" destId="{C60429AA-B3CA-4C23-A746-4C5F40727031}" srcOrd="2" destOrd="0" presId="urn:microsoft.com/office/officeart/2005/8/layout/default"/>
    <dgm:cxn modelId="{DF8929C5-21C7-408F-B722-D9991BA6BBB2}" type="presParOf" srcId="{221E1488-2243-4AED-8665-FEFDEB3B477D}" destId="{7E21FACF-DC3D-4A75-8872-E4BE8BCCAB35}" srcOrd="3" destOrd="0" presId="urn:microsoft.com/office/officeart/2005/8/layout/default"/>
    <dgm:cxn modelId="{108E3F42-E173-46C8-96EF-838054356016}" type="presParOf" srcId="{221E1488-2243-4AED-8665-FEFDEB3B477D}" destId="{00D07102-87D9-49CD-B888-457DE4277C41}" srcOrd="4" destOrd="0" presId="urn:microsoft.com/office/officeart/2005/8/layout/default"/>
    <dgm:cxn modelId="{CDE6E6C7-0151-4CD5-8246-F8AD8D2AC3E6}" type="presParOf" srcId="{221E1488-2243-4AED-8665-FEFDEB3B477D}" destId="{AD4C5006-5045-4EEE-A6DC-95977B9AAFDF}" srcOrd="5" destOrd="0" presId="urn:microsoft.com/office/officeart/2005/8/layout/default"/>
    <dgm:cxn modelId="{D203AFE0-8861-4220-BF98-5F15633AAEB1}" type="presParOf" srcId="{221E1488-2243-4AED-8665-FEFDEB3B477D}" destId="{93C7ACCB-3EEB-4562-996C-5AC4869C4DE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D33E55-4D64-4F50-8BF1-B848CEE2EF2D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735AE82D-3A37-405E-8CE7-DBB1F9B9F0AE}">
      <dgm:prSet phldrT="[Text]"/>
      <dgm:spPr/>
      <dgm:t>
        <a:bodyPr/>
        <a:lstStyle/>
        <a:p>
          <a:r>
            <a:rPr lang="cs-CZ" dirty="0"/>
            <a:t>Jedinečnost cíle</a:t>
          </a:r>
        </a:p>
      </dgm:t>
    </dgm:pt>
    <dgm:pt modelId="{FAB0FF2F-2219-440E-AFCA-C55FBAF80E08}" type="parTrans" cxnId="{5730E15A-4874-4D5A-99BD-64E748E58758}">
      <dgm:prSet/>
      <dgm:spPr/>
      <dgm:t>
        <a:bodyPr/>
        <a:lstStyle/>
        <a:p>
          <a:endParaRPr lang="cs-CZ"/>
        </a:p>
      </dgm:t>
    </dgm:pt>
    <dgm:pt modelId="{421C5A05-00BA-47C9-A578-1D1D4ABE510D}" type="sibTrans" cxnId="{5730E15A-4874-4D5A-99BD-64E748E58758}">
      <dgm:prSet/>
      <dgm:spPr/>
      <dgm:t>
        <a:bodyPr/>
        <a:lstStyle/>
        <a:p>
          <a:endParaRPr lang="cs-CZ"/>
        </a:p>
      </dgm:t>
    </dgm:pt>
    <dgm:pt modelId="{FCD30EAC-AA4E-4F2B-9964-B55D42E20233}">
      <dgm:prSet phldrT="[Text]"/>
      <dgm:spPr/>
      <dgm:t>
        <a:bodyPr/>
        <a:lstStyle/>
        <a:p>
          <a:r>
            <a:rPr lang="cs-CZ" dirty="0"/>
            <a:t>Vymezenost</a:t>
          </a:r>
        </a:p>
      </dgm:t>
    </dgm:pt>
    <dgm:pt modelId="{6A5DC89F-2D4A-48E1-AC50-7F1D170DDF93}" type="parTrans" cxnId="{0577C7BB-DB18-40EC-86B0-C12DFDAF823C}">
      <dgm:prSet/>
      <dgm:spPr/>
      <dgm:t>
        <a:bodyPr/>
        <a:lstStyle/>
        <a:p>
          <a:endParaRPr lang="cs-CZ"/>
        </a:p>
      </dgm:t>
    </dgm:pt>
    <dgm:pt modelId="{A9AFD965-5369-4EBE-908C-6D209BFE4263}" type="sibTrans" cxnId="{0577C7BB-DB18-40EC-86B0-C12DFDAF823C}">
      <dgm:prSet/>
      <dgm:spPr/>
      <dgm:t>
        <a:bodyPr/>
        <a:lstStyle/>
        <a:p>
          <a:endParaRPr lang="cs-CZ"/>
        </a:p>
      </dgm:t>
    </dgm:pt>
    <dgm:pt modelId="{47BB7997-F957-4986-A199-043F290DEEBB}">
      <dgm:prSet phldrT="[Text]"/>
      <dgm:spPr/>
      <dgm:t>
        <a:bodyPr/>
        <a:lstStyle/>
        <a:p>
          <a:r>
            <a:rPr lang="cs-CZ" dirty="0"/>
            <a:t>Potřeba realizace projektovým týmem</a:t>
          </a:r>
        </a:p>
      </dgm:t>
    </dgm:pt>
    <dgm:pt modelId="{8B3413B4-44E2-4929-9904-F4D3E39C4C89}" type="parTrans" cxnId="{5FB22C42-C321-4E52-84A1-1F64746C79F9}">
      <dgm:prSet/>
      <dgm:spPr/>
      <dgm:t>
        <a:bodyPr/>
        <a:lstStyle/>
        <a:p>
          <a:endParaRPr lang="cs-CZ"/>
        </a:p>
      </dgm:t>
    </dgm:pt>
    <dgm:pt modelId="{5299ADD5-6477-4A5E-8580-77E2F90E2A71}" type="sibTrans" cxnId="{5FB22C42-C321-4E52-84A1-1F64746C79F9}">
      <dgm:prSet/>
      <dgm:spPr/>
      <dgm:t>
        <a:bodyPr/>
        <a:lstStyle/>
        <a:p>
          <a:endParaRPr lang="cs-CZ"/>
        </a:p>
      </dgm:t>
    </dgm:pt>
    <dgm:pt modelId="{CF987311-3AE4-4EDA-B53A-CFE307B8B42E}">
      <dgm:prSet phldrT="[Text]"/>
      <dgm:spPr/>
      <dgm:t>
        <a:bodyPr/>
        <a:lstStyle/>
        <a:p>
          <a:r>
            <a:rPr lang="cs-CZ" dirty="0"/>
            <a:t>Komplexnost a složitost</a:t>
          </a:r>
        </a:p>
      </dgm:t>
    </dgm:pt>
    <dgm:pt modelId="{AC951858-918C-45F3-99A4-2F276AF075F4}" type="parTrans" cxnId="{AC5E52B0-7570-42C2-A61E-865465C6201E}">
      <dgm:prSet/>
      <dgm:spPr/>
      <dgm:t>
        <a:bodyPr/>
        <a:lstStyle/>
        <a:p>
          <a:endParaRPr lang="cs-CZ"/>
        </a:p>
      </dgm:t>
    </dgm:pt>
    <dgm:pt modelId="{835A6FEF-15C1-415E-A65E-196A0E31A378}" type="sibTrans" cxnId="{AC5E52B0-7570-42C2-A61E-865465C6201E}">
      <dgm:prSet/>
      <dgm:spPr/>
      <dgm:t>
        <a:bodyPr/>
        <a:lstStyle/>
        <a:p>
          <a:endParaRPr lang="cs-CZ"/>
        </a:p>
      </dgm:t>
    </dgm:pt>
    <dgm:pt modelId="{E937D32C-ED94-41A7-A728-21D1EC375464}">
      <dgm:prSet phldrT="[Text]"/>
      <dgm:spPr/>
      <dgm:t>
        <a:bodyPr/>
        <a:lstStyle/>
        <a:p>
          <a:r>
            <a:rPr lang="cs-CZ" dirty="0"/>
            <a:t>Nadprůměrné riziko</a:t>
          </a:r>
        </a:p>
      </dgm:t>
    </dgm:pt>
    <dgm:pt modelId="{9353C5EB-09F0-4DB8-8173-608A6A1B5142}" type="parTrans" cxnId="{0505E674-6392-4386-BF30-2CC269A90459}">
      <dgm:prSet/>
      <dgm:spPr/>
      <dgm:t>
        <a:bodyPr/>
        <a:lstStyle/>
        <a:p>
          <a:endParaRPr lang="cs-CZ"/>
        </a:p>
      </dgm:t>
    </dgm:pt>
    <dgm:pt modelId="{89C5F5B2-C4E5-4633-9B48-942BA7921FAB}" type="sibTrans" cxnId="{0505E674-6392-4386-BF30-2CC269A90459}">
      <dgm:prSet/>
      <dgm:spPr/>
      <dgm:t>
        <a:bodyPr/>
        <a:lstStyle/>
        <a:p>
          <a:endParaRPr lang="cs-CZ"/>
        </a:p>
      </dgm:t>
    </dgm:pt>
    <dgm:pt modelId="{3972AE92-02FE-4284-A09D-9BC72142F153}" type="pres">
      <dgm:prSet presAssocID="{22D33E55-4D64-4F50-8BF1-B848CEE2EF2D}" presName="diagram" presStyleCnt="0">
        <dgm:presLayoutVars>
          <dgm:dir/>
          <dgm:resizeHandles val="exact"/>
        </dgm:presLayoutVars>
      </dgm:prSet>
      <dgm:spPr/>
    </dgm:pt>
    <dgm:pt modelId="{47E28B63-4821-4C31-BBB2-A8FBB809841E}" type="pres">
      <dgm:prSet presAssocID="{735AE82D-3A37-405E-8CE7-DBB1F9B9F0AE}" presName="node" presStyleLbl="node1" presStyleIdx="0" presStyleCnt="5">
        <dgm:presLayoutVars>
          <dgm:bulletEnabled val="1"/>
        </dgm:presLayoutVars>
      </dgm:prSet>
      <dgm:spPr/>
    </dgm:pt>
    <dgm:pt modelId="{2CB49C99-CD45-41EE-8E3B-CBD813209C40}" type="pres">
      <dgm:prSet presAssocID="{421C5A05-00BA-47C9-A578-1D1D4ABE510D}" presName="sibTrans" presStyleCnt="0"/>
      <dgm:spPr/>
    </dgm:pt>
    <dgm:pt modelId="{99E59567-B66E-4C4E-A6A5-5493A00676C9}" type="pres">
      <dgm:prSet presAssocID="{FCD30EAC-AA4E-4F2B-9964-B55D42E20233}" presName="node" presStyleLbl="node1" presStyleIdx="1" presStyleCnt="5">
        <dgm:presLayoutVars>
          <dgm:bulletEnabled val="1"/>
        </dgm:presLayoutVars>
      </dgm:prSet>
      <dgm:spPr/>
    </dgm:pt>
    <dgm:pt modelId="{243CAD50-58C6-426D-B05B-2E06B6DD29D3}" type="pres">
      <dgm:prSet presAssocID="{A9AFD965-5369-4EBE-908C-6D209BFE4263}" presName="sibTrans" presStyleCnt="0"/>
      <dgm:spPr/>
    </dgm:pt>
    <dgm:pt modelId="{D8DB1B2A-9CE7-4016-8064-892CEB0EA73D}" type="pres">
      <dgm:prSet presAssocID="{47BB7997-F957-4986-A199-043F290DEEBB}" presName="node" presStyleLbl="node1" presStyleIdx="2" presStyleCnt="5">
        <dgm:presLayoutVars>
          <dgm:bulletEnabled val="1"/>
        </dgm:presLayoutVars>
      </dgm:prSet>
      <dgm:spPr/>
    </dgm:pt>
    <dgm:pt modelId="{249BC89A-3436-495F-9C80-709F2A4B2CC1}" type="pres">
      <dgm:prSet presAssocID="{5299ADD5-6477-4A5E-8580-77E2F90E2A71}" presName="sibTrans" presStyleCnt="0"/>
      <dgm:spPr/>
    </dgm:pt>
    <dgm:pt modelId="{A291E1F8-26FD-4C99-8C1A-B9A56B5C23F3}" type="pres">
      <dgm:prSet presAssocID="{CF987311-3AE4-4EDA-B53A-CFE307B8B42E}" presName="node" presStyleLbl="node1" presStyleIdx="3" presStyleCnt="5">
        <dgm:presLayoutVars>
          <dgm:bulletEnabled val="1"/>
        </dgm:presLayoutVars>
      </dgm:prSet>
      <dgm:spPr/>
    </dgm:pt>
    <dgm:pt modelId="{A7DCC1FE-B43C-4617-84CC-7A5A591534C9}" type="pres">
      <dgm:prSet presAssocID="{835A6FEF-15C1-415E-A65E-196A0E31A378}" presName="sibTrans" presStyleCnt="0"/>
      <dgm:spPr/>
    </dgm:pt>
    <dgm:pt modelId="{D8347DCF-D08D-4F5B-B2F1-F68851AC8100}" type="pres">
      <dgm:prSet presAssocID="{E937D32C-ED94-41A7-A728-21D1EC375464}" presName="node" presStyleLbl="node1" presStyleIdx="4" presStyleCnt="5">
        <dgm:presLayoutVars>
          <dgm:bulletEnabled val="1"/>
        </dgm:presLayoutVars>
      </dgm:prSet>
      <dgm:spPr/>
    </dgm:pt>
  </dgm:ptLst>
  <dgm:cxnLst>
    <dgm:cxn modelId="{8DBED205-B203-400C-B276-DA07B5DFC96C}" type="presOf" srcId="{47BB7997-F957-4986-A199-043F290DEEBB}" destId="{D8DB1B2A-9CE7-4016-8064-892CEB0EA73D}" srcOrd="0" destOrd="0" presId="urn:microsoft.com/office/officeart/2005/8/layout/default"/>
    <dgm:cxn modelId="{ACE60F0F-FDCC-4950-A335-4D47E2C9E513}" type="presOf" srcId="{CF987311-3AE4-4EDA-B53A-CFE307B8B42E}" destId="{A291E1F8-26FD-4C99-8C1A-B9A56B5C23F3}" srcOrd="0" destOrd="0" presId="urn:microsoft.com/office/officeart/2005/8/layout/default"/>
    <dgm:cxn modelId="{012E7420-00E8-41C6-8DE4-07CF253D5856}" type="presOf" srcId="{22D33E55-4D64-4F50-8BF1-B848CEE2EF2D}" destId="{3972AE92-02FE-4284-A09D-9BC72142F153}" srcOrd="0" destOrd="0" presId="urn:microsoft.com/office/officeart/2005/8/layout/default"/>
    <dgm:cxn modelId="{6E3D382C-0026-4DD8-90E0-73C008761327}" type="presOf" srcId="{735AE82D-3A37-405E-8CE7-DBB1F9B9F0AE}" destId="{47E28B63-4821-4C31-BBB2-A8FBB809841E}" srcOrd="0" destOrd="0" presId="urn:microsoft.com/office/officeart/2005/8/layout/default"/>
    <dgm:cxn modelId="{5FB22C42-C321-4E52-84A1-1F64746C79F9}" srcId="{22D33E55-4D64-4F50-8BF1-B848CEE2EF2D}" destId="{47BB7997-F957-4986-A199-043F290DEEBB}" srcOrd="2" destOrd="0" parTransId="{8B3413B4-44E2-4929-9904-F4D3E39C4C89}" sibTransId="{5299ADD5-6477-4A5E-8580-77E2F90E2A71}"/>
    <dgm:cxn modelId="{0505E674-6392-4386-BF30-2CC269A90459}" srcId="{22D33E55-4D64-4F50-8BF1-B848CEE2EF2D}" destId="{E937D32C-ED94-41A7-A728-21D1EC375464}" srcOrd="4" destOrd="0" parTransId="{9353C5EB-09F0-4DB8-8173-608A6A1B5142}" sibTransId="{89C5F5B2-C4E5-4633-9B48-942BA7921FAB}"/>
    <dgm:cxn modelId="{5730E15A-4874-4D5A-99BD-64E748E58758}" srcId="{22D33E55-4D64-4F50-8BF1-B848CEE2EF2D}" destId="{735AE82D-3A37-405E-8CE7-DBB1F9B9F0AE}" srcOrd="0" destOrd="0" parTransId="{FAB0FF2F-2219-440E-AFCA-C55FBAF80E08}" sibTransId="{421C5A05-00BA-47C9-A578-1D1D4ABE510D}"/>
    <dgm:cxn modelId="{AC5E52B0-7570-42C2-A61E-865465C6201E}" srcId="{22D33E55-4D64-4F50-8BF1-B848CEE2EF2D}" destId="{CF987311-3AE4-4EDA-B53A-CFE307B8B42E}" srcOrd="3" destOrd="0" parTransId="{AC951858-918C-45F3-99A4-2F276AF075F4}" sibTransId="{835A6FEF-15C1-415E-A65E-196A0E31A378}"/>
    <dgm:cxn modelId="{0577C7BB-DB18-40EC-86B0-C12DFDAF823C}" srcId="{22D33E55-4D64-4F50-8BF1-B848CEE2EF2D}" destId="{FCD30EAC-AA4E-4F2B-9964-B55D42E20233}" srcOrd="1" destOrd="0" parTransId="{6A5DC89F-2D4A-48E1-AC50-7F1D170DDF93}" sibTransId="{A9AFD965-5369-4EBE-908C-6D209BFE4263}"/>
    <dgm:cxn modelId="{7BDEE0D8-EAB4-4717-B157-7EE1290570B7}" type="presOf" srcId="{FCD30EAC-AA4E-4F2B-9964-B55D42E20233}" destId="{99E59567-B66E-4C4E-A6A5-5493A00676C9}" srcOrd="0" destOrd="0" presId="urn:microsoft.com/office/officeart/2005/8/layout/default"/>
    <dgm:cxn modelId="{C72431FF-17BD-4358-B399-4F1F8D8C2CAB}" type="presOf" srcId="{E937D32C-ED94-41A7-A728-21D1EC375464}" destId="{D8347DCF-D08D-4F5B-B2F1-F68851AC8100}" srcOrd="0" destOrd="0" presId="urn:microsoft.com/office/officeart/2005/8/layout/default"/>
    <dgm:cxn modelId="{FF78434D-80ED-4163-B97A-568B01492278}" type="presParOf" srcId="{3972AE92-02FE-4284-A09D-9BC72142F153}" destId="{47E28B63-4821-4C31-BBB2-A8FBB809841E}" srcOrd="0" destOrd="0" presId="urn:microsoft.com/office/officeart/2005/8/layout/default"/>
    <dgm:cxn modelId="{A18488CC-E03F-40DF-9EDE-CF8342DF3A56}" type="presParOf" srcId="{3972AE92-02FE-4284-A09D-9BC72142F153}" destId="{2CB49C99-CD45-41EE-8E3B-CBD813209C40}" srcOrd="1" destOrd="0" presId="urn:microsoft.com/office/officeart/2005/8/layout/default"/>
    <dgm:cxn modelId="{C178C728-4FE2-4373-9729-5290773C4B4B}" type="presParOf" srcId="{3972AE92-02FE-4284-A09D-9BC72142F153}" destId="{99E59567-B66E-4C4E-A6A5-5493A00676C9}" srcOrd="2" destOrd="0" presId="urn:microsoft.com/office/officeart/2005/8/layout/default"/>
    <dgm:cxn modelId="{DE53EAB9-91DB-4144-9A61-F55011C1F8C1}" type="presParOf" srcId="{3972AE92-02FE-4284-A09D-9BC72142F153}" destId="{243CAD50-58C6-426D-B05B-2E06B6DD29D3}" srcOrd="3" destOrd="0" presId="urn:microsoft.com/office/officeart/2005/8/layout/default"/>
    <dgm:cxn modelId="{F20FDBCE-ECB6-4F75-9F94-DEA67E4A7E59}" type="presParOf" srcId="{3972AE92-02FE-4284-A09D-9BC72142F153}" destId="{D8DB1B2A-9CE7-4016-8064-892CEB0EA73D}" srcOrd="4" destOrd="0" presId="urn:microsoft.com/office/officeart/2005/8/layout/default"/>
    <dgm:cxn modelId="{AC76DEF4-4D4F-45AD-A3DE-0091CF78C7E9}" type="presParOf" srcId="{3972AE92-02FE-4284-A09D-9BC72142F153}" destId="{249BC89A-3436-495F-9C80-709F2A4B2CC1}" srcOrd="5" destOrd="0" presId="urn:microsoft.com/office/officeart/2005/8/layout/default"/>
    <dgm:cxn modelId="{35545D3C-93C2-4861-B595-2A62CA8866C3}" type="presParOf" srcId="{3972AE92-02FE-4284-A09D-9BC72142F153}" destId="{A291E1F8-26FD-4C99-8C1A-B9A56B5C23F3}" srcOrd="6" destOrd="0" presId="urn:microsoft.com/office/officeart/2005/8/layout/default"/>
    <dgm:cxn modelId="{2F789053-CC63-447C-9B99-2E72632DD254}" type="presParOf" srcId="{3972AE92-02FE-4284-A09D-9BC72142F153}" destId="{A7DCC1FE-B43C-4617-84CC-7A5A591534C9}" srcOrd="7" destOrd="0" presId="urn:microsoft.com/office/officeart/2005/8/layout/default"/>
    <dgm:cxn modelId="{7301AF6C-58B4-4332-9584-3A1509129664}" type="presParOf" srcId="{3972AE92-02FE-4284-A09D-9BC72142F153}" destId="{D8347DCF-D08D-4F5B-B2F1-F68851AC810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B622AE-6883-4C06-BCE9-3521F35C30AF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9BC9A82A-3322-4966-A5C3-A546698668C6}">
      <dgm:prSet phldrT="[Text]"/>
      <dgm:spPr/>
      <dgm:t>
        <a:bodyPr/>
        <a:lstStyle/>
        <a:p>
          <a:r>
            <a:rPr lang="cs-CZ" dirty="0"/>
            <a:t>Zadavatel projektu</a:t>
          </a:r>
        </a:p>
      </dgm:t>
    </dgm:pt>
    <dgm:pt modelId="{E9D61A11-CE23-4D65-BE93-30CCA775E927}" type="parTrans" cxnId="{87BA22A5-BA80-4C4F-825E-F5AF0A6B730D}">
      <dgm:prSet/>
      <dgm:spPr/>
      <dgm:t>
        <a:bodyPr/>
        <a:lstStyle/>
        <a:p>
          <a:endParaRPr lang="cs-CZ"/>
        </a:p>
      </dgm:t>
    </dgm:pt>
    <dgm:pt modelId="{90657C73-908B-41A9-A7CB-BF768385340D}" type="sibTrans" cxnId="{87BA22A5-BA80-4C4F-825E-F5AF0A6B730D}">
      <dgm:prSet/>
      <dgm:spPr/>
      <dgm:t>
        <a:bodyPr/>
        <a:lstStyle/>
        <a:p>
          <a:endParaRPr lang="cs-CZ"/>
        </a:p>
      </dgm:t>
    </dgm:pt>
    <dgm:pt modelId="{1AE5696E-A713-4369-91D9-FD6F5D22881F}">
      <dgm:prSet phldrT="[Text]"/>
      <dgm:spPr/>
      <dgm:t>
        <a:bodyPr/>
        <a:lstStyle/>
        <a:p>
          <a:r>
            <a:rPr lang="cs-CZ" dirty="0"/>
            <a:t>Uživatel projektu</a:t>
          </a:r>
        </a:p>
      </dgm:t>
    </dgm:pt>
    <dgm:pt modelId="{B96B6368-AD54-495B-B02C-13651B3DBC83}" type="parTrans" cxnId="{8FEB046B-A0A5-40C0-8857-497895FEF41D}">
      <dgm:prSet/>
      <dgm:spPr/>
      <dgm:t>
        <a:bodyPr/>
        <a:lstStyle/>
        <a:p>
          <a:endParaRPr lang="cs-CZ"/>
        </a:p>
      </dgm:t>
    </dgm:pt>
    <dgm:pt modelId="{56A69DA2-0A1E-4553-A48C-4AC96333BF42}" type="sibTrans" cxnId="{8FEB046B-A0A5-40C0-8857-497895FEF41D}">
      <dgm:prSet/>
      <dgm:spPr/>
      <dgm:t>
        <a:bodyPr/>
        <a:lstStyle/>
        <a:p>
          <a:endParaRPr lang="cs-CZ"/>
        </a:p>
      </dgm:t>
    </dgm:pt>
    <dgm:pt modelId="{C120737D-6ACB-4604-9BC6-8BAB9D2237B9}">
      <dgm:prSet phldrT="[Text]"/>
      <dgm:spPr/>
      <dgm:t>
        <a:bodyPr/>
        <a:lstStyle/>
        <a:p>
          <a:r>
            <a:rPr lang="cs-CZ" dirty="0"/>
            <a:t>Vlastník projektu</a:t>
          </a:r>
        </a:p>
      </dgm:t>
    </dgm:pt>
    <dgm:pt modelId="{B2FBD3CB-A308-4B87-9B2F-671E3FDBBF98}" type="parTrans" cxnId="{DC484D49-ACC2-493F-A868-E70D5259D86B}">
      <dgm:prSet/>
      <dgm:spPr/>
      <dgm:t>
        <a:bodyPr/>
        <a:lstStyle/>
        <a:p>
          <a:endParaRPr lang="cs-CZ"/>
        </a:p>
      </dgm:t>
    </dgm:pt>
    <dgm:pt modelId="{3E5F1A0D-ADD7-4195-AE9C-17CC125AF21E}" type="sibTrans" cxnId="{DC484D49-ACC2-493F-A868-E70D5259D86B}">
      <dgm:prSet/>
      <dgm:spPr/>
      <dgm:t>
        <a:bodyPr/>
        <a:lstStyle/>
        <a:p>
          <a:endParaRPr lang="cs-CZ"/>
        </a:p>
      </dgm:t>
    </dgm:pt>
    <dgm:pt modelId="{D8A010A6-82AA-4A72-8D82-BD18D8EF2BC0}" type="pres">
      <dgm:prSet presAssocID="{1BB622AE-6883-4C06-BCE9-3521F35C30AF}" presName="diagram" presStyleCnt="0">
        <dgm:presLayoutVars>
          <dgm:dir/>
          <dgm:resizeHandles val="exact"/>
        </dgm:presLayoutVars>
      </dgm:prSet>
      <dgm:spPr/>
    </dgm:pt>
    <dgm:pt modelId="{FCAE3E82-50E7-45E5-86B1-AB6A67799538}" type="pres">
      <dgm:prSet presAssocID="{9BC9A82A-3322-4966-A5C3-A546698668C6}" presName="node" presStyleLbl="node1" presStyleIdx="0" presStyleCnt="3">
        <dgm:presLayoutVars>
          <dgm:bulletEnabled val="1"/>
        </dgm:presLayoutVars>
      </dgm:prSet>
      <dgm:spPr/>
    </dgm:pt>
    <dgm:pt modelId="{E8B9D638-5359-4F5A-A31A-CAC2105FE8A3}" type="pres">
      <dgm:prSet presAssocID="{90657C73-908B-41A9-A7CB-BF768385340D}" presName="sibTrans" presStyleCnt="0"/>
      <dgm:spPr/>
    </dgm:pt>
    <dgm:pt modelId="{575D73DD-B573-408F-8ACA-AD7FEA53E946}" type="pres">
      <dgm:prSet presAssocID="{1AE5696E-A713-4369-91D9-FD6F5D22881F}" presName="node" presStyleLbl="node1" presStyleIdx="1" presStyleCnt="3">
        <dgm:presLayoutVars>
          <dgm:bulletEnabled val="1"/>
        </dgm:presLayoutVars>
      </dgm:prSet>
      <dgm:spPr/>
    </dgm:pt>
    <dgm:pt modelId="{2D32DE95-F885-45EB-AF1A-DD0B171A4241}" type="pres">
      <dgm:prSet presAssocID="{56A69DA2-0A1E-4553-A48C-4AC96333BF42}" presName="sibTrans" presStyleCnt="0"/>
      <dgm:spPr/>
    </dgm:pt>
    <dgm:pt modelId="{7E7F3457-44E4-4F59-9F95-EB13C5664A19}" type="pres">
      <dgm:prSet presAssocID="{C120737D-6ACB-4604-9BC6-8BAB9D2237B9}" presName="node" presStyleLbl="node1" presStyleIdx="2" presStyleCnt="3">
        <dgm:presLayoutVars>
          <dgm:bulletEnabled val="1"/>
        </dgm:presLayoutVars>
      </dgm:prSet>
      <dgm:spPr/>
    </dgm:pt>
  </dgm:ptLst>
  <dgm:cxnLst>
    <dgm:cxn modelId="{F9CD5C1D-809A-43D1-92ED-7E83FF604ED8}" type="presOf" srcId="{9BC9A82A-3322-4966-A5C3-A546698668C6}" destId="{FCAE3E82-50E7-45E5-86B1-AB6A67799538}" srcOrd="0" destOrd="0" presId="urn:microsoft.com/office/officeart/2005/8/layout/default"/>
    <dgm:cxn modelId="{CAE63344-3418-4950-92D8-527AE317AF98}" type="presOf" srcId="{1AE5696E-A713-4369-91D9-FD6F5D22881F}" destId="{575D73DD-B573-408F-8ACA-AD7FEA53E946}" srcOrd="0" destOrd="0" presId="urn:microsoft.com/office/officeart/2005/8/layout/default"/>
    <dgm:cxn modelId="{DC484D49-ACC2-493F-A868-E70D5259D86B}" srcId="{1BB622AE-6883-4C06-BCE9-3521F35C30AF}" destId="{C120737D-6ACB-4604-9BC6-8BAB9D2237B9}" srcOrd="2" destOrd="0" parTransId="{B2FBD3CB-A308-4B87-9B2F-671E3FDBBF98}" sibTransId="{3E5F1A0D-ADD7-4195-AE9C-17CC125AF21E}"/>
    <dgm:cxn modelId="{8FEB046B-A0A5-40C0-8857-497895FEF41D}" srcId="{1BB622AE-6883-4C06-BCE9-3521F35C30AF}" destId="{1AE5696E-A713-4369-91D9-FD6F5D22881F}" srcOrd="1" destOrd="0" parTransId="{B96B6368-AD54-495B-B02C-13651B3DBC83}" sibTransId="{56A69DA2-0A1E-4553-A48C-4AC96333BF42}"/>
    <dgm:cxn modelId="{87BA22A5-BA80-4C4F-825E-F5AF0A6B730D}" srcId="{1BB622AE-6883-4C06-BCE9-3521F35C30AF}" destId="{9BC9A82A-3322-4966-A5C3-A546698668C6}" srcOrd="0" destOrd="0" parTransId="{E9D61A11-CE23-4D65-BE93-30CCA775E927}" sibTransId="{90657C73-908B-41A9-A7CB-BF768385340D}"/>
    <dgm:cxn modelId="{F0F306C7-28A5-4679-959C-1ABF539143CE}" type="presOf" srcId="{C120737D-6ACB-4604-9BC6-8BAB9D2237B9}" destId="{7E7F3457-44E4-4F59-9F95-EB13C5664A19}" srcOrd="0" destOrd="0" presId="urn:microsoft.com/office/officeart/2005/8/layout/default"/>
    <dgm:cxn modelId="{B12BE1E7-C9F8-4374-822B-CA83662FDB0E}" type="presOf" srcId="{1BB622AE-6883-4C06-BCE9-3521F35C30AF}" destId="{D8A010A6-82AA-4A72-8D82-BD18D8EF2BC0}" srcOrd="0" destOrd="0" presId="urn:microsoft.com/office/officeart/2005/8/layout/default"/>
    <dgm:cxn modelId="{A9BEB444-CA56-4E17-A981-3B483A6B2235}" type="presParOf" srcId="{D8A010A6-82AA-4A72-8D82-BD18D8EF2BC0}" destId="{FCAE3E82-50E7-45E5-86B1-AB6A67799538}" srcOrd="0" destOrd="0" presId="urn:microsoft.com/office/officeart/2005/8/layout/default"/>
    <dgm:cxn modelId="{E6B800E6-B631-4BA6-B893-7D5EF563F090}" type="presParOf" srcId="{D8A010A6-82AA-4A72-8D82-BD18D8EF2BC0}" destId="{E8B9D638-5359-4F5A-A31A-CAC2105FE8A3}" srcOrd="1" destOrd="0" presId="urn:microsoft.com/office/officeart/2005/8/layout/default"/>
    <dgm:cxn modelId="{BC2EB048-DB95-43C2-AE95-58F15F821B00}" type="presParOf" srcId="{D8A010A6-82AA-4A72-8D82-BD18D8EF2BC0}" destId="{575D73DD-B573-408F-8ACA-AD7FEA53E946}" srcOrd="2" destOrd="0" presId="urn:microsoft.com/office/officeart/2005/8/layout/default"/>
    <dgm:cxn modelId="{E5784718-5E52-4EF9-8558-ADD9884E17A9}" type="presParOf" srcId="{D8A010A6-82AA-4A72-8D82-BD18D8EF2BC0}" destId="{2D32DE95-F885-45EB-AF1A-DD0B171A4241}" srcOrd="3" destOrd="0" presId="urn:microsoft.com/office/officeart/2005/8/layout/default"/>
    <dgm:cxn modelId="{99DF6FCF-650C-44F0-8FF6-12DA3845757F}" type="presParOf" srcId="{D8A010A6-82AA-4A72-8D82-BD18D8EF2BC0}" destId="{7E7F3457-44E4-4F59-9F95-EB13C5664A1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8D3951-5231-4675-9961-A00656C0619C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8358657F-DF3E-4544-B864-814197174E9F}">
      <dgm:prSet phldrT="[Text]"/>
      <dgm:spPr/>
      <dgm:t>
        <a:bodyPr/>
        <a:lstStyle/>
        <a:p>
          <a:r>
            <a:rPr lang="cs-CZ" dirty="0"/>
            <a:t>Manažer projektu</a:t>
          </a:r>
        </a:p>
      </dgm:t>
    </dgm:pt>
    <dgm:pt modelId="{C273BAF3-AF63-4826-80DF-BD1F927ABFA6}" type="parTrans" cxnId="{74814D54-5838-4009-8A61-FD25503F0D32}">
      <dgm:prSet/>
      <dgm:spPr/>
      <dgm:t>
        <a:bodyPr/>
        <a:lstStyle/>
        <a:p>
          <a:endParaRPr lang="cs-CZ"/>
        </a:p>
      </dgm:t>
    </dgm:pt>
    <dgm:pt modelId="{5CC00BE0-7218-4EF5-95B1-0AEE2AF9D1A2}" type="sibTrans" cxnId="{74814D54-5838-4009-8A61-FD25503F0D32}">
      <dgm:prSet/>
      <dgm:spPr/>
      <dgm:t>
        <a:bodyPr/>
        <a:lstStyle/>
        <a:p>
          <a:endParaRPr lang="cs-CZ"/>
        </a:p>
      </dgm:t>
    </dgm:pt>
    <dgm:pt modelId="{93E6D78D-892A-44B5-A656-D819FFC063C8}">
      <dgm:prSet phldrT="[Text]"/>
      <dgm:spPr/>
      <dgm:t>
        <a:bodyPr/>
        <a:lstStyle/>
        <a:p>
          <a:r>
            <a:rPr lang="cs-CZ" dirty="0"/>
            <a:t>Asistenti manažera projektu</a:t>
          </a:r>
        </a:p>
      </dgm:t>
    </dgm:pt>
    <dgm:pt modelId="{54FA5E9C-0F98-4C28-8B05-9BCCF3B018E2}" type="parTrans" cxnId="{E152DAB6-5D32-43C6-951A-00EFC54B0C11}">
      <dgm:prSet/>
      <dgm:spPr/>
      <dgm:t>
        <a:bodyPr/>
        <a:lstStyle/>
        <a:p>
          <a:endParaRPr lang="cs-CZ"/>
        </a:p>
      </dgm:t>
    </dgm:pt>
    <dgm:pt modelId="{CFCC6B26-C1AE-4AB5-8F5A-C694E6476B13}" type="sibTrans" cxnId="{E152DAB6-5D32-43C6-951A-00EFC54B0C11}">
      <dgm:prSet/>
      <dgm:spPr/>
      <dgm:t>
        <a:bodyPr/>
        <a:lstStyle/>
        <a:p>
          <a:endParaRPr lang="cs-CZ"/>
        </a:p>
      </dgm:t>
    </dgm:pt>
    <dgm:pt modelId="{0570E829-EFB4-431F-BC4B-6D7A82EE833D}">
      <dgm:prSet phldrT="[Text]"/>
      <dgm:spPr/>
      <dgm:t>
        <a:bodyPr/>
        <a:lstStyle/>
        <a:p>
          <a:r>
            <a:rPr lang="cs-CZ" dirty="0"/>
            <a:t>Garanti jednotlivých výstupů</a:t>
          </a:r>
        </a:p>
      </dgm:t>
    </dgm:pt>
    <dgm:pt modelId="{3DA8745B-D381-495A-B7D5-F6EA9B6AED47}" type="parTrans" cxnId="{E20DC2B0-0215-4EC1-A5FA-F1C83FC66915}">
      <dgm:prSet/>
      <dgm:spPr/>
      <dgm:t>
        <a:bodyPr/>
        <a:lstStyle/>
        <a:p>
          <a:endParaRPr lang="cs-CZ"/>
        </a:p>
      </dgm:t>
    </dgm:pt>
    <dgm:pt modelId="{E53D7BC5-3906-45AB-8E44-6200B6CFC9F7}" type="sibTrans" cxnId="{E20DC2B0-0215-4EC1-A5FA-F1C83FC66915}">
      <dgm:prSet/>
      <dgm:spPr/>
      <dgm:t>
        <a:bodyPr/>
        <a:lstStyle/>
        <a:p>
          <a:endParaRPr lang="cs-CZ"/>
        </a:p>
      </dgm:t>
    </dgm:pt>
    <dgm:pt modelId="{C52739F0-C84D-473B-B8D0-99874BE96A3F}">
      <dgm:prSet phldrT="[Text]"/>
      <dgm:spPr/>
      <dgm:t>
        <a:bodyPr/>
        <a:lstStyle/>
        <a:p>
          <a:r>
            <a:rPr lang="cs-CZ" dirty="0"/>
            <a:t>Specialisté</a:t>
          </a:r>
        </a:p>
      </dgm:t>
    </dgm:pt>
    <dgm:pt modelId="{B61CF064-D1C6-412F-98C8-D8F2769A47F4}" type="parTrans" cxnId="{416B3763-60A1-435D-8616-14B776E15831}">
      <dgm:prSet/>
      <dgm:spPr/>
      <dgm:t>
        <a:bodyPr/>
        <a:lstStyle/>
        <a:p>
          <a:endParaRPr lang="cs-CZ"/>
        </a:p>
      </dgm:t>
    </dgm:pt>
    <dgm:pt modelId="{67543A63-5D43-45FC-BEC0-20EA088A7C8A}" type="sibTrans" cxnId="{416B3763-60A1-435D-8616-14B776E15831}">
      <dgm:prSet/>
      <dgm:spPr/>
      <dgm:t>
        <a:bodyPr/>
        <a:lstStyle/>
        <a:p>
          <a:endParaRPr lang="cs-CZ"/>
        </a:p>
      </dgm:t>
    </dgm:pt>
    <dgm:pt modelId="{87A24E24-8E2A-4E74-9E9D-7E637B0B57B2}">
      <dgm:prSet phldrT="[Text]"/>
      <dgm:spPr/>
      <dgm:t>
        <a:bodyPr/>
        <a:lstStyle/>
        <a:p>
          <a:r>
            <a:rPr lang="cs-CZ" dirty="0"/>
            <a:t>Další pracovníci</a:t>
          </a:r>
        </a:p>
      </dgm:t>
    </dgm:pt>
    <dgm:pt modelId="{F9B85793-4C50-4105-994C-81E0D9FAE23F}" type="parTrans" cxnId="{0AD9265F-1B4C-47E5-BB63-7BFFC4F273EE}">
      <dgm:prSet/>
      <dgm:spPr/>
      <dgm:t>
        <a:bodyPr/>
        <a:lstStyle/>
        <a:p>
          <a:endParaRPr lang="cs-CZ"/>
        </a:p>
      </dgm:t>
    </dgm:pt>
    <dgm:pt modelId="{B238BD91-CC32-4025-A976-8C99FF23CA6D}" type="sibTrans" cxnId="{0AD9265F-1B4C-47E5-BB63-7BFFC4F273EE}">
      <dgm:prSet/>
      <dgm:spPr/>
      <dgm:t>
        <a:bodyPr/>
        <a:lstStyle/>
        <a:p>
          <a:endParaRPr lang="cs-CZ"/>
        </a:p>
      </dgm:t>
    </dgm:pt>
    <dgm:pt modelId="{B75D399D-F5AD-4D54-987F-1E038335405B}" type="pres">
      <dgm:prSet presAssocID="{178D3951-5231-4675-9961-A00656C0619C}" presName="diagram" presStyleCnt="0">
        <dgm:presLayoutVars>
          <dgm:dir/>
          <dgm:resizeHandles val="exact"/>
        </dgm:presLayoutVars>
      </dgm:prSet>
      <dgm:spPr/>
    </dgm:pt>
    <dgm:pt modelId="{4674E1B0-AFE7-46E5-9602-5400FEB47AC6}" type="pres">
      <dgm:prSet presAssocID="{8358657F-DF3E-4544-B864-814197174E9F}" presName="node" presStyleLbl="node1" presStyleIdx="0" presStyleCnt="5">
        <dgm:presLayoutVars>
          <dgm:bulletEnabled val="1"/>
        </dgm:presLayoutVars>
      </dgm:prSet>
      <dgm:spPr/>
    </dgm:pt>
    <dgm:pt modelId="{A932B6A9-5DEA-466F-BDA7-EFFF31689CD7}" type="pres">
      <dgm:prSet presAssocID="{5CC00BE0-7218-4EF5-95B1-0AEE2AF9D1A2}" presName="sibTrans" presStyleCnt="0"/>
      <dgm:spPr/>
    </dgm:pt>
    <dgm:pt modelId="{51867DC2-3954-49C3-8636-5866D8379F5C}" type="pres">
      <dgm:prSet presAssocID="{93E6D78D-892A-44B5-A656-D819FFC063C8}" presName="node" presStyleLbl="node1" presStyleIdx="1" presStyleCnt="5">
        <dgm:presLayoutVars>
          <dgm:bulletEnabled val="1"/>
        </dgm:presLayoutVars>
      </dgm:prSet>
      <dgm:spPr/>
    </dgm:pt>
    <dgm:pt modelId="{53ACEE59-A356-4CC2-804A-C599A6BD71EF}" type="pres">
      <dgm:prSet presAssocID="{CFCC6B26-C1AE-4AB5-8F5A-C694E6476B13}" presName="sibTrans" presStyleCnt="0"/>
      <dgm:spPr/>
    </dgm:pt>
    <dgm:pt modelId="{672AA7A0-3EB5-4AAC-AD90-5523D9BAECD4}" type="pres">
      <dgm:prSet presAssocID="{0570E829-EFB4-431F-BC4B-6D7A82EE833D}" presName="node" presStyleLbl="node1" presStyleIdx="2" presStyleCnt="5">
        <dgm:presLayoutVars>
          <dgm:bulletEnabled val="1"/>
        </dgm:presLayoutVars>
      </dgm:prSet>
      <dgm:spPr/>
    </dgm:pt>
    <dgm:pt modelId="{618A9E67-7D2F-4D49-AD5F-303033E6BB33}" type="pres">
      <dgm:prSet presAssocID="{E53D7BC5-3906-45AB-8E44-6200B6CFC9F7}" presName="sibTrans" presStyleCnt="0"/>
      <dgm:spPr/>
    </dgm:pt>
    <dgm:pt modelId="{927E1E6F-F8EF-40A8-8728-0009F3614B31}" type="pres">
      <dgm:prSet presAssocID="{C52739F0-C84D-473B-B8D0-99874BE96A3F}" presName="node" presStyleLbl="node1" presStyleIdx="3" presStyleCnt="5">
        <dgm:presLayoutVars>
          <dgm:bulletEnabled val="1"/>
        </dgm:presLayoutVars>
      </dgm:prSet>
      <dgm:spPr/>
    </dgm:pt>
    <dgm:pt modelId="{74A8697A-82EE-4DF5-AB26-1F379A4880DD}" type="pres">
      <dgm:prSet presAssocID="{67543A63-5D43-45FC-BEC0-20EA088A7C8A}" presName="sibTrans" presStyleCnt="0"/>
      <dgm:spPr/>
    </dgm:pt>
    <dgm:pt modelId="{D9DFEED9-5CDA-4428-9399-9BE1159810D0}" type="pres">
      <dgm:prSet presAssocID="{87A24E24-8E2A-4E74-9E9D-7E637B0B57B2}" presName="node" presStyleLbl="node1" presStyleIdx="4" presStyleCnt="5">
        <dgm:presLayoutVars>
          <dgm:bulletEnabled val="1"/>
        </dgm:presLayoutVars>
      </dgm:prSet>
      <dgm:spPr/>
    </dgm:pt>
  </dgm:ptLst>
  <dgm:cxnLst>
    <dgm:cxn modelId="{C5651A09-DC24-44C6-9D0A-D0BE30B880A0}" type="presOf" srcId="{178D3951-5231-4675-9961-A00656C0619C}" destId="{B75D399D-F5AD-4D54-987F-1E038335405B}" srcOrd="0" destOrd="0" presId="urn:microsoft.com/office/officeart/2005/8/layout/default"/>
    <dgm:cxn modelId="{EFE5072E-61A9-412A-B63F-E166EA49C5C6}" type="presOf" srcId="{C52739F0-C84D-473B-B8D0-99874BE96A3F}" destId="{927E1E6F-F8EF-40A8-8728-0009F3614B31}" srcOrd="0" destOrd="0" presId="urn:microsoft.com/office/officeart/2005/8/layout/default"/>
    <dgm:cxn modelId="{0AD9265F-1B4C-47E5-BB63-7BFFC4F273EE}" srcId="{178D3951-5231-4675-9961-A00656C0619C}" destId="{87A24E24-8E2A-4E74-9E9D-7E637B0B57B2}" srcOrd="4" destOrd="0" parTransId="{F9B85793-4C50-4105-994C-81E0D9FAE23F}" sibTransId="{B238BD91-CC32-4025-A976-8C99FF23CA6D}"/>
    <dgm:cxn modelId="{416B3763-60A1-435D-8616-14B776E15831}" srcId="{178D3951-5231-4675-9961-A00656C0619C}" destId="{C52739F0-C84D-473B-B8D0-99874BE96A3F}" srcOrd="3" destOrd="0" parTransId="{B61CF064-D1C6-412F-98C8-D8F2769A47F4}" sibTransId="{67543A63-5D43-45FC-BEC0-20EA088A7C8A}"/>
    <dgm:cxn modelId="{F1418C67-ACF0-4B5A-B24C-161F34193920}" type="presOf" srcId="{8358657F-DF3E-4544-B864-814197174E9F}" destId="{4674E1B0-AFE7-46E5-9602-5400FEB47AC6}" srcOrd="0" destOrd="0" presId="urn:microsoft.com/office/officeart/2005/8/layout/default"/>
    <dgm:cxn modelId="{DCC8E16F-8DF4-4C44-9BD0-86F01F57414E}" type="presOf" srcId="{0570E829-EFB4-431F-BC4B-6D7A82EE833D}" destId="{672AA7A0-3EB5-4AAC-AD90-5523D9BAECD4}" srcOrd="0" destOrd="0" presId="urn:microsoft.com/office/officeart/2005/8/layout/default"/>
    <dgm:cxn modelId="{E83B1F54-088E-4A60-9543-C5F01E3FC86E}" type="presOf" srcId="{87A24E24-8E2A-4E74-9E9D-7E637B0B57B2}" destId="{D9DFEED9-5CDA-4428-9399-9BE1159810D0}" srcOrd="0" destOrd="0" presId="urn:microsoft.com/office/officeart/2005/8/layout/default"/>
    <dgm:cxn modelId="{74814D54-5838-4009-8A61-FD25503F0D32}" srcId="{178D3951-5231-4675-9961-A00656C0619C}" destId="{8358657F-DF3E-4544-B864-814197174E9F}" srcOrd="0" destOrd="0" parTransId="{C273BAF3-AF63-4826-80DF-BD1F927ABFA6}" sibTransId="{5CC00BE0-7218-4EF5-95B1-0AEE2AF9D1A2}"/>
    <dgm:cxn modelId="{E20DC2B0-0215-4EC1-A5FA-F1C83FC66915}" srcId="{178D3951-5231-4675-9961-A00656C0619C}" destId="{0570E829-EFB4-431F-BC4B-6D7A82EE833D}" srcOrd="2" destOrd="0" parTransId="{3DA8745B-D381-495A-B7D5-F6EA9B6AED47}" sibTransId="{E53D7BC5-3906-45AB-8E44-6200B6CFC9F7}"/>
    <dgm:cxn modelId="{E152DAB6-5D32-43C6-951A-00EFC54B0C11}" srcId="{178D3951-5231-4675-9961-A00656C0619C}" destId="{93E6D78D-892A-44B5-A656-D819FFC063C8}" srcOrd="1" destOrd="0" parTransId="{54FA5E9C-0F98-4C28-8B05-9BCCF3B018E2}" sibTransId="{CFCC6B26-C1AE-4AB5-8F5A-C694E6476B13}"/>
    <dgm:cxn modelId="{065112EB-7428-4958-980D-2A9DB46467B4}" type="presOf" srcId="{93E6D78D-892A-44B5-A656-D819FFC063C8}" destId="{51867DC2-3954-49C3-8636-5866D8379F5C}" srcOrd="0" destOrd="0" presId="urn:microsoft.com/office/officeart/2005/8/layout/default"/>
    <dgm:cxn modelId="{FACFD9FA-C38D-4EBC-9658-0EFB6A97E654}" type="presParOf" srcId="{B75D399D-F5AD-4D54-987F-1E038335405B}" destId="{4674E1B0-AFE7-46E5-9602-5400FEB47AC6}" srcOrd="0" destOrd="0" presId="urn:microsoft.com/office/officeart/2005/8/layout/default"/>
    <dgm:cxn modelId="{8AF53ECD-08B3-472A-8084-79DAE8F91A15}" type="presParOf" srcId="{B75D399D-F5AD-4D54-987F-1E038335405B}" destId="{A932B6A9-5DEA-466F-BDA7-EFFF31689CD7}" srcOrd="1" destOrd="0" presId="urn:microsoft.com/office/officeart/2005/8/layout/default"/>
    <dgm:cxn modelId="{326C97F8-ACC5-4187-ADF9-2BA386E644FD}" type="presParOf" srcId="{B75D399D-F5AD-4D54-987F-1E038335405B}" destId="{51867DC2-3954-49C3-8636-5866D8379F5C}" srcOrd="2" destOrd="0" presId="urn:microsoft.com/office/officeart/2005/8/layout/default"/>
    <dgm:cxn modelId="{346498B9-E952-4B61-865D-922A36F9581B}" type="presParOf" srcId="{B75D399D-F5AD-4D54-987F-1E038335405B}" destId="{53ACEE59-A356-4CC2-804A-C599A6BD71EF}" srcOrd="3" destOrd="0" presId="urn:microsoft.com/office/officeart/2005/8/layout/default"/>
    <dgm:cxn modelId="{C675AE79-A1C8-4C29-83C3-6E318241D2E2}" type="presParOf" srcId="{B75D399D-F5AD-4D54-987F-1E038335405B}" destId="{672AA7A0-3EB5-4AAC-AD90-5523D9BAECD4}" srcOrd="4" destOrd="0" presId="urn:microsoft.com/office/officeart/2005/8/layout/default"/>
    <dgm:cxn modelId="{E4AD1A4A-81E5-4B56-B71E-578C29590239}" type="presParOf" srcId="{B75D399D-F5AD-4D54-987F-1E038335405B}" destId="{618A9E67-7D2F-4D49-AD5F-303033E6BB33}" srcOrd="5" destOrd="0" presId="urn:microsoft.com/office/officeart/2005/8/layout/default"/>
    <dgm:cxn modelId="{9A861BE6-E645-48E0-AD1D-4B63D36916CC}" type="presParOf" srcId="{B75D399D-F5AD-4D54-987F-1E038335405B}" destId="{927E1E6F-F8EF-40A8-8728-0009F3614B31}" srcOrd="6" destOrd="0" presId="urn:microsoft.com/office/officeart/2005/8/layout/default"/>
    <dgm:cxn modelId="{8A2D5BA4-8B3D-427E-AA6D-0DBB97421C0B}" type="presParOf" srcId="{B75D399D-F5AD-4D54-987F-1E038335405B}" destId="{74A8697A-82EE-4DF5-AB26-1F379A4880DD}" srcOrd="7" destOrd="0" presId="urn:microsoft.com/office/officeart/2005/8/layout/default"/>
    <dgm:cxn modelId="{FE13BBA8-BA4F-408A-9171-31F31E63DEB5}" type="presParOf" srcId="{B75D399D-F5AD-4D54-987F-1E038335405B}" destId="{D9DFEED9-5CDA-4428-9399-9BE1159810D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38BAF1-209B-4F79-8F77-FED50F6415C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B217C18-1989-4AC7-8FCE-3F29C7934045}">
      <dgm:prSet phldrT="[Text]"/>
      <dgm:spPr/>
      <dgm:t>
        <a:bodyPr/>
        <a:lstStyle/>
        <a:p>
          <a:r>
            <a:rPr lang="cs-CZ" dirty="0"/>
            <a:t>Řídící výbor</a:t>
          </a:r>
        </a:p>
      </dgm:t>
    </dgm:pt>
    <dgm:pt modelId="{C124B57D-CF74-4C90-AB3F-5B72A4A8C4CF}" type="parTrans" cxnId="{EF7791F4-F44B-4B46-934D-1C3C8C777F36}">
      <dgm:prSet/>
      <dgm:spPr/>
      <dgm:t>
        <a:bodyPr/>
        <a:lstStyle/>
        <a:p>
          <a:endParaRPr lang="cs-CZ"/>
        </a:p>
      </dgm:t>
    </dgm:pt>
    <dgm:pt modelId="{C4FA75FB-452F-42F5-B128-3CC4D39B8A1A}" type="sibTrans" cxnId="{EF7791F4-F44B-4B46-934D-1C3C8C777F36}">
      <dgm:prSet/>
      <dgm:spPr/>
      <dgm:t>
        <a:bodyPr/>
        <a:lstStyle/>
        <a:p>
          <a:endParaRPr lang="cs-CZ"/>
        </a:p>
      </dgm:t>
    </dgm:pt>
    <dgm:pt modelId="{DBD8358B-C6E2-4095-8FDE-B14B93B13F9B}">
      <dgm:prSet phldrT="[Text]"/>
      <dgm:spPr/>
      <dgm:t>
        <a:bodyPr/>
        <a:lstStyle/>
        <a:p>
          <a:r>
            <a:rPr lang="cs-CZ" dirty="0"/>
            <a:t>Specialisté a poradci</a:t>
          </a:r>
        </a:p>
      </dgm:t>
    </dgm:pt>
    <dgm:pt modelId="{44F196EE-E758-4BE7-9C27-E3A14B6F0EFF}" type="parTrans" cxnId="{C36E4EBD-9A5D-46A4-81E9-98338395EDFD}">
      <dgm:prSet/>
      <dgm:spPr/>
      <dgm:t>
        <a:bodyPr/>
        <a:lstStyle/>
        <a:p>
          <a:endParaRPr lang="cs-CZ"/>
        </a:p>
      </dgm:t>
    </dgm:pt>
    <dgm:pt modelId="{AD0AD445-00FF-47D7-9697-70E1D53A45A1}" type="sibTrans" cxnId="{C36E4EBD-9A5D-46A4-81E9-98338395EDFD}">
      <dgm:prSet/>
      <dgm:spPr/>
      <dgm:t>
        <a:bodyPr/>
        <a:lstStyle/>
        <a:p>
          <a:endParaRPr lang="cs-CZ"/>
        </a:p>
      </dgm:t>
    </dgm:pt>
    <dgm:pt modelId="{9C0A9C2F-F949-44D3-96EE-2027B895EFD8}">
      <dgm:prSet phldrT="[Text]"/>
      <dgm:spPr/>
      <dgm:t>
        <a:bodyPr/>
        <a:lstStyle/>
        <a:p>
          <a:r>
            <a:rPr lang="cs-CZ" dirty="0"/>
            <a:t>Garant výstupu 1</a:t>
          </a:r>
        </a:p>
      </dgm:t>
    </dgm:pt>
    <dgm:pt modelId="{20B25732-E781-406F-8A56-5692F645CF6A}" type="parTrans" cxnId="{95884AAD-EC6C-4F47-9C58-777851A4BC32}">
      <dgm:prSet/>
      <dgm:spPr/>
      <dgm:t>
        <a:bodyPr/>
        <a:lstStyle/>
        <a:p>
          <a:endParaRPr lang="cs-CZ"/>
        </a:p>
      </dgm:t>
    </dgm:pt>
    <dgm:pt modelId="{DD464560-4249-4704-AA3B-927B0DD2A203}" type="sibTrans" cxnId="{95884AAD-EC6C-4F47-9C58-777851A4BC32}">
      <dgm:prSet/>
      <dgm:spPr/>
      <dgm:t>
        <a:bodyPr/>
        <a:lstStyle/>
        <a:p>
          <a:endParaRPr lang="cs-CZ"/>
        </a:p>
      </dgm:t>
    </dgm:pt>
    <dgm:pt modelId="{6736AD43-6C0A-41C6-8283-26EBAD45A9C3}">
      <dgm:prSet phldrT="[Text]"/>
      <dgm:spPr/>
      <dgm:t>
        <a:bodyPr/>
        <a:lstStyle/>
        <a:p>
          <a:r>
            <a:rPr lang="cs-CZ" dirty="0"/>
            <a:t>Garant výstupu N</a:t>
          </a:r>
        </a:p>
      </dgm:t>
    </dgm:pt>
    <dgm:pt modelId="{F811CE39-E1BF-48B9-8049-107D6ACB5D43}" type="parTrans" cxnId="{3A783F5C-E3AE-4998-84F0-7DAFF62096EF}">
      <dgm:prSet/>
      <dgm:spPr/>
      <dgm:t>
        <a:bodyPr/>
        <a:lstStyle/>
        <a:p>
          <a:endParaRPr lang="cs-CZ"/>
        </a:p>
      </dgm:t>
    </dgm:pt>
    <dgm:pt modelId="{020DA6D7-EB51-472E-BF6A-8643AB479D2F}" type="sibTrans" cxnId="{3A783F5C-E3AE-4998-84F0-7DAFF62096EF}">
      <dgm:prSet/>
      <dgm:spPr/>
      <dgm:t>
        <a:bodyPr/>
        <a:lstStyle/>
        <a:p>
          <a:endParaRPr lang="cs-CZ"/>
        </a:p>
      </dgm:t>
    </dgm:pt>
    <dgm:pt modelId="{7F40D7BC-B908-4252-A528-79AADA206833}">
      <dgm:prSet phldrT="[Text]"/>
      <dgm:spPr/>
      <dgm:t>
        <a:bodyPr/>
        <a:lstStyle/>
        <a:p>
          <a:r>
            <a:rPr lang="cs-CZ" dirty="0"/>
            <a:t>Manažer projektu</a:t>
          </a:r>
        </a:p>
      </dgm:t>
    </dgm:pt>
    <dgm:pt modelId="{7A6EF846-EA81-41E7-BEE3-996D263916D2}" type="parTrans" cxnId="{79493931-1F3D-4C7D-99B1-A251D6BB3B1B}">
      <dgm:prSet/>
      <dgm:spPr/>
      <dgm:t>
        <a:bodyPr/>
        <a:lstStyle/>
        <a:p>
          <a:endParaRPr lang="cs-CZ"/>
        </a:p>
      </dgm:t>
    </dgm:pt>
    <dgm:pt modelId="{90FBDD87-050F-49DC-97E1-3BF9E3688D0E}" type="sibTrans" cxnId="{79493931-1F3D-4C7D-99B1-A251D6BB3B1B}">
      <dgm:prSet/>
      <dgm:spPr/>
      <dgm:t>
        <a:bodyPr/>
        <a:lstStyle/>
        <a:p>
          <a:endParaRPr lang="cs-CZ"/>
        </a:p>
      </dgm:t>
    </dgm:pt>
    <dgm:pt modelId="{A8D2F184-3221-469E-9617-5F9875032181}">
      <dgm:prSet phldrT="[Text]"/>
      <dgm:spPr/>
      <dgm:t>
        <a:bodyPr/>
        <a:lstStyle/>
        <a:p>
          <a:r>
            <a:rPr lang="cs-CZ" dirty="0"/>
            <a:t>Administrativní podpora</a:t>
          </a:r>
        </a:p>
      </dgm:t>
    </dgm:pt>
    <dgm:pt modelId="{005346EE-0664-443E-A73F-14A498341569}" type="parTrans" cxnId="{4FA62686-7648-4EE6-8399-93ECF7E145BA}">
      <dgm:prSet/>
      <dgm:spPr/>
      <dgm:t>
        <a:bodyPr/>
        <a:lstStyle/>
        <a:p>
          <a:endParaRPr lang="cs-CZ"/>
        </a:p>
      </dgm:t>
    </dgm:pt>
    <dgm:pt modelId="{4898C71F-C5A3-4F8D-AD4D-1C1DD19D6485}" type="sibTrans" cxnId="{4FA62686-7648-4EE6-8399-93ECF7E145BA}">
      <dgm:prSet/>
      <dgm:spPr/>
      <dgm:t>
        <a:bodyPr/>
        <a:lstStyle/>
        <a:p>
          <a:endParaRPr lang="cs-CZ"/>
        </a:p>
      </dgm:t>
    </dgm:pt>
    <dgm:pt modelId="{DAA0E158-7804-4535-8414-26A9E9379867}">
      <dgm:prSet/>
      <dgm:spPr/>
      <dgm:t>
        <a:bodyPr/>
        <a:lstStyle/>
        <a:p>
          <a:r>
            <a:rPr lang="cs-CZ" dirty="0"/>
            <a:t>Člen týmu</a:t>
          </a:r>
        </a:p>
      </dgm:t>
    </dgm:pt>
    <dgm:pt modelId="{A0791D30-B64E-410D-A3C7-869EE9F22D2B}" type="parTrans" cxnId="{70D260F8-D172-4601-86EB-C27929CD8FB2}">
      <dgm:prSet/>
      <dgm:spPr/>
      <dgm:t>
        <a:bodyPr/>
        <a:lstStyle/>
        <a:p>
          <a:endParaRPr lang="cs-CZ"/>
        </a:p>
      </dgm:t>
    </dgm:pt>
    <dgm:pt modelId="{71CD012D-B731-49E0-86F4-47F73A8C89BC}" type="sibTrans" cxnId="{70D260F8-D172-4601-86EB-C27929CD8FB2}">
      <dgm:prSet/>
      <dgm:spPr/>
      <dgm:t>
        <a:bodyPr/>
        <a:lstStyle/>
        <a:p>
          <a:endParaRPr lang="cs-CZ"/>
        </a:p>
      </dgm:t>
    </dgm:pt>
    <dgm:pt modelId="{06E9A79E-34CC-4364-8747-A19475934D68}">
      <dgm:prSet/>
      <dgm:spPr/>
      <dgm:t>
        <a:bodyPr/>
        <a:lstStyle/>
        <a:p>
          <a:r>
            <a:rPr lang="cs-CZ" dirty="0"/>
            <a:t>Člen týmu</a:t>
          </a:r>
        </a:p>
      </dgm:t>
    </dgm:pt>
    <dgm:pt modelId="{F21E2929-43FC-4530-8BB8-B612A8649DF8}" type="parTrans" cxnId="{965DE297-EE8A-47AD-A588-ED8AA7A032C9}">
      <dgm:prSet/>
      <dgm:spPr/>
      <dgm:t>
        <a:bodyPr/>
        <a:lstStyle/>
        <a:p>
          <a:endParaRPr lang="cs-CZ"/>
        </a:p>
      </dgm:t>
    </dgm:pt>
    <dgm:pt modelId="{C85D1ABB-D864-48B6-9BEB-24C63D2DC25C}" type="sibTrans" cxnId="{965DE297-EE8A-47AD-A588-ED8AA7A032C9}">
      <dgm:prSet/>
      <dgm:spPr/>
      <dgm:t>
        <a:bodyPr/>
        <a:lstStyle/>
        <a:p>
          <a:endParaRPr lang="cs-CZ"/>
        </a:p>
      </dgm:t>
    </dgm:pt>
    <dgm:pt modelId="{8D5ED39C-C309-4050-8750-C77C9C609562}">
      <dgm:prSet/>
      <dgm:spPr/>
      <dgm:t>
        <a:bodyPr/>
        <a:lstStyle/>
        <a:p>
          <a:r>
            <a:rPr lang="cs-CZ" dirty="0"/>
            <a:t>Člen týmu</a:t>
          </a:r>
        </a:p>
      </dgm:t>
    </dgm:pt>
    <dgm:pt modelId="{778C664B-7E2B-4673-AE3C-E703BE26E3B8}" type="parTrans" cxnId="{80E153ED-52F9-45AA-82CC-D6D855F0BA10}">
      <dgm:prSet/>
      <dgm:spPr/>
      <dgm:t>
        <a:bodyPr/>
        <a:lstStyle/>
        <a:p>
          <a:endParaRPr lang="cs-CZ"/>
        </a:p>
      </dgm:t>
    </dgm:pt>
    <dgm:pt modelId="{78E7FD4E-05EE-4FCE-8B5F-2A9227E3F7AA}" type="sibTrans" cxnId="{80E153ED-52F9-45AA-82CC-D6D855F0BA10}">
      <dgm:prSet/>
      <dgm:spPr/>
      <dgm:t>
        <a:bodyPr/>
        <a:lstStyle/>
        <a:p>
          <a:endParaRPr lang="cs-CZ"/>
        </a:p>
      </dgm:t>
    </dgm:pt>
    <dgm:pt modelId="{2657F329-CB73-4A54-8E91-0F500B9286FD}">
      <dgm:prSet/>
      <dgm:spPr/>
      <dgm:t>
        <a:bodyPr/>
        <a:lstStyle/>
        <a:p>
          <a:r>
            <a:rPr lang="cs-CZ" dirty="0"/>
            <a:t>Člen týmu</a:t>
          </a:r>
        </a:p>
      </dgm:t>
    </dgm:pt>
    <dgm:pt modelId="{CA3770BC-A5EC-4B27-B1C8-B063AA2F96E6}" type="parTrans" cxnId="{C9D700D2-6498-4D96-82FB-5BA953C32A01}">
      <dgm:prSet/>
      <dgm:spPr/>
      <dgm:t>
        <a:bodyPr/>
        <a:lstStyle/>
        <a:p>
          <a:endParaRPr lang="cs-CZ"/>
        </a:p>
      </dgm:t>
    </dgm:pt>
    <dgm:pt modelId="{7846DAD0-13C9-4FD8-85D3-DD7F8A44612B}" type="sibTrans" cxnId="{C9D700D2-6498-4D96-82FB-5BA953C32A01}">
      <dgm:prSet/>
      <dgm:spPr/>
      <dgm:t>
        <a:bodyPr/>
        <a:lstStyle/>
        <a:p>
          <a:endParaRPr lang="cs-CZ"/>
        </a:p>
      </dgm:t>
    </dgm:pt>
    <dgm:pt modelId="{526C2128-6B6D-4DE4-BA3D-4BF56256FF42}" type="pres">
      <dgm:prSet presAssocID="{4038BAF1-209B-4F79-8F77-FED50F6415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8A0F81-E77F-49F0-ADA0-6CA8C280D0DD}" type="pres">
      <dgm:prSet presAssocID="{8B217C18-1989-4AC7-8FCE-3F29C7934045}" presName="hierRoot1" presStyleCnt="0">
        <dgm:presLayoutVars>
          <dgm:hierBranch val="init"/>
        </dgm:presLayoutVars>
      </dgm:prSet>
      <dgm:spPr/>
    </dgm:pt>
    <dgm:pt modelId="{753913C6-F336-42E4-A596-5724AFF489F6}" type="pres">
      <dgm:prSet presAssocID="{8B217C18-1989-4AC7-8FCE-3F29C7934045}" presName="rootComposite1" presStyleCnt="0"/>
      <dgm:spPr/>
    </dgm:pt>
    <dgm:pt modelId="{AF8EB0BC-B347-40A4-84D4-A065936D8EB9}" type="pres">
      <dgm:prSet presAssocID="{8B217C18-1989-4AC7-8FCE-3F29C7934045}" presName="rootText1" presStyleLbl="node0" presStyleIdx="0" presStyleCnt="2" custScaleY="50113" custLinFactX="21029" custLinFactY="-42919" custLinFactNeighborX="100000" custLinFactNeighborY="-100000">
        <dgm:presLayoutVars>
          <dgm:chPref val="3"/>
        </dgm:presLayoutVars>
      </dgm:prSet>
      <dgm:spPr/>
    </dgm:pt>
    <dgm:pt modelId="{073580D4-A707-4525-8FBE-67B0F31DC5B8}" type="pres">
      <dgm:prSet presAssocID="{8B217C18-1989-4AC7-8FCE-3F29C7934045}" presName="rootConnector1" presStyleLbl="node1" presStyleIdx="0" presStyleCnt="0"/>
      <dgm:spPr/>
    </dgm:pt>
    <dgm:pt modelId="{F36DDC7D-ABEB-401D-AC69-FA3788FDF612}" type="pres">
      <dgm:prSet presAssocID="{8B217C18-1989-4AC7-8FCE-3F29C7934045}" presName="hierChild2" presStyleCnt="0"/>
      <dgm:spPr/>
    </dgm:pt>
    <dgm:pt modelId="{C1576B7A-6E89-44E0-93C9-FED3DDFB0143}" type="pres">
      <dgm:prSet presAssocID="{8B217C18-1989-4AC7-8FCE-3F29C7934045}" presName="hierChild3" presStyleCnt="0"/>
      <dgm:spPr/>
    </dgm:pt>
    <dgm:pt modelId="{D23ADF0B-2F15-4AFC-925C-571AF8E3AADB}" type="pres">
      <dgm:prSet presAssocID="{7F40D7BC-B908-4252-A528-79AADA206833}" presName="hierRoot1" presStyleCnt="0">
        <dgm:presLayoutVars>
          <dgm:hierBranch val="init"/>
        </dgm:presLayoutVars>
      </dgm:prSet>
      <dgm:spPr/>
    </dgm:pt>
    <dgm:pt modelId="{E8C2D8D1-0BD5-4C3A-81CF-99ABF4CFF49D}" type="pres">
      <dgm:prSet presAssocID="{7F40D7BC-B908-4252-A528-79AADA206833}" presName="rootComposite1" presStyleCnt="0"/>
      <dgm:spPr/>
    </dgm:pt>
    <dgm:pt modelId="{33549E0C-C275-44AC-A4DD-835A4D58DFD9}" type="pres">
      <dgm:prSet presAssocID="{7F40D7BC-B908-4252-A528-79AADA206833}" presName="rootText1" presStyleLbl="node0" presStyleIdx="1" presStyleCnt="2" custScaleY="56279" custLinFactNeighborX="240">
        <dgm:presLayoutVars>
          <dgm:chPref val="3"/>
        </dgm:presLayoutVars>
      </dgm:prSet>
      <dgm:spPr/>
    </dgm:pt>
    <dgm:pt modelId="{4AC2CF68-6501-48C0-B033-98B446F86A8D}" type="pres">
      <dgm:prSet presAssocID="{7F40D7BC-B908-4252-A528-79AADA206833}" presName="rootConnector1" presStyleLbl="node1" presStyleIdx="0" presStyleCnt="0"/>
      <dgm:spPr/>
    </dgm:pt>
    <dgm:pt modelId="{82F9A58E-1878-40F5-B972-E12BC070328C}" type="pres">
      <dgm:prSet presAssocID="{7F40D7BC-B908-4252-A528-79AADA206833}" presName="hierChild2" presStyleCnt="0"/>
      <dgm:spPr/>
    </dgm:pt>
    <dgm:pt modelId="{BD83A5CB-8D57-4F5D-983E-9829746CE021}" type="pres">
      <dgm:prSet presAssocID="{44F196EE-E758-4BE7-9C27-E3A14B6F0EFF}" presName="Name37" presStyleLbl="parChTrans1D2" presStyleIdx="0" presStyleCnt="4"/>
      <dgm:spPr/>
    </dgm:pt>
    <dgm:pt modelId="{563633E1-9DC3-4280-83AB-A5A559D71E18}" type="pres">
      <dgm:prSet presAssocID="{DBD8358B-C6E2-4095-8FDE-B14B93B13F9B}" presName="hierRoot2" presStyleCnt="0">
        <dgm:presLayoutVars>
          <dgm:hierBranch val="init"/>
        </dgm:presLayoutVars>
      </dgm:prSet>
      <dgm:spPr/>
    </dgm:pt>
    <dgm:pt modelId="{0B4C629B-C2FD-4FD6-B54D-A43F0999ACE8}" type="pres">
      <dgm:prSet presAssocID="{DBD8358B-C6E2-4095-8FDE-B14B93B13F9B}" presName="rootComposite" presStyleCnt="0"/>
      <dgm:spPr/>
    </dgm:pt>
    <dgm:pt modelId="{F9EE93E8-E22B-4986-82AF-05C4B5E1A42C}" type="pres">
      <dgm:prSet presAssocID="{DBD8358B-C6E2-4095-8FDE-B14B93B13F9B}" presName="rootText" presStyleLbl="node2" presStyleIdx="0" presStyleCnt="4" custScaleY="63324" custLinFactNeighborX="240">
        <dgm:presLayoutVars>
          <dgm:chPref val="3"/>
        </dgm:presLayoutVars>
      </dgm:prSet>
      <dgm:spPr/>
    </dgm:pt>
    <dgm:pt modelId="{B56B6742-6EC8-4811-8FD3-882D69E27F61}" type="pres">
      <dgm:prSet presAssocID="{DBD8358B-C6E2-4095-8FDE-B14B93B13F9B}" presName="rootConnector" presStyleLbl="node2" presStyleIdx="0" presStyleCnt="4"/>
      <dgm:spPr/>
    </dgm:pt>
    <dgm:pt modelId="{D3CB650D-A255-477A-84CB-45B616E0D73D}" type="pres">
      <dgm:prSet presAssocID="{DBD8358B-C6E2-4095-8FDE-B14B93B13F9B}" presName="hierChild4" presStyleCnt="0"/>
      <dgm:spPr/>
    </dgm:pt>
    <dgm:pt modelId="{3CCDCF51-0A06-403C-B17E-7ABC3060FEB2}" type="pres">
      <dgm:prSet presAssocID="{DBD8358B-C6E2-4095-8FDE-B14B93B13F9B}" presName="hierChild5" presStyleCnt="0"/>
      <dgm:spPr/>
    </dgm:pt>
    <dgm:pt modelId="{3D5284D0-DC5D-4223-B9EE-854FEA87B483}" type="pres">
      <dgm:prSet presAssocID="{20B25732-E781-406F-8A56-5692F645CF6A}" presName="Name37" presStyleLbl="parChTrans1D2" presStyleIdx="1" presStyleCnt="4"/>
      <dgm:spPr/>
    </dgm:pt>
    <dgm:pt modelId="{7F693A9B-6299-4B30-B7CD-548FD566C009}" type="pres">
      <dgm:prSet presAssocID="{9C0A9C2F-F949-44D3-96EE-2027B895EFD8}" presName="hierRoot2" presStyleCnt="0">
        <dgm:presLayoutVars>
          <dgm:hierBranch val="init"/>
        </dgm:presLayoutVars>
      </dgm:prSet>
      <dgm:spPr/>
    </dgm:pt>
    <dgm:pt modelId="{5F486DFC-F91C-4D7E-916B-E8AD4D7C1D3A}" type="pres">
      <dgm:prSet presAssocID="{9C0A9C2F-F949-44D3-96EE-2027B895EFD8}" presName="rootComposite" presStyleCnt="0"/>
      <dgm:spPr/>
    </dgm:pt>
    <dgm:pt modelId="{23BE5FC7-8887-4DBB-B763-6E1B78BFA169}" type="pres">
      <dgm:prSet presAssocID="{9C0A9C2F-F949-44D3-96EE-2027B895EFD8}" presName="rootText" presStyleLbl="node2" presStyleIdx="1" presStyleCnt="4" custScaleY="56017" custLinFactNeighborX="240">
        <dgm:presLayoutVars>
          <dgm:chPref val="3"/>
        </dgm:presLayoutVars>
      </dgm:prSet>
      <dgm:spPr/>
    </dgm:pt>
    <dgm:pt modelId="{7D00BCCA-7907-40FA-8EFC-F5844DDA7D22}" type="pres">
      <dgm:prSet presAssocID="{9C0A9C2F-F949-44D3-96EE-2027B895EFD8}" presName="rootConnector" presStyleLbl="node2" presStyleIdx="1" presStyleCnt="4"/>
      <dgm:spPr/>
    </dgm:pt>
    <dgm:pt modelId="{07CC94E6-0FFC-4222-A58F-80EFCE71E0BC}" type="pres">
      <dgm:prSet presAssocID="{9C0A9C2F-F949-44D3-96EE-2027B895EFD8}" presName="hierChild4" presStyleCnt="0"/>
      <dgm:spPr/>
    </dgm:pt>
    <dgm:pt modelId="{23A908C2-E156-4CCC-849F-F2897B2D1432}" type="pres">
      <dgm:prSet presAssocID="{A0791D30-B64E-410D-A3C7-869EE9F22D2B}" presName="Name37" presStyleLbl="parChTrans1D3" presStyleIdx="0" presStyleCnt="4"/>
      <dgm:spPr/>
    </dgm:pt>
    <dgm:pt modelId="{C894CED7-D45B-4EB7-804F-4F10B8E04306}" type="pres">
      <dgm:prSet presAssocID="{DAA0E158-7804-4535-8414-26A9E9379867}" presName="hierRoot2" presStyleCnt="0">
        <dgm:presLayoutVars>
          <dgm:hierBranch val="init"/>
        </dgm:presLayoutVars>
      </dgm:prSet>
      <dgm:spPr/>
    </dgm:pt>
    <dgm:pt modelId="{63F609D5-D369-4D33-A675-FCAC76C23BFF}" type="pres">
      <dgm:prSet presAssocID="{DAA0E158-7804-4535-8414-26A9E9379867}" presName="rootComposite" presStyleCnt="0"/>
      <dgm:spPr/>
    </dgm:pt>
    <dgm:pt modelId="{70217AE9-967C-41A5-B43B-07EF59E8CF5A}" type="pres">
      <dgm:prSet presAssocID="{DAA0E158-7804-4535-8414-26A9E9379867}" presName="rootText" presStyleLbl="node3" presStyleIdx="0" presStyleCnt="4" custScaleY="32010" custLinFactNeighborX="240">
        <dgm:presLayoutVars>
          <dgm:chPref val="3"/>
        </dgm:presLayoutVars>
      </dgm:prSet>
      <dgm:spPr/>
    </dgm:pt>
    <dgm:pt modelId="{EEA2329A-09F6-4316-B290-15325BFA6A41}" type="pres">
      <dgm:prSet presAssocID="{DAA0E158-7804-4535-8414-26A9E9379867}" presName="rootConnector" presStyleLbl="node3" presStyleIdx="0" presStyleCnt="4"/>
      <dgm:spPr/>
    </dgm:pt>
    <dgm:pt modelId="{42E5434A-AFE1-46D0-994B-C15E7845DA91}" type="pres">
      <dgm:prSet presAssocID="{DAA0E158-7804-4535-8414-26A9E9379867}" presName="hierChild4" presStyleCnt="0"/>
      <dgm:spPr/>
    </dgm:pt>
    <dgm:pt modelId="{019546D5-1D08-4B85-8565-4C9A54C62879}" type="pres">
      <dgm:prSet presAssocID="{DAA0E158-7804-4535-8414-26A9E9379867}" presName="hierChild5" presStyleCnt="0"/>
      <dgm:spPr/>
    </dgm:pt>
    <dgm:pt modelId="{A5E503C3-5C3B-4F8F-9E46-E3DCB7C62E42}" type="pres">
      <dgm:prSet presAssocID="{F21E2929-43FC-4530-8BB8-B612A8649DF8}" presName="Name37" presStyleLbl="parChTrans1D3" presStyleIdx="1" presStyleCnt="4"/>
      <dgm:spPr/>
    </dgm:pt>
    <dgm:pt modelId="{F1B035BE-FCD4-4024-B819-1E81E5FFE062}" type="pres">
      <dgm:prSet presAssocID="{06E9A79E-34CC-4364-8747-A19475934D68}" presName="hierRoot2" presStyleCnt="0">
        <dgm:presLayoutVars>
          <dgm:hierBranch val="init"/>
        </dgm:presLayoutVars>
      </dgm:prSet>
      <dgm:spPr/>
    </dgm:pt>
    <dgm:pt modelId="{23C52751-9BB6-45E7-B49B-27B0C472718F}" type="pres">
      <dgm:prSet presAssocID="{06E9A79E-34CC-4364-8747-A19475934D68}" presName="rootComposite" presStyleCnt="0"/>
      <dgm:spPr/>
    </dgm:pt>
    <dgm:pt modelId="{0C147071-494F-4DD1-9D10-4811B1D3834A}" type="pres">
      <dgm:prSet presAssocID="{06E9A79E-34CC-4364-8747-A19475934D68}" presName="rootText" presStyleLbl="node3" presStyleIdx="1" presStyleCnt="4" custScaleY="35664" custLinFactNeighborX="240">
        <dgm:presLayoutVars>
          <dgm:chPref val="3"/>
        </dgm:presLayoutVars>
      </dgm:prSet>
      <dgm:spPr/>
    </dgm:pt>
    <dgm:pt modelId="{876DE499-F444-4A89-B2F1-D460ABE714E7}" type="pres">
      <dgm:prSet presAssocID="{06E9A79E-34CC-4364-8747-A19475934D68}" presName="rootConnector" presStyleLbl="node3" presStyleIdx="1" presStyleCnt="4"/>
      <dgm:spPr/>
    </dgm:pt>
    <dgm:pt modelId="{A91C7A87-F4DF-4043-83DC-564782B4AAEC}" type="pres">
      <dgm:prSet presAssocID="{06E9A79E-34CC-4364-8747-A19475934D68}" presName="hierChild4" presStyleCnt="0"/>
      <dgm:spPr/>
    </dgm:pt>
    <dgm:pt modelId="{4857F7A9-EAFE-4E01-9B9F-A775AEB38BFF}" type="pres">
      <dgm:prSet presAssocID="{06E9A79E-34CC-4364-8747-A19475934D68}" presName="hierChild5" presStyleCnt="0"/>
      <dgm:spPr/>
    </dgm:pt>
    <dgm:pt modelId="{4E477973-2122-4FE1-ABC4-71BBBF2F91C0}" type="pres">
      <dgm:prSet presAssocID="{9C0A9C2F-F949-44D3-96EE-2027B895EFD8}" presName="hierChild5" presStyleCnt="0"/>
      <dgm:spPr/>
    </dgm:pt>
    <dgm:pt modelId="{C06A10BC-50C1-4411-A4B9-457D2CB19BA1}" type="pres">
      <dgm:prSet presAssocID="{F811CE39-E1BF-48B9-8049-107D6ACB5D43}" presName="Name37" presStyleLbl="parChTrans1D2" presStyleIdx="2" presStyleCnt="4"/>
      <dgm:spPr/>
    </dgm:pt>
    <dgm:pt modelId="{038DAD2E-C96E-4AC9-9F9A-E5D7F7403D96}" type="pres">
      <dgm:prSet presAssocID="{6736AD43-6C0A-41C6-8283-26EBAD45A9C3}" presName="hierRoot2" presStyleCnt="0">
        <dgm:presLayoutVars>
          <dgm:hierBranch val="init"/>
        </dgm:presLayoutVars>
      </dgm:prSet>
      <dgm:spPr/>
    </dgm:pt>
    <dgm:pt modelId="{22A34A18-76D3-4E52-B34B-191AD2566164}" type="pres">
      <dgm:prSet presAssocID="{6736AD43-6C0A-41C6-8283-26EBAD45A9C3}" presName="rootComposite" presStyleCnt="0"/>
      <dgm:spPr/>
    </dgm:pt>
    <dgm:pt modelId="{3C4B8E4C-C447-46D0-BB27-C96760C60EE3}" type="pres">
      <dgm:prSet presAssocID="{6736AD43-6C0A-41C6-8283-26EBAD45A9C3}" presName="rootText" presStyleLbl="node2" presStyleIdx="2" presStyleCnt="4" custScaleY="50983" custLinFactNeighborX="240">
        <dgm:presLayoutVars>
          <dgm:chPref val="3"/>
        </dgm:presLayoutVars>
      </dgm:prSet>
      <dgm:spPr/>
    </dgm:pt>
    <dgm:pt modelId="{F8CCA821-29B4-44A8-AABE-FA018EAA1E50}" type="pres">
      <dgm:prSet presAssocID="{6736AD43-6C0A-41C6-8283-26EBAD45A9C3}" presName="rootConnector" presStyleLbl="node2" presStyleIdx="2" presStyleCnt="4"/>
      <dgm:spPr/>
    </dgm:pt>
    <dgm:pt modelId="{1082B05A-FC17-4691-8521-722C508EE6D2}" type="pres">
      <dgm:prSet presAssocID="{6736AD43-6C0A-41C6-8283-26EBAD45A9C3}" presName="hierChild4" presStyleCnt="0"/>
      <dgm:spPr/>
    </dgm:pt>
    <dgm:pt modelId="{BA6059CC-DF55-4F2C-8E71-E49D434EEB6C}" type="pres">
      <dgm:prSet presAssocID="{778C664B-7E2B-4673-AE3C-E703BE26E3B8}" presName="Name37" presStyleLbl="parChTrans1D3" presStyleIdx="2" presStyleCnt="4"/>
      <dgm:spPr/>
    </dgm:pt>
    <dgm:pt modelId="{4A557911-EC4E-4D76-9DF8-2A659FE6AE02}" type="pres">
      <dgm:prSet presAssocID="{8D5ED39C-C309-4050-8750-C77C9C609562}" presName="hierRoot2" presStyleCnt="0">
        <dgm:presLayoutVars>
          <dgm:hierBranch val="init"/>
        </dgm:presLayoutVars>
      </dgm:prSet>
      <dgm:spPr/>
    </dgm:pt>
    <dgm:pt modelId="{075587DD-350D-410C-823D-A9733BABC2A0}" type="pres">
      <dgm:prSet presAssocID="{8D5ED39C-C309-4050-8750-C77C9C609562}" presName="rootComposite" presStyleCnt="0"/>
      <dgm:spPr/>
    </dgm:pt>
    <dgm:pt modelId="{BDBEFF2E-713A-4B20-964C-8BF02C57C93D}" type="pres">
      <dgm:prSet presAssocID="{8D5ED39C-C309-4050-8750-C77C9C609562}" presName="rootText" presStyleLbl="node3" presStyleIdx="2" presStyleCnt="4" custScaleY="37490" custLinFactNeighborX="240">
        <dgm:presLayoutVars>
          <dgm:chPref val="3"/>
        </dgm:presLayoutVars>
      </dgm:prSet>
      <dgm:spPr/>
    </dgm:pt>
    <dgm:pt modelId="{6814E783-FF94-47B1-96C7-800FFC394421}" type="pres">
      <dgm:prSet presAssocID="{8D5ED39C-C309-4050-8750-C77C9C609562}" presName="rootConnector" presStyleLbl="node3" presStyleIdx="2" presStyleCnt="4"/>
      <dgm:spPr/>
    </dgm:pt>
    <dgm:pt modelId="{5D361047-DFE7-4084-BDEA-0CCDCDF94097}" type="pres">
      <dgm:prSet presAssocID="{8D5ED39C-C309-4050-8750-C77C9C609562}" presName="hierChild4" presStyleCnt="0"/>
      <dgm:spPr/>
    </dgm:pt>
    <dgm:pt modelId="{59011421-7AC3-4811-AA66-474F93F4601A}" type="pres">
      <dgm:prSet presAssocID="{8D5ED39C-C309-4050-8750-C77C9C609562}" presName="hierChild5" presStyleCnt="0"/>
      <dgm:spPr/>
    </dgm:pt>
    <dgm:pt modelId="{F1AF2A91-124E-4D98-A4D8-C38AEE2EB1B7}" type="pres">
      <dgm:prSet presAssocID="{CA3770BC-A5EC-4B27-B1C8-B063AA2F96E6}" presName="Name37" presStyleLbl="parChTrans1D3" presStyleIdx="3" presStyleCnt="4"/>
      <dgm:spPr/>
    </dgm:pt>
    <dgm:pt modelId="{8FEB1919-9604-4FBC-8590-32E2D878188D}" type="pres">
      <dgm:prSet presAssocID="{2657F329-CB73-4A54-8E91-0F500B9286FD}" presName="hierRoot2" presStyleCnt="0">
        <dgm:presLayoutVars>
          <dgm:hierBranch val="init"/>
        </dgm:presLayoutVars>
      </dgm:prSet>
      <dgm:spPr/>
    </dgm:pt>
    <dgm:pt modelId="{74DDF288-60E8-460E-A0C4-EAB0DED74A6F}" type="pres">
      <dgm:prSet presAssocID="{2657F329-CB73-4A54-8E91-0F500B9286FD}" presName="rootComposite" presStyleCnt="0"/>
      <dgm:spPr/>
    </dgm:pt>
    <dgm:pt modelId="{6E039447-844F-41B7-8A39-95EF6FBB0B41}" type="pres">
      <dgm:prSet presAssocID="{2657F329-CB73-4A54-8E91-0F500B9286FD}" presName="rootText" presStyleLbl="node3" presStyleIdx="3" presStyleCnt="4" custScaleY="35218">
        <dgm:presLayoutVars>
          <dgm:chPref val="3"/>
        </dgm:presLayoutVars>
      </dgm:prSet>
      <dgm:spPr/>
    </dgm:pt>
    <dgm:pt modelId="{6D9FB14F-B210-4BE0-BCE7-FA6CAA375753}" type="pres">
      <dgm:prSet presAssocID="{2657F329-CB73-4A54-8E91-0F500B9286FD}" presName="rootConnector" presStyleLbl="node3" presStyleIdx="3" presStyleCnt="4"/>
      <dgm:spPr/>
    </dgm:pt>
    <dgm:pt modelId="{ACBD9932-8320-43AF-9CE6-8F7D103E43E8}" type="pres">
      <dgm:prSet presAssocID="{2657F329-CB73-4A54-8E91-0F500B9286FD}" presName="hierChild4" presStyleCnt="0"/>
      <dgm:spPr/>
    </dgm:pt>
    <dgm:pt modelId="{22867451-F272-4564-BC6B-9167B276576E}" type="pres">
      <dgm:prSet presAssocID="{2657F329-CB73-4A54-8E91-0F500B9286FD}" presName="hierChild5" presStyleCnt="0"/>
      <dgm:spPr/>
    </dgm:pt>
    <dgm:pt modelId="{777C8598-7319-4251-AC2F-9482BD81BF6A}" type="pres">
      <dgm:prSet presAssocID="{6736AD43-6C0A-41C6-8283-26EBAD45A9C3}" presName="hierChild5" presStyleCnt="0"/>
      <dgm:spPr/>
    </dgm:pt>
    <dgm:pt modelId="{4C212FD5-42AC-44CC-9E94-466AEFA53CE4}" type="pres">
      <dgm:prSet presAssocID="{005346EE-0664-443E-A73F-14A498341569}" presName="Name37" presStyleLbl="parChTrans1D2" presStyleIdx="3" presStyleCnt="4"/>
      <dgm:spPr/>
    </dgm:pt>
    <dgm:pt modelId="{322D4B2C-D871-4F9D-A0CF-ECE5CADB041F}" type="pres">
      <dgm:prSet presAssocID="{A8D2F184-3221-469E-9617-5F9875032181}" presName="hierRoot2" presStyleCnt="0">
        <dgm:presLayoutVars>
          <dgm:hierBranch val="init"/>
        </dgm:presLayoutVars>
      </dgm:prSet>
      <dgm:spPr/>
    </dgm:pt>
    <dgm:pt modelId="{F8E40B12-2191-46D5-A131-4D5DC59AC56C}" type="pres">
      <dgm:prSet presAssocID="{A8D2F184-3221-469E-9617-5F9875032181}" presName="rootComposite" presStyleCnt="0"/>
      <dgm:spPr/>
    </dgm:pt>
    <dgm:pt modelId="{D9332222-FF87-45D0-B901-93772880FC6E}" type="pres">
      <dgm:prSet presAssocID="{A8D2F184-3221-469E-9617-5F9875032181}" presName="rootText" presStyleLbl="node2" presStyleIdx="3" presStyleCnt="4" custScaleY="54435" custLinFactNeighborX="240">
        <dgm:presLayoutVars>
          <dgm:chPref val="3"/>
        </dgm:presLayoutVars>
      </dgm:prSet>
      <dgm:spPr/>
    </dgm:pt>
    <dgm:pt modelId="{912C23EF-4EE0-4132-93F0-1AB6B1FCE700}" type="pres">
      <dgm:prSet presAssocID="{A8D2F184-3221-469E-9617-5F9875032181}" presName="rootConnector" presStyleLbl="node2" presStyleIdx="3" presStyleCnt="4"/>
      <dgm:spPr/>
    </dgm:pt>
    <dgm:pt modelId="{47B43EA1-684A-4E68-B125-5449FC08F3B0}" type="pres">
      <dgm:prSet presAssocID="{A8D2F184-3221-469E-9617-5F9875032181}" presName="hierChild4" presStyleCnt="0"/>
      <dgm:spPr/>
    </dgm:pt>
    <dgm:pt modelId="{3101E853-3A21-4384-85C9-377434901F9D}" type="pres">
      <dgm:prSet presAssocID="{A8D2F184-3221-469E-9617-5F9875032181}" presName="hierChild5" presStyleCnt="0"/>
      <dgm:spPr/>
    </dgm:pt>
    <dgm:pt modelId="{661D4C4C-4D63-46C1-987B-AF399F3CFEAE}" type="pres">
      <dgm:prSet presAssocID="{7F40D7BC-B908-4252-A528-79AADA206833}" presName="hierChild3" presStyleCnt="0"/>
      <dgm:spPr/>
    </dgm:pt>
  </dgm:ptLst>
  <dgm:cxnLst>
    <dgm:cxn modelId="{BEF44608-6182-4ACF-9F74-9470F5E477CF}" type="presOf" srcId="{6736AD43-6C0A-41C6-8283-26EBAD45A9C3}" destId="{3C4B8E4C-C447-46D0-BB27-C96760C60EE3}" srcOrd="0" destOrd="0" presId="urn:microsoft.com/office/officeart/2005/8/layout/orgChart1"/>
    <dgm:cxn modelId="{1D7AC314-CE31-4827-818D-596F6CA06E4C}" type="presOf" srcId="{005346EE-0664-443E-A73F-14A498341569}" destId="{4C212FD5-42AC-44CC-9E94-466AEFA53CE4}" srcOrd="0" destOrd="0" presId="urn:microsoft.com/office/officeart/2005/8/layout/orgChart1"/>
    <dgm:cxn modelId="{AB788A20-C72D-4468-B9BF-CDD0E13765C0}" type="presOf" srcId="{DAA0E158-7804-4535-8414-26A9E9379867}" destId="{70217AE9-967C-41A5-B43B-07EF59E8CF5A}" srcOrd="0" destOrd="0" presId="urn:microsoft.com/office/officeart/2005/8/layout/orgChart1"/>
    <dgm:cxn modelId="{8E6E7326-BED1-44BB-AF1E-0CD33CD3A119}" type="presOf" srcId="{7F40D7BC-B908-4252-A528-79AADA206833}" destId="{33549E0C-C275-44AC-A4DD-835A4D58DFD9}" srcOrd="0" destOrd="0" presId="urn:microsoft.com/office/officeart/2005/8/layout/orgChart1"/>
    <dgm:cxn modelId="{79493931-1F3D-4C7D-99B1-A251D6BB3B1B}" srcId="{4038BAF1-209B-4F79-8F77-FED50F6415C1}" destId="{7F40D7BC-B908-4252-A528-79AADA206833}" srcOrd="1" destOrd="0" parTransId="{7A6EF846-EA81-41E7-BEE3-996D263916D2}" sibTransId="{90FBDD87-050F-49DC-97E1-3BF9E3688D0E}"/>
    <dgm:cxn modelId="{7CE5C739-60C9-418A-904C-AF5A70A848BB}" type="presOf" srcId="{DBD8358B-C6E2-4095-8FDE-B14B93B13F9B}" destId="{F9EE93E8-E22B-4986-82AF-05C4B5E1A42C}" srcOrd="0" destOrd="0" presId="urn:microsoft.com/office/officeart/2005/8/layout/orgChart1"/>
    <dgm:cxn modelId="{A7DCA83E-E546-4FC8-BBAB-F4A0E0FB3DD1}" type="presOf" srcId="{20B25732-E781-406F-8A56-5692F645CF6A}" destId="{3D5284D0-DC5D-4223-B9EE-854FEA87B483}" srcOrd="0" destOrd="0" presId="urn:microsoft.com/office/officeart/2005/8/layout/orgChart1"/>
    <dgm:cxn modelId="{3A783F5C-E3AE-4998-84F0-7DAFF62096EF}" srcId="{7F40D7BC-B908-4252-A528-79AADA206833}" destId="{6736AD43-6C0A-41C6-8283-26EBAD45A9C3}" srcOrd="2" destOrd="0" parTransId="{F811CE39-E1BF-48B9-8049-107D6ACB5D43}" sibTransId="{020DA6D7-EB51-472E-BF6A-8643AB479D2F}"/>
    <dgm:cxn modelId="{BC10575C-9346-42A5-BECA-DA4609041BDC}" type="presOf" srcId="{A0791D30-B64E-410D-A3C7-869EE9F22D2B}" destId="{23A908C2-E156-4CCC-849F-F2897B2D1432}" srcOrd="0" destOrd="0" presId="urn:microsoft.com/office/officeart/2005/8/layout/orgChart1"/>
    <dgm:cxn modelId="{2C4F005F-3C15-4E58-8A25-D1CE066EED8B}" type="presOf" srcId="{4038BAF1-209B-4F79-8F77-FED50F6415C1}" destId="{526C2128-6B6D-4DE4-BA3D-4BF56256FF42}" srcOrd="0" destOrd="0" presId="urn:microsoft.com/office/officeart/2005/8/layout/orgChart1"/>
    <dgm:cxn modelId="{61E89D64-82B1-4483-94C4-92DE63CEA474}" type="presOf" srcId="{2657F329-CB73-4A54-8E91-0F500B9286FD}" destId="{6D9FB14F-B210-4BE0-BCE7-FA6CAA375753}" srcOrd="1" destOrd="0" presId="urn:microsoft.com/office/officeart/2005/8/layout/orgChart1"/>
    <dgm:cxn modelId="{2F955654-2129-45B3-BB6A-07DAF798C2C1}" type="presOf" srcId="{7F40D7BC-B908-4252-A528-79AADA206833}" destId="{4AC2CF68-6501-48C0-B033-98B446F86A8D}" srcOrd="1" destOrd="0" presId="urn:microsoft.com/office/officeart/2005/8/layout/orgChart1"/>
    <dgm:cxn modelId="{AE539F79-2D8D-49D3-90B1-7AB3B4D02727}" type="presOf" srcId="{DBD8358B-C6E2-4095-8FDE-B14B93B13F9B}" destId="{B56B6742-6EC8-4811-8FD3-882D69E27F61}" srcOrd="1" destOrd="0" presId="urn:microsoft.com/office/officeart/2005/8/layout/orgChart1"/>
    <dgm:cxn modelId="{DBF03E7C-1E9D-4231-99D0-6F0A97F3E7B6}" type="presOf" srcId="{A8D2F184-3221-469E-9617-5F9875032181}" destId="{912C23EF-4EE0-4132-93F0-1AB6B1FCE700}" srcOrd="1" destOrd="0" presId="urn:microsoft.com/office/officeart/2005/8/layout/orgChart1"/>
    <dgm:cxn modelId="{4FA62686-7648-4EE6-8399-93ECF7E145BA}" srcId="{7F40D7BC-B908-4252-A528-79AADA206833}" destId="{A8D2F184-3221-469E-9617-5F9875032181}" srcOrd="3" destOrd="0" parTransId="{005346EE-0664-443E-A73F-14A498341569}" sibTransId="{4898C71F-C5A3-4F8D-AD4D-1C1DD19D6485}"/>
    <dgm:cxn modelId="{99704089-5F0D-4748-9C60-0B8E09E7764E}" type="presOf" srcId="{06E9A79E-34CC-4364-8747-A19475934D68}" destId="{0C147071-494F-4DD1-9D10-4811B1D3834A}" srcOrd="0" destOrd="0" presId="urn:microsoft.com/office/officeart/2005/8/layout/orgChart1"/>
    <dgm:cxn modelId="{6936508E-BC1A-4A7A-AC6F-5DDA7C540364}" type="presOf" srcId="{A8D2F184-3221-469E-9617-5F9875032181}" destId="{D9332222-FF87-45D0-B901-93772880FC6E}" srcOrd="0" destOrd="0" presId="urn:microsoft.com/office/officeart/2005/8/layout/orgChart1"/>
    <dgm:cxn modelId="{9DE60492-71F9-4371-930D-CF864114F6B4}" type="presOf" srcId="{F811CE39-E1BF-48B9-8049-107D6ACB5D43}" destId="{C06A10BC-50C1-4411-A4B9-457D2CB19BA1}" srcOrd="0" destOrd="0" presId="urn:microsoft.com/office/officeart/2005/8/layout/orgChart1"/>
    <dgm:cxn modelId="{BBD68995-9A90-4492-B28A-43273D683039}" type="presOf" srcId="{8B217C18-1989-4AC7-8FCE-3F29C7934045}" destId="{073580D4-A707-4525-8FBE-67B0F31DC5B8}" srcOrd="1" destOrd="0" presId="urn:microsoft.com/office/officeart/2005/8/layout/orgChart1"/>
    <dgm:cxn modelId="{965DE297-EE8A-47AD-A588-ED8AA7A032C9}" srcId="{9C0A9C2F-F949-44D3-96EE-2027B895EFD8}" destId="{06E9A79E-34CC-4364-8747-A19475934D68}" srcOrd="1" destOrd="0" parTransId="{F21E2929-43FC-4530-8BB8-B612A8649DF8}" sibTransId="{C85D1ABB-D864-48B6-9BEB-24C63D2DC25C}"/>
    <dgm:cxn modelId="{A58121A4-B90D-4827-8FB6-8C570E2EC633}" type="presOf" srcId="{8D5ED39C-C309-4050-8750-C77C9C609562}" destId="{BDBEFF2E-713A-4B20-964C-8BF02C57C93D}" srcOrd="0" destOrd="0" presId="urn:microsoft.com/office/officeart/2005/8/layout/orgChart1"/>
    <dgm:cxn modelId="{95884AAD-EC6C-4F47-9C58-777851A4BC32}" srcId="{7F40D7BC-B908-4252-A528-79AADA206833}" destId="{9C0A9C2F-F949-44D3-96EE-2027B895EFD8}" srcOrd="1" destOrd="0" parTransId="{20B25732-E781-406F-8A56-5692F645CF6A}" sibTransId="{DD464560-4249-4704-AA3B-927B0DD2A203}"/>
    <dgm:cxn modelId="{5506ECB8-E9C8-43E8-B0FB-558170AB62AC}" type="presOf" srcId="{8B217C18-1989-4AC7-8FCE-3F29C7934045}" destId="{AF8EB0BC-B347-40A4-84D4-A065936D8EB9}" srcOrd="0" destOrd="0" presId="urn:microsoft.com/office/officeart/2005/8/layout/orgChart1"/>
    <dgm:cxn modelId="{03B082B9-3070-4971-99A2-5DC68C70F196}" type="presOf" srcId="{9C0A9C2F-F949-44D3-96EE-2027B895EFD8}" destId="{23BE5FC7-8887-4DBB-B763-6E1B78BFA169}" srcOrd="0" destOrd="0" presId="urn:microsoft.com/office/officeart/2005/8/layout/orgChart1"/>
    <dgm:cxn modelId="{C36E4EBD-9A5D-46A4-81E9-98338395EDFD}" srcId="{7F40D7BC-B908-4252-A528-79AADA206833}" destId="{DBD8358B-C6E2-4095-8FDE-B14B93B13F9B}" srcOrd="0" destOrd="0" parTransId="{44F196EE-E758-4BE7-9C27-E3A14B6F0EFF}" sibTransId="{AD0AD445-00FF-47D7-9697-70E1D53A45A1}"/>
    <dgm:cxn modelId="{EAA9E6C2-6B02-4F37-8D55-26248EE58186}" type="presOf" srcId="{8D5ED39C-C309-4050-8750-C77C9C609562}" destId="{6814E783-FF94-47B1-96C7-800FFC394421}" srcOrd="1" destOrd="0" presId="urn:microsoft.com/office/officeart/2005/8/layout/orgChart1"/>
    <dgm:cxn modelId="{C9D700D2-6498-4D96-82FB-5BA953C32A01}" srcId="{6736AD43-6C0A-41C6-8283-26EBAD45A9C3}" destId="{2657F329-CB73-4A54-8E91-0F500B9286FD}" srcOrd="1" destOrd="0" parTransId="{CA3770BC-A5EC-4B27-B1C8-B063AA2F96E6}" sibTransId="{7846DAD0-13C9-4FD8-85D3-DD7F8A44612B}"/>
    <dgm:cxn modelId="{B6EC60DB-E0E0-45E9-8EB6-7FE9D7CF5C2F}" type="presOf" srcId="{44F196EE-E758-4BE7-9C27-E3A14B6F0EFF}" destId="{BD83A5CB-8D57-4F5D-983E-9829746CE021}" srcOrd="0" destOrd="0" presId="urn:microsoft.com/office/officeart/2005/8/layout/orgChart1"/>
    <dgm:cxn modelId="{F7B22EDE-3CCF-4094-8EA9-706CF18F12C5}" type="presOf" srcId="{CA3770BC-A5EC-4B27-B1C8-B063AA2F96E6}" destId="{F1AF2A91-124E-4D98-A4D8-C38AEE2EB1B7}" srcOrd="0" destOrd="0" presId="urn:microsoft.com/office/officeart/2005/8/layout/orgChart1"/>
    <dgm:cxn modelId="{6ADC61E3-0230-4193-B380-F9A4DD2FB9EB}" type="presOf" srcId="{9C0A9C2F-F949-44D3-96EE-2027B895EFD8}" destId="{7D00BCCA-7907-40FA-8EFC-F5844DDA7D22}" srcOrd="1" destOrd="0" presId="urn:microsoft.com/office/officeart/2005/8/layout/orgChart1"/>
    <dgm:cxn modelId="{282E4BE7-8DA5-4E3D-8678-1E0AF6B17A05}" type="presOf" srcId="{6736AD43-6C0A-41C6-8283-26EBAD45A9C3}" destId="{F8CCA821-29B4-44A8-AABE-FA018EAA1E50}" srcOrd="1" destOrd="0" presId="urn:microsoft.com/office/officeart/2005/8/layout/orgChart1"/>
    <dgm:cxn modelId="{80E153ED-52F9-45AA-82CC-D6D855F0BA10}" srcId="{6736AD43-6C0A-41C6-8283-26EBAD45A9C3}" destId="{8D5ED39C-C309-4050-8750-C77C9C609562}" srcOrd="0" destOrd="0" parTransId="{778C664B-7E2B-4673-AE3C-E703BE26E3B8}" sibTransId="{78E7FD4E-05EE-4FCE-8B5F-2A9227E3F7AA}"/>
    <dgm:cxn modelId="{BF90D8F1-D23C-4697-8AC2-67C9862E0C9B}" type="presOf" srcId="{2657F329-CB73-4A54-8E91-0F500B9286FD}" destId="{6E039447-844F-41B7-8A39-95EF6FBB0B41}" srcOrd="0" destOrd="0" presId="urn:microsoft.com/office/officeart/2005/8/layout/orgChart1"/>
    <dgm:cxn modelId="{FEE567F3-62A4-4F8E-BE98-C9C1411EEB80}" type="presOf" srcId="{06E9A79E-34CC-4364-8747-A19475934D68}" destId="{876DE499-F444-4A89-B2F1-D460ABE714E7}" srcOrd="1" destOrd="0" presId="urn:microsoft.com/office/officeart/2005/8/layout/orgChart1"/>
    <dgm:cxn modelId="{EF7791F4-F44B-4B46-934D-1C3C8C777F36}" srcId="{4038BAF1-209B-4F79-8F77-FED50F6415C1}" destId="{8B217C18-1989-4AC7-8FCE-3F29C7934045}" srcOrd="0" destOrd="0" parTransId="{C124B57D-CF74-4C90-AB3F-5B72A4A8C4CF}" sibTransId="{C4FA75FB-452F-42F5-B128-3CC4D39B8A1A}"/>
    <dgm:cxn modelId="{70D260F8-D172-4601-86EB-C27929CD8FB2}" srcId="{9C0A9C2F-F949-44D3-96EE-2027B895EFD8}" destId="{DAA0E158-7804-4535-8414-26A9E9379867}" srcOrd="0" destOrd="0" parTransId="{A0791D30-B64E-410D-A3C7-869EE9F22D2B}" sibTransId="{71CD012D-B731-49E0-86F4-47F73A8C89BC}"/>
    <dgm:cxn modelId="{8A3EFDF9-2104-4AC3-9A48-20391911A59A}" type="presOf" srcId="{778C664B-7E2B-4673-AE3C-E703BE26E3B8}" destId="{BA6059CC-DF55-4F2C-8E71-E49D434EEB6C}" srcOrd="0" destOrd="0" presId="urn:microsoft.com/office/officeart/2005/8/layout/orgChart1"/>
    <dgm:cxn modelId="{ED3942FC-7D48-4D52-A349-84E496316EDC}" type="presOf" srcId="{F21E2929-43FC-4530-8BB8-B612A8649DF8}" destId="{A5E503C3-5C3B-4F8F-9E46-E3DCB7C62E42}" srcOrd="0" destOrd="0" presId="urn:microsoft.com/office/officeart/2005/8/layout/orgChart1"/>
    <dgm:cxn modelId="{8CEC39FD-56C5-4AD3-ACF5-6070A97D9B28}" type="presOf" srcId="{DAA0E158-7804-4535-8414-26A9E9379867}" destId="{EEA2329A-09F6-4316-B290-15325BFA6A41}" srcOrd="1" destOrd="0" presId="urn:microsoft.com/office/officeart/2005/8/layout/orgChart1"/>
    <dgm:cxn modelId="{43ECF9EE-01E2-435C-9824-C4A9469DE04B}" type="presParOf" srcId="{526C2128-6B6D-4DE4-BA3D-4BF56256FF42}" destId="{EC8A0F81-E77F-49F0-ADA0-6CA8C280D0DD}" srcOrd="0" destOrd="0" presId="urn:microsoft.com/office/officeart/2005/8/layout/orgChart1"/>
    <dgm:cxn modelId="{289FB887-6B9C-4DF6-8782-7D907D68D4AE}" type="presParOf" srcId="{EC8A0F81-E77F-49F0-ADA0-6CA8C280D0DD}" destId="{753913C6-F336-42E4-A596-5724AFF489F6}" srcOrd="0" destOrd="0" presId="urn:microsoft.com/office/officeart/2005/8/layout/orgChart1"/>
    <dgm:cxn modelId="{6BC9A3E1-FD0E-4351-AC89-D59E635CA113}" type="presParOf" srcId="{753913C6-F336-42E4-A596-5724AFF489F6}" destId="{AF8EB0BC-B347-40A4-84D4-A065936D8EB9}" srcOrd="0" destOrd="0" presId="urn:microsoft.com/office/officeart/2005/8/layout/orgChart1"/>
    <dgm:cxn modelId="{71D00BB6-EE45-411A-B702-381B6D60278D}" type="presParOf" srcId="{753913C6-F336-42E4-A596-5724AFF489F6}" destId="{073580D4-A707-4525-8FBE-67B0F31DC5B8}" srcOrd="1" destOrd="0" presId="urn:microsoft.com/office/officeart/2005/8/layout/orgChart1"/>
    <dgm:cxn modelId="{FACD94C4-93E2-4141-AEC6-C8429F833674}" type="presParOf" srcId="{EC8A0F81-E77F-49F0-ADA0-6CA8C280D0DD}" destId="{F36DDC7D-ABEB-401D-AC69-FA3788FDF612}" srcOrd="1" destOrd="0" presId="urn:microsoft.com/office/officeart/2005/8/layout/orgChart1"/>
    <dgm:cxn modelId="{08ECBA7E-45BA-4B94-977C-1804143060FC}" type="presParOf" srcId="{EC8A0F81-E77F-49F0-ADA0-6CA8C280D0DD}" destId="{C1576B7A-6E89-44E0-93C9-FED3DDFB0143}" srcOrd="2" destOrd="0" presId="urn:microsoft.com/office/officeart/2005/8/layout/orgChart1"/>
    <dgm:cxn modelId="{8D9D420F-016F-436D-9198-1B5787A98272}" type="presParOf" srcId="{526C2128-6B6D-4DE4-BA3D-4BF56256FF42}" destId="{D23ADF0B-2F15-4AFC-925C-571AF8E3AADB}" srcOrd="1" destOrd="0" presId="urn:microsoft.com/office/officeart/2005/8/layout/orgChart1"/>
    <dgm:cxn modelId="{5D23D568-C452-4307-9FE1-31BE3123C2EE}" type="presParOf" srcId="{D23ADF0B-2F15-4AFC-925C-571AF8E3AADB}" destId="{E8C2D8D1-0BD5-4C3A-81CF-99ABF4CFF49D}" srcOrd="0" destOrd="0" presId="urn:microsoft.com/office/officeart/2005/8/layout/orgChart1"/>
    <dgm:cxn modelId="{E9B69793-F5EB-4A0F-A768-8CFFBFE10425}" type="presParOf" srcId="{E8C2D8D1-0BD5-4C3A-81CF-99ABF4CFF49D}" destId="{33549E0C-C275-44AC-A4DD-835A4D58DFD9}" srcOrd="0" destOrd="0" presId="urn:microsoft.com/office/officeart/2005/8/layout/orgChart1"/>
    <dgm:cxn modelId="{4D14FB98-BE36-4309-9300-754B4C7C978C}" type="presParOf" srcId="{E8C2D8D1-0BD5-4C3A-81CF-99ABF4CFF49D}" destId="{4AC2CF68-6501-48C0-B033-98B446F86A8D}" srcOrd="1" destOrd="0" presId="urn:microsoft.com/office/officeart/2005/8/layout/orgChart1"/>
    <dgm:cxn modelId="{33D53B77-E05D-4A12-B1A8-98957062292E}" type="presParOf" srcId="{D23ADF0B-2F15-4AFC-925C-571AF8E3AADB}" destId="{82F9A58E-1878-40F5-B972-E12BC070328C}" srcOrd="1" destOrd="0" presId="urn:microsoft.com/office/officeart/2005/8/layout/orgChart1"/>
    <dgm:cxn modelId="{D39BEE3E-659B-476B-B4C9-C01B65659D4D}" type="presParOf" srcId="{82F9A58E-1878-40F5-B972-E12BC070328C}" destId="{BD83A5CB-8D57-4F5D-983E-9829746CE021}" srcOrd="0" destOrd="0" presId="urn:microsoft.com/office/officeart/2005/8/layout/orgChart1"/>
    <dgm:cxn modelId="{211BEBA5-B06B-4E37-86A6-BB5BCB9D7C66}" type="presParOf" srcId="{82F9A58E-1878-40F5-B972-E12BC070328C}" destId="{563633E1-9DC3-4280-83AB-A5A559D71E18}" srcOrd="1" destOrd="0" presId="urn:microsoft.com/office/officeart/2005/8/layout/orgChart1"/>
    <dgm:cxn modelId="{DA7A64B4-5C6F-4C05-8EB2-A45C568463D3}" type="presParOf" srcId="{563633E1-9DC3-4280-83AB-A5A559D71E18}" destId="{0B4C629B-C2FD-4FD6-B54D-A43F0999ACE8}" srcOrd="0" destOrd="0" presId="urn:microsoft.com/office/officeart/2005/8/layout/orgChart1"/>
    <dgm:cxn modelId="{25C27ECC-79A7-483C-8DE6-A04F42BEBE83}" type="presParOf" srcId="{0B4C629B-C2FD-4FD6-B54D-A43F0999ACE8}" destId="{F9EE93E8-E22B-4986-82AF-05C4B5E1A42C}" srcOrd="0" destOrd="0" presId="urn:microsoft.com/office/officeart/2005/8/layout/orgChart1"/>
    <dgm:cxn modelId="{8E4D226E-3FE0-43EE-B85E-3A629E511EFC}" type="presParOf" srcId="{0B4C629B-C2FD-4FD6-B54D-A43F0999ACE8}" destId="{B56B6742-6EC8-4811-8FD3-882D69E27F61}" srcOrd="1" destOrd="0" presId="urn:microsoft.com/office/officeart/2005/8/layout/orgChart1"/>
    <dgm:cxn modelId="{F5F12E5F-F882-4205-9671-58BB92F0F249}" type="presParOf" srcId="{563633E1-9DC3-4280-83AB-A5A559D71E18}" destId="{D3CB650D-A255-477A-84CB-45B616E0D73D}" srcOrd="1" destOrd="0" presId="urn:microsoft.com/office/officeart/2005/8/layout/orgChart1"/>
    <dgm:cxn modelId="{2B466823-059D-4D0B-B8AE-1D6E70A2AF18}" type="presParOf" srcId="{563633E1-9DC3-4280-83AB-A5A559D71E18}" destId="{3CCDCF51-0A06-403C-B17E-7ABC3060FEB2}" srcOrd="2" destOrd="0" presId="urn:microsoft.com/office/officeart/2005/8/layout/orgChart1"/>
    <dgm:cxn modelId="{A0AFC5F7-7C4E-4243-AC59-BF17428726BB}" type="presParOf" srcId="{82F9A58E-1878-40F5-B972-E12BC070328C}" destId="{3D5284D0-DC5D-4223-B9EE-854FEA87B483}" srcOrd="2" destOrd="0" presId="urn:microsoft.com/office/officeart/2005/8/layout/orgChart1"/>
    <dgm:cxn modelId="{0DA9911C-BDAB-4062-8C6D-B70D13476EC1}" type="presParOf" srcId="{82F9A58E-1878-40F5-B972-E12BC070328C}" destId="{7F693A9B-6299-4B30-B7CD-548FD566C009}" srcOrd="3" destOrd="0" presId="urn:microsoft.com/office/officeart/2005/8/layout/orgChart1"/>
    <dgm:cxn modelId="{7F1628C3-3016-4A28-8ADB-FC212E8F15B6}" type="presParOf" srcId="{7F693A9B-6299-4B30-B7CD-548FD566C009}" destId="{5F486DFC-F91C-4D7E-916B-E8AD4D7C1D3A}" srcOrd="0" destOrd="0" presId="urn:microsoft.com/office/officeart/2005/8/layout/orgChart1"/>
    <dgm:cxn modelId="{28F4509D-AEB4-442C-9055-2B8BFA7FFCFC}" type="presParOf" srcId="{5F486DFC-F91C-4D7E-916B-E8AD4D7C1D3A}" destId="{23BE5FC7-8887-4DBB-B763-6E1B78BFA169}" srcOrd="0" destOrd="0" presId="urn:microsoft.com/office/officeart/2005/8/layout/orgChart1"/>
    <dgm:cxn modelId="{75DF17BF-0451-48AE-A61F-812B8F93BE4B}" type="presParOf" srcId="{5F486DFC-F91C-4D7E-916B-E8AD4D7C1D3A}" destId="{7D00BCCA-7907-40FA-8EFC-F5844DDA7D22}" srcOrd="1" destOrd="0" presId="urn:microsoft.com/office/officeart/2005/8/layout/orgChart1"/>
    <dgm:cxn modelId="{B1C2C286-0680-4217-8501-71C8B6D940E6}" type="presParOf" srcId="{7F693A9B-6299-4B30-B7CD-548FD566C009}" destId="{07CC94E6-0FFC-4222-A58F-80EFCE71E0BC}" srcOrd="1" destOrd="0" presId="urn:microsoft.com/office/officeart/2005/8/layout/orgChart1"/>
    <dgm:cxn modelId="{F5224C9E-1425-4E10-AE6D-2E1FE7A2921F}" type="presParOf" srcId="{07CC94E6-0FFC-4222-A58F-80EFCE71E0BC}" destId="{23A908C2-E156-4CCC-849F-F2897B2D1432}" srcOrd="0" destOrd="0" presId="urn:microsoft.com/office/officeart/2005/8/layout/orgChart1"/>
    <dgm:cxn modelId="{FF034FD2-814A-4140-A758-E0698F079B0E}" type="presParOf" srcId="{07CC94E6-0FFC-4222-A58F-80EFCE71E0BC}" destId="{C894CED7-D45B-4EB7-804F-4F10B8E04306}" srcOrd="1" destOrd="0" presId="urn:microsoft.com/office/officeart/2005/8/layout/orgChart1"/>
    <dgm:cxn modelId="{34FD5634-E76E-4E3D-9757-BC781684F594}" type="presParOf" srcId="{C894CED7-D45B-4EB7-804F-4F10B8E04306}" destId="{63F609D5-D369-4D33-A675-FCAC76C23BFF}" srcOrd="0" destOrd="0" presId="urn:microsoft.com/office/officeart/2005/8/layout/orgChart1"/>
    <dgm:cxn modelId="{0C4E2563-262C-497A-9C05-6D880F2C3C65}" type="presParOf" srcId="{63F609D5-D369-4D33-A675-FCAC76C23BFF}" destId="{70217AE9-967C-41A5-B43B-07EF59E8CF5A}" srcOrd="0" destOrd="0" presId="urn:microsoft.com/office/officeart/2005/8/layout/orgChart1"/>
    <dgm:cxn modelId="{68A1D993-201D-4A53-B89F-67C544413AC6}" type="presParOf" srcId="{63F609D5-D369-4D33-A675-FCAC76C23BFF}" destId="{EEA2329A-09F6-4316-B290-15325BFA6A41}" srcOrd="1" destOrd="0" presId="urn:microsoft.com/office/officeart/2005/8/layout/orgChart1"/>
    <dgm:cxn modelId="{F43450C6-E1CD-46AC-A6BF-80B48D98D28D}" type="presParOf" srcId="{C894CED7-D45B-4EB7-804F-4F10B8E04306}" destId="{42E5434A-AFE1-46D0-994B-C15E7845DA91}" srcOrd="1" destOrd="0" presId="urn:microsoft.com/office/officeart/2005/8/layout/orgChart1"/>
    <dgm:cxn modelId="{15323CD3-C975-455E-8760-EC4343ECE238}" type="presParOf" srcId="{C894CED7-D45B-4EB7-804F-4F10B8E04306}" destId="{019546D5-1D08-4B85-8565-4C9A54C62879}" srcOrd="2" destOrd="0" presId="urn:microsoft.com/office/officeart/2005/8/layout/orgChart1"/>
    <dgm:cxn modelId="{C0CAB844-DE0A-4F4D-83DA-58B6334576C9}" type="presParOf" srcId="{07CC94E6-0FFC-4222-A58F-80EFCE71E0BC}" destId="{A5E503C3-5C3B-4F8F-9E46-E3DCB7C62E42}" srcOrd="2" destOrd="0" presId="urn:microsoft.com/office/officeart/2005/8/layout/orgChart1"/>
    <dgm:cxn modelId="{77E7AF1B-7BD5-4A01-B63C-D3941D59E3E8}" type="presParOf" srcId="{07CC94E6-0FFC-4222-A58F-80EFCE71E0BC}" destId="{F1B035BE-FCD4-4024-B819-1E81E5FFE062}" srcOrd="3" destOrd="0" presId="urn:microsoft.com/office/officeart/2005/8/layout/orgChart1"/>
    <dgm:cxn modelId="{A88F02CB-BCB7-44B6-9972-CCB673879F1F}" type="presParOf" srcId="{F1B035BE-FCD4-4024-B819-1E81E5FFE062}" destId="{23C52751-9BB6-45E7-B49B-27B0C472718F}" srcOrd="0" destOrd="0" presId="urn:microsoft.com/office/officeart/2005/8/layout/orgChart1"/>
    <dgm:cxn modelId="{6B8CFA08-F491-4FA8-AF42-E44AB514A673}" type="presParOf" srcId="{23C52751-9BB6-45E7-B49B-27B0C472718F}" destId="{0C147071-494F-4DD1-9D10-4811B1D3834A}" srcOrd="0" destOrd="0" presId="urn:microsoft.com/office/officeart/2005/8/layout/orgChart1"/>
    <dgm:cxn modelId="{6C697ADB-BD63-43EB-B992-422DB553F2A6}" type="presParOf" srcId="{23C52751-9BB6-45E7-B49B-27B0C472718F}" destId="{876DE499-F444-4A89-B2F1-D460ABE714E7}" srcOrd="1" destOrd="0" presId="urn:microsoft.com/office/officeart/2005/8/layout/orgChart1"/>
    <dgm:cxn modelId="{B61CF755-EEB5-4B37-A70F-9744E165B83E}" type="presParOf" srcId="{F1B035BE-FCD4-4024-B819-1E81E5FFE062}" destId="{A91C7A87-F4DF-4043-83DC-564782B4AAEC}" srcOrd="1" destOrd="0" presId="urn:microsoft.com/office/officeart/2005/8/layout/orgChart1"/>
    <dgm:cxn modelId="{87A17988-1B64-4B19-BA84-1B8499A4FE74}" type="presParOf" srcId="{F1B035BE-FCD4-4024-B819-1E81E5FFE062}" destId="{4857F7A9-EAFE-4E01-9B9F-A775AEB38BFF}" srcOrd="2" destOrd="0" presId="urn:microsoft.com/office/officeart/2005/8/layout/orgChart1"/>
    <dgm:cxn modelId="{053086F9-A927-4132-93BB-9D73C2CB6DCD}" type="presParOf" srcId="{7F693A9B-6299-4B30-B7CD-548FD566C009}" destId="{4E477973-2122-4FE1-ABC4-71BBBF2F91C0}" srcOrd="2" destOrd="0" presId="urn:microsoft.com/office/officeart/2005/8/layout/orgChart1"/>
    <dgm:cxn modelId="{16DC99AA-7B58-4573-B4D1-E3F8CE6C0207}" type="presParOf" srcId="{82F9A58E-1878-40F5-B972-E12BC070328C}" destId="{C06A10BC-50C1-4411-A4B9-457D2CB19BA1}" srcOrd="4" destOrd="0" presId="urn:microsoft.com/office/officeart/2005/8/layout/orgChart1"/>
    <dgm:cxn modelId="{D6752021-A588-4511-9971-742CDFE3B88B}" type="presParOf" srcId="{82F9A58E-1878-40F5-B972-E12BC070328C}" destId="{038DAD2E-C96E-4AC9-9F9A-E5D7F7403D96}" srcOrd="5" destOrd="0" presId="urn:microsoft.com/office/officeart/2005/8/layout/orgChart1"/>
    <dgm:cxn modelId="{5C3BDA2F-5A60-4EE6-AA55-748DD60CD4F8}" type="presParOf" srcId="{038DAD2E-C96E-4AC9-9F9A-E5D7F7403D96}" destId="{22A34A18-76D3-4E52-B34B-191AD2566164}" srcOrd="0" destOrd="0" presId="urn:microsoft.com/office/officeart/2005/8/layout/orgChart1"/>
    <dgm:cxn modelId="{49943EF4-9492-4F41-BE22-19E23D151F1B}" type="presParOf" srcId="{22A34A18-76D3-4E52-B34B-191AD2566164}" destId="{3C4B8E4C-C447-46D0-BB27-C96760C60EE3}" srcOrd="0" destOrd="0" presId="urn:microsoft.com/office/officeart/2005/8/layout/orgChart1"/>
    <dgm:cxn modelId="{B8BF1D02-EB5F-4634-9D50-E602500B1A98}" type="presParOf" srcId="{22A34A18-76D3-4E52-B34B-191AD2566164}" destId="{F8CCA821-29B4-44A8-AABE-FA018EAA1E50}" srcOrd="1" destOrd="0" presId="urn:microsoft.com/office/officeart/2005/8/layout/orgChart1"/>
    <dgm:cxn modelId="{1A130AD2-5197-499D-AF3A-82B4BF7F2681}" type="presParOf" srcId="{038DAD2E-C96E-4AC9-9F9A-E5D7F7403D96}" destId="{1082B05A-FC17-4691-8521-722C508EE6D2}" srcOrd="1" destOrd="0" presId="urn:microsoft.com/office/officeart/2005/8/layout/orgChart1"/>
    <dgm:cxn modelId="{FD802DC4-1614-4B0D-9EF5-F7F18FBF82D2}" type="presParOf" srcId="{1082B05A-FC17-4691-8521-722C508EE6D2}" destId="{BA6059CC-DF55-4F2C-8E71-E49D434EEB6C}" srcOrd="0" destOrd="0" presId="urn:microsoft.com/office/officeart/2005/8/layout/orgChart1"/>
    <dgm:cxn modelId="{5119D00B-9C5E-4B30-AAD1-44E325FB76C0}" type="presParOf" srcId="{1082B05A-FC17-4691-8521-722C508EE6D2}" destId="{4A557911-EC4E-4D76-9DF8-2A659FE6AE02}" srcOrd="1" destOrd="0" presId="urn:microsoft.com/office/officeart/2005/8/layout/orgChart1"/>
    <dgm:cxn modelId="{401AB9A3-A308-45D8-84DE-27301C29D33C}" type="presParOf" srcId="{4A557911-EC4E-4D76-9DF8-2A659FE6AE02}" destId="{075587DD-350D-410C-823D-A9733BABC2A0}" srcOrd="0" destOrd="0" presId="urn:microsoft.com/office/officeart/2005/8/layout/orgChart1"/>
    <dgm:cxn modelId="{E5D0CFC1-5D1C-4E80-9ED5-E5C0F8858223}" type="presParOf" srcId="{075587DD-350D-410C-823D-A9733BABC2A0}" destId="{BDBEFF2E-713A-4B20-964C-8BF02C57C93D}" srcOrd="0" destOrd="0" presId="urn:microsoft.com/office/officeart/2005/8/layout/orgChart1"/>
    <dgm:cxn modelId="{22ABBE59-8BA2-4771-BB62-0F36B736F27E}" type="presParOf" srcId="{075587DD-350D-410C-823D-A9733BABC2A0}" destId="{6814E783-FF94-47B1-96C7-800FFC394421}" srcOrd="1" destOrd="0" presId="urn:microsoft.com/office/officeart/2005/8/layout/orgChart1"/>
    <dgm:cxn modelId="{28E7CD12-89BF-40B1-8F26-17D7A78B873D}" type="presParOf" srcId="{4A557911-EC4E-4D76-9DF8-2A659FE6AE02}" destId="{5D361047-DFE7-4084-BDEA-0CCDCDF94097}" srcOrd="1" destOrd="0" presId="urn:microsoft.com/office/officeart/2005/8/layout/orgChart1"/>
    <dgm:cxn modelId="{56C6A247-9709-433F-A4DD-47283BAB66D2}" type="presParOf" srcId="{4A557911-EC4E-4D76-9DF8-2A659FE6AE02}" destId="{59011421-7AC3-4811-AA66-474F93F4601A}" srcOrd="2" destOrd="0" presId="urn:microsoft.com/office/officeart/2005/8/layout/orgChart1"/>
    <dgm:cxn modelId="{977AD021-C9B3-4AD5-A378-33C75C96A8ED}" type="presParOf" srcId="{1082B05A-FC17-4691-8521-722C508EE6D2}" destId="{F1AF2A91-124E-4D98-A4D8-C38AEE2EB1B7}" srcOrd="2" destOrd="0" presId="urn:microsoft.com/office/officeart/2005/8/layout/orgChart1"/>
    <dgm:cxn modelId="{39EC1772-318D-4B57-BD18-BC8F79F893F8}" type="presParOf" srcId="{1082B05A-FC17-4691-8521-722C508EE6D2}" destId="{8FEB1919-9604-4FBC-8590-32E2D878188D}" srcOrd="3" destOrd="0" presId="urn:microsoft.com/office/officeart/2005/8/layout/orgChart1"/>
    <dgm:cxn modelId="{4364AD02-45DD-4250-852F-48660FD0150B}" type="presParOf" srcId="{8FEB1919-9604-4FBC-8590-32E2D878188D}" destId="{74DDF288-60E8-460E-A0C4-EAB0DED74A6F}" srcOrd="0" destOrd="0" presId="urn:microsoft.com/office/officeart/2005/8/layout/orgChart1"/>
    <dgm:cxn modelId="{EC4C0241-2752-4DD6-9C88-B4865F331427}" type="presParOf" srcId="{74DDF288-60E8-460E-A0C4-EAB0DED74A6F}" destId="{6E039447-844F-41B7-8A39-95EF6FBB0B41}" srcOrd="0" destOrd="0" presId="urn:microsoft.com/office/officeart/2005/8/layout/orgChart1"/>
    <dgm:cxn modelId="{4BE85354-07AB-4878-B0E7-550F17BAE702}" type="presParOf" srcId="{74DDF288-60E8-460E-A0C4-EAB0DED74A6F}" destId="{6D9FB14F-B210-4BE0-BCE7-FA6CAA375753}" srcOrd="1" destOrd="0" presId="urn:microsoft.com/office/officeart/2005/8/layout/orgChart1"/>
    <dgm:cxn modelId="{B11B7750-8D21-4807-AA57-28CDE81A215F}" type="presParOf" srcId="{8FEB1919-9604-4FBC-8590-32E2D878188D}" destId="{ACBD9932-8320-43AF-9CE6-8F7D103E43E8}" srcOrd="1" destOrd="0" presId="urn:microsoft.com/office/officeart/2005/8/layout/orgChart1"/>
    <dgm:cxn modelId="{A5460817-4BC6-4812-8E3A-3F3FADAD0440}" type="presParOf" srcId="{8FEB1919-9604-4FBC-8590-32E2D878188D}" destId="{22867451-F272-4564-BC6B-9167B276576E}" srcOrd="2" destOrd="0" presId="urn:microsoft.com/office/officeart/2005/8/layout/orgChart1"/>
    <dgm:cxn modelId="{5E8EF9DC-4C7C-49B3-94D9-FDCA5B95FEBF}" type="presParOf" srcId="{038DAD2E-C96E-4AC9-9F9A-E5D7F7403D96}" destId="{777C8598-7319-4251-AC2F-9482BD81BF6A}" srcOrd="2" destOrd="0" presId="urn:microsoft.com/office/officeart/2005/8/layout/orgChart1"/>
    <dgm:cxn modelId="{92CF656B-A690-489A-83A8-12BD6E17AB89}" type="presParOf" srcId="{82F9A58E-1878-40F5-B972-E12BC070328C}" destId="{4C212FD5-42AC-44CC-9E94-466AEFA53CE4}" srcOrd="6" destOrd="0" presId="urn:microsoft.com/office/officeart/2005/8/layout/orgChart1"/>
    <dgm:cxn modelId="{795365C6-5B5D-4972-B205-8C69BB723398}" type="presParOf" srcId="{82F9A58E-1878-40F5-B972-E12BC070328C}" destId="{322D4B2C-D871-4F9D-A0CF-ECE5CADB041F}" srcOrd="7" destOrd="0" presId="urn:microsoft.com/office/officeart/2005/8/layout/orgChart1"/>
    <dgm:cxn modelId="{8863128B-C8A7-474B-823E-6F64B135884C}" type="presParOf" srcId="{322D4B2C-D871-4F9D-A0CF-ECE5CADB041F}" destId="{F8E40B12-2191-46D5-A131-4D5DC59AC56C}" srcOrd="0" destOrd="0" presId="urn:microsoft.com/office/officeart/2005/8/layout/orgChart1"/>
    <dgm:cxn modelId="{4A787C05-DCAB-456B-B648-C8DE3FA444A2}" type="presParOf" srcId="{F8E40B12-2191-46D5-A131-4D5DC59AC56C}" destId="{D9332222-FF87-45D0-B901-93772880FC6E}" srcOrd="0" destOrd="0" presId="urn:microsoft.com/office/officeart/2005/8/layout/orgChart1"/>
    <dgm:cxn modelId="{83DF8F13-12A9-4F3F-8E64-F511E6D30810}" type="presParOf" srcId="{F8E40B12-2191-46D5-A131-4D5DC59AC56C}" destId="{912C23EF-4EE0-4132-93F0-1AB6B1FCE700}" srcOrd="1" destOrd="0" presId="urn:microsoft.com/office/officeart/2005/8/layout/orgChart1"/>
    <dgm:cxn modelId="{529580C7-D5CE-4046-9DBF-6654F8A9E3F1}" type="presParOf" srcId="{322D4B2C-D871-4F9D-A0CF-ECE5CADB041F}" destId="{47B43EA1-684A-4E68-B125-5449FC08F3B0}" srcOrd="1" destOrd="0" presId="urn:microsoft.com/office/officeart/2005/8/layout/orgChart1"/>
    <dgm:cxn modelId="{563AAA08-BE6A-4B9F-91CD-5B6BF5BC6061}" type="presParOf" srcId="{322D4B2C-D871-4F9D-A0CF-ECE5CADB041F}" destId="{3101E853-3A21-4384-85C9-377434901F9D}" srcOrd="2" destOrd="0" presId="urn:microsoft.com/office/officeart/2005/8/layout/orgChart1"/>
    <dgm:cxn modelId="{6200B736-218B-4FBA-807C-73DCEA52AE0D}" type="presParOf" srcId="{D23ADF0B-2F15-4AFC-925C-571AF8E3AADB}" destId="{661D4C4C-4D63-46C1-987B-AF399F3CFE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7FDA01-3504-4BCB-9061-750A78F07BF6}" type="doc">
      <dgm:prSet loTypeId="urn:microsoft.com/office/officeart/2005/8/layout/bProcess4" loCatId="process" qsTypeId="urn:microsoft.com/office/officeart/2005/8/quickstyle/simple3" qsCatId="simple" csTypeId="urn:microsoft.com/office/officeart/2005/8/colors/colorful1" csCatId="colorful" phldr="1"/>
      <dgm:spPr/>
    </dgm:pt>
    <dgm:pt modelId="{666E8859-6BDD-42D1-9168-2B395B6F166D}">
      <dgm:prSet phldrT="[Text]" custT="1"/>
      <dgm:spPr/>
      <dgm:t>
        <a:bodyPr/>
        <a:lstStyle/>
        <a:p>
          <a:r>
            <a:rPr lang="cs-CZ" sz="1400" dirty="0"/>
            <a:t>Definování námětu na projekt</a:t>
          </a:r>
        </a:p>
      </dgm:t>
    </dgm:pt>
    <dgm:pt modelId="{E3B87C70-49F5-4DF8-BC9D-09CB4371BC48}" type="parTrans" cxnId="{36402631-C8E3-4C2B-9AE7-957418BC3574}">
      <dgm:prSet/>
      <dgm:spPr/>
      <dgm:t>
        <a:bodyPr/>
        <a:lstStyle/>
        <a:p>
          <a:endParaRPr lang="cs-CZ"/>
        </a:p>
      </dgm:t>
    </dgm:pt>
    <dgm:pt modelId="{5CEAD9E5-7F04-42AE-BF54-649396433684}" type="sibTrans" cxnId="{36402631-C8E3-4C2B-9AE7-957418BC3574}">
      <dgm:prSet/>
      <dgm:spPr/>
      <dgm:t>
        <a:bodyPr/>
        <a:lstStyle/>
        <a:p>
          <a:endParaRPr lang="cs-CZ"/>
        </a:p>
      </dgm:t>
    </dgm:pt>
    <dgm:pt modelId="{9887AF83-7EA1-4C7C-9AE5-90F5085BF20A}">
      <dgm:prSet phldrT="[Text]" custT="1"/>
      <dgm:spPr/>
      <dgm:t>
        <a:bodyPr/>
        <a:lstStyle/>
        <a:p>
          <a:r>
            <a:rPr lang="cs-CZ" sz="1400" dirty="0"/>
            <a:t>Rozhodnutí o zahájení předprojektové přípravy</a:t>
          </a:r>
        </a:p>
      </dgm:t>
    </dgm:pt>
    <dgm:pt modelId="{E200BDA0-F3B0-4186-AC38-2AF804A7CF87}" type="parTrans" cxnId="{5DCE9373-E632-4EF5-A767-7C3FF5669FB2}">
      <dgm:prSet/>
      <dgm:spPr/>
      <dgm:t>
        <a:bodyPr/>
        <a:lstStyle/>
        <a:p>
          <a:endParaRPr lang="cs-CZ"/>
        </a:p>
      </dgm:t>
    </dgm:pt>
    <dgm:pt modelId="{D9B20DBF-5C0B-4E51-B81A-E4F7B0BA9B52}" type="sibTrans" cxnId="{5DCE9373-E632-4EF5-A767-7C3FF5669FB2}">
      <dgm:prSet/>
      <dgm:spPr/>
      <dgm:t>
        <a:bodyPr/>
        <a:lstStyle/>
        <a:p>
          <a:endParaRPr lang="cs-CZ"/>
        </a:p>
      </dgm:t>
    </dgm:pt>
    <dgm:pt modelId="{8630A50D-19A1-4C78-BE71-D6F043A31076}">
      <dgm:prSet phldrT="[Text]" custT="1"/>
      <dgm:spPr/>
      <dgm:t>
        <a:bodyPr/>
        <a:lstStyle/>
        <a:p>
          <a:r>
            <a:rPr lang="cs-CZ" sz="1400" dirty="0"/>
            <a:t>Rozhodnutí o proveditelnosti projektu</a:t>
          </a:r>
        </a:p>
      </dgm:t>
    </dgm:pt>
    <dgm:pt modelId="{9799BC7C-E12D-422B-B2B5-425BA3EF4924}" type="parTrans" cxnId="{FDD4C934-E49A-4D21-80A1-35B3EA5D6448}">
      <dgm:prSet/>
      <dgm:spPr/>
      <dgm:t>
        <a:bodyPr/>
        <a:lstStyle/>
        <a:p>
          <a:endParaRPr lang="cs-CZ"/>
        </a:p>
      </dgm:t>
    </dgm:pt>
    <dgm:pt modelId="{F94DAAFA-666F-4660-A1A0-EF951BB03A08}" type="sibTrans" cxnId="{FDD4C934-E49A-4D21-80A1-35B3EA5D6448}">
      <dgm:prSet/>
      <dgm:spPr/>
      <dgm:t>
        <a:bodyPr/>
        <a:lstStyle/>
        <a:p>
          <a:endParaRPr lang="cs-CZ"/>
        </a:p>
      </dgm:t>
    </dgm:pt>
    <dgm:pt modelId="{1FF8E1A8-892C-4134-88B3-3BA497D8086A}">
      <dgm:prSet phldrT="[Text]" custT="1"/>
      <dgm:spPr/>
      <dgm:t>
        <a:bodyPr/>
        <a:lstStyle/>
        <a:p>
          <a:r>
            <a:rPr lang="cs-CZ" sz="1400" dirty="0"/>
            <a:t>Zpracování logického rámce, prozkoumána proveditelnost, navržena optimální realizace</a:t>
          </a:r>
        </a:p>
      </dgm:t>
    </dgm:pt>
    <dgm:pt modelId="{D348A3F4-EBD1-473D-99E0-42E53752F1EE}" type="parTrans" cxnId="{BA7FB2FA-B0FD-4CD7-9B7E-74B778E5E7F1}">
      <dgm:prSet/>
      <dgm:spPr/>
      <dgm:t>
        <a:bodyPr/>
        <a:lstStyle/>
        <a:p>
          <a:endParaRPr lang="cs-CZ"/>
        </a:p>
      </dgm:t>
    </dgm:pt>
    <dgm:pt modelId="{4D31BB2A-898F-442B-871D-007D22993C47}" type="sibTrans" cxnId="{BA7FB2FA-B0FD-4CD7-9B7E-74B778E5E7F1}">
      <dgm:prSet/>
      <dgm:spPr/>
      <dgm:t>
        <a:bodyPr/>
        <a:lstStyle/>
        <a:p>
          <a:endParaRPr lang="cs-CZ"/>
        </a:p>
      </dgm:t>
    </dgm:pt>
    <dgm:pt modelId="{0B30773D-F354-41F2-8264-F676FCD74CBC}">
      <dgm:prSet phldrT="[Text]" custT="1"/>
      <dgm:spPr/>
      <dgm:t>
        <a:bodyPr/>
        <a:lstStyle/>
        <a:p>
          <a:r>
            <a:rPr lang="cs-CZ" sz="1400" dirty="0"/>
            <a:t>Zpracování zakládací listiny projektu, sestavení týmu</a:t>
          </a:r>
        </a:p>
      </dgm:t>
    </dgm:pt>
    <dgm:pt modelId="{A521D12C-AE57-46CD-BFE2-81BCB8D0752B}" type="parTrans" cxnId="{8142C250-C91B-4DC5-B2B8-2DC5712A4545}">
      <dgm:prSet/>
      <dgm:spPr/>
      <dgm:t>
        <a:bodyPr/>
        <a:lstStyle/>
        <a:p>
          <a:endParaRPr lang="cs-CZ"/>
        </a:p>
      </dgm:t>
    </dgm:pt>
    <dgm:pt modelId="{A42CEBE2-3DD1-4CE9-95A9-8127C8FB612D}" type="sibTrans" cxnId="{8142C250-C91B-4DC5-B2B8-2DC5712A4545}">
      <dgm:prSet/>
      <dgm:spPr/>
      <dgm:t>
        <a:bodyPr/>
        <a:lstStyle/>
        <a:p>
          <a:endParaRPr lang="cs-CZ"/>
        </a:p>
      </dgm:t>
    </dgm:pt>
    <dgm:pt modelId="{17E133A6-618B-483F-B9D8-3F39C3887C34}">
      <dgm:prSet phldrT="[Text]" custT="1"/>
      <dgm:spPr/>
      <dgm:t>
        <a:bodyPr/>
        <a:lstStyle/>
        <a:p>
          <a:r>
            <a:rPr lang="cs-CZ" sz="1400" dirty="0"/>
            <a:t>Definování plánu řízení projektu</a:t>
          </a:r>
          <a:br>
            <a:rPr lang="cs-CZ" sz="1400" dirty="0"/>
          </a:br>
          <a:r>
            <a:rPr lang="cs-CZ" sz="1400" dirty="0"/>
            <a:t>(rozsah  + harmonogram projektu)</a:t>
          </a:r>
        </a:p>
      </dgm:t>
    </dgm:pt>
    <dgm:pt modelId="{B4D9554B-4688-485C-B983-E34CA43E9E17}" type="parTrans" cxnId="{B5648034-3602-4BBE-8019-329301948779}">
      <dgm:prSet/>
      <dgm:spPr/>
      <dgm:t>
        <a:bodyPr/>
        <a:lstStyle/>
        <a:p>
          <a:endParaRPr lang="cs-CZ"/>
        </a:p>
      </dgm:t>
    </dgm:pt>
    <dgm:pt modelId="{97730F97-DB85-408B-84FB-720D1E2E9DD5}" type="sibTrans" cxnId="{B5648034-3602-4BBE-8019-329301948779}">
      <dgm:prSet/>
      <dgm:spPr/>
      <dgm:t>
        <a:bodyPr/>
        <a:lstStyle/>
        <a:p>
          <a:endParaRPr lang="cs-CZ"/>
        </a:p>
      </dgm:t>
    </dgm:pt>
    <dgm:pt modelId="{B9BBAF99-900F-4EA2-BE49-8789D3867ED7}">
      <dgm:prSet phldrT="[Text]" custT="1"/>
      <dgm:spPr/>
      <dgm:t>
        <a:bodyPr/>
        <a:lstStyle/>
        <a:p>
          <a:r>
            <a:rPr lang="cs-CZ" sz="1400" dirty="0"/>
            <a:t>Schválení  plánu řízení projektu</a:t>
          </a:r>
        </a:p>
      </dgm:t>
    </dgm:pt>
    <dgm:pt modelId="{AC464397-F2D8-402F-8E04-D4997BE37143}" type="parTrans" cxnId="{07969888-4C85-4293-9AEE-546A6AE3FE54}">
      <dgm:prSet/>
      <dgm:spPr/>
      <dgm:t>
        <a:bodyPr/>
        <a:lstStyle/>
        <a:p>
          <a:endParaRPr lang="cs-CZ"/>
        </a:p>
      </dgm:t>
    </dgm:pt>
    <dgm:pt modelId="{DCD5404C-B866-49C8-87F1-96C97958B7FC}" type="sibTrans" cxnId="{07969888-4C85-4293-9AEE-546A6AE3FE54}">
      <dgm:prSet/>
      <dgm:spPr/>
      <dgm:t>
        <a:bodyPr/>
        <a:lstStyle/>
        <a:p>
          <a:endParaRPr lang="cs-CZ"/>
        </a:p>
      </dgm:t>
    </dgm:pt>
    <dgm:pt modelId="{8EE120CB-3FC0-4B4A-A1DF-38FFB018AC2A}">
      <dgm:prSet phldrT="[Text]" custT="1"/>
      <dgm:spPr/>
      <dgm:t>
        <a:bodyPr/>
        <a:lstStyle/>
        <a:p>
          <a:r>
            <a:rPr lang="cs-CZ" sz="1400" dirty="0"/>
            <a:t>Realizace projektu</a:t>
          </a:r>
        </a:p>
      </dgm:t>
    </dgm:pt>
    <dgm:pt modelId="{4597B5C3-3ED0-46AD-B52A-5179132C930E}" type="parTrans" cxnId="{0F32943D-A281-4DB3-9FCB-CF474139654C}">
      <dgm:prSet/>
      <dgm:spPr/>
      <dgm:t>
        <a:bodyPr/>
        <a:lstStyle/>
        <a:p>
          <a:endParaRPr lang="cs-CZ"/>
        </a:p>
      </dgm:t>
    </dgm:pt>
    <dgm:pt modelId="{E2173C67-2E7C-49CB-A55A-B0FE3BBA5573}" type="sibTrans" cxnId="{0F32943D-A281-4DB3-9FCB-CF474139654C}">
      <dgm:prSet/>
      <dgm:spPr/>
      <dgm:t>
        <a:bodyPr/>
        <a:lstStyle/>
        <a:p>
          <a:endParaRPr lang="cs-CZ"/>
        </a:p>
      </dgm:t>
    </dgm:pt>
    <dgm:pt modelId="{AEDDBC14-993C-4C47-B059-38BA918FFB22}">
      <dgm:prSet phldrT="[Text]" custT="1"/>
      <dgm:spPr/>
      <dgm:t>
        <a:bodyPr/>
        <a:lstStyle/>
        <a:p>
          <a:r>
            <a:rPr lang="cs-CZ" sz="1400" dirty="0"/>
            <a:t>Akceptace výstupu projektu</a:t>
          </a:r>
        </a:p>
      </dgm:t>
    </dgm:pt>
    <dgm:pt modelId="{AB9C0FF9-81AD-4464-A182-74B7FE571890}" type="parTrans" cxnId="{30D93A5F-2213-4440-BCB5-D9A582B849EF}">
      <dgm:prSet/>
      <dgm:spPr/>
      <dgm:t>
        <a:bodyPr/>
        <a:lstStyle/>
        <a:p>
          <a:endParaRPr lang="cs-CZ"/>
        </a:p>
      </dgm:t>
    </dgm:pt>
    <dgm:pt modelId="{02741FA8-A26A-472B-B06E-0CD2A4C20690}" type="sibTrans" cxnId="{30D93A5F-2213-4440-BCB5-D9A582B849EF}">
      <dgm:prSet/>
      <dgm:spPr/>
      <dgm:t>
        <a:bodyPr/>
        <a:lstStyle/>
        <a:p>
          <a:endParaRPr lang="cs-CZ"/>
        </a:p>
      </dgm:t>
    </dgm:pt>
    <dgm:pt modelId="{2512DF7C-D711-4E91-8100-9C52F8B26B9F}">
      <dgm:prSet phldrT="[Text]" custT="1"/>
      <dgm:spPr/>
      <dgm:t>
        <a:bodyPr/>
        <a:lstStyle/>
        <a:p>
          <a:r>
            <a:rPr lang="cs-CZ" sz="1400" dirty="0"/>
            <a:t>Ukončení projektu</a:t>
          </a:r>
        </a:p>
      </dgm:t>
    </dgm:pt>
    <dgm:pt modelId="{55F3DADF-788D-4E82-AC72-926E38EF0DCC}" type="parTrans" cxnId="{758B02E8-FFF9-4F06-A009-E44944F1150C}">
      <dgm:prSet/>
      <dgm:spPr/>
      <dgm:t>
        <a:bodyPr/>
        <a:lstStyle/>
        <a:p>
          <a:endParaRPr lang="cs-CZ"/>
        </a:p>
      </dgm:t>
    </dgm:pt>
    <dgm:pt modelId="{99AA2789-5B0C-4561-89A5-C523BCAAA96B}" type="sibTrans" cxnId="{758B02E8-FFF9-4F06-A009-E44944F1150C}">
      <dgm:prSet/>
      <dgm:spPr/>
      <dgm:t>
        <a:bodyPr/>
        <a:lstStyle/>
        <a:p>
          <a:endParaRPr lang="cs-CZ"/>
        </a:p>
      </dgm:t>
    </dgm:pt>
    <dgm:pt modelId="{6621C855-9CB2-4C71-B2C8-CAA3B5189B73}" type="pres">
      <dgm:prSet presAssocID="{577FDA01-3504-4BCB-9061-750A78F07BF6}" presName="Name0" presStyleCnt="0">
        <dgm:presLayoutVars>
          <dgm:dir/>
          <dgm:resizeHandles/>
        </dgm:presLayoutVars>
      </dgm:prSet>
      <dgm:spPr/>
    </dgm:pt>
    <dgm:pt modelId="{8BDC70FC-BD0D-408D-9058-83420941F396}" type="pres">
      <dgm:prSet presAssocID="{666E8859-6BDD-42D1-9168-2B395B6F166D}" presName="compNode" presStyleCnt="0"/>
      <dgm:spPr/>
    </dgm:pt>
    <dgm:pt modelId="{BC12DD0E-ACB0-4440-9644-8C184924320B}" type="pres">
      <dgm:prSet presAssocID="{666E8859-6BDD-42D1-9168-2B395B6F166D}" presName="dummyConnPt" presStyleCnt="0"/>
      <dgm:spPr/>
    </dgm:pt>
    <dgm:pt modelId="{5BBE6D6C-BD1A-44C9-8BE1-1F29563592F4}" type="pres">
      <dgm:prSet presAssocID="{666E8859-6BDD-42D1-9168-2B395B6F166D}" presName="node" presStyleLbl="node1" presStyleIdx="0" presStyleCnt="10" custScaleX="149153">
        <dgm:presLayoutVars>
          <dgm:bulletEnabled val="1"/>
        </dgm:presLayoutVars>
      </dgm:prSet>
      <dgm:spPr/>
    </dgm:pt>
    <dgm:pt modelId="{A0CB985E-C277-43CF-B38E-5249FE950DB8}" type="pres">
      <dgm:prSet presAssocID="{5CEAD9E5-7F04-42AE-BF54-649396433684}" presName="sibTrans" presStyleLbl="bgSibTrans2D1" presStyleIdx="0" presStyleCnt="9"/>
      <dgm:spPr/>
    </dgm:pt>
    <dgm:pt modelId="{CE211E0A-3778-4ADE-B277-A836A3EC4E80}" type="pres">
      <dgm:prSet presAssocID="{9887AF83-7EA1-4C7C-9AE5-90F5085BF20A}" presName="compNode" presStyleCnt="0"/>
      <dgm:spPr/>
    </dgm:pt>
    <dgm:pt modelId="{3DBA16F4-96A1-48D4-8459-A544D418B976}" type="pres">
      <dgm:prSet presAssocID="{9887AF83-7EA1-4C7C-9AE5-90F5085BF20A}" presName="dummyConnPt" presStyleCnt="0"/>
      <dgm:spPr/>
    </dgm:pt>
    <dgm:pt modelId="{5DD1F426-2FAB-4CA1-B97A-A9094441BD3C}" type="pres">
      <dgm:prSet presAssocID="{9887AF83-7EA1-4C7C-9AE5-90F5085BF20A}" presName="node" presStyleLbl="node1" presStyleIdx="1" presStyleCnt="10" custScaleX="145694">
        <dgm:presLayoutVars>
          <dgm:bulletEnabled val="1"/>
        </dgm:presLayoutVars>
      </dgm:prSet>
      <dgm:spPr/>
    </dgm:pt>
    <dgm:pt modelId="{F57EAE85-FBE8-4376-AE1B-FC11D9849821}" type="pres">
      <dgm:prSet presAssocID="{D9B20DBF-5C0B-4E51-B81A-E4F7B0BA9B52}" presName="sibTrans" presStyleLbl="bgSibTrans2D1" presStyleIdx="1" presStyleCnt="9"/>
      <dgm:spPr/>
    </dgm:pt>
    <dgm:pt modelId="{5736304C-9AD2-4067-B448-5B4461E8C0F8}" type="pres">
      <dgm:prSet presAssocID="{1FF8E1A8-892C-4134-88B3-3BA497D8086A}" presName="compNode" presStyleCnt="0"/>
      <dgm:spPr/>
    </dgm:pt>
    <dgm:pt modelId="{A31CA0B1-06B4-40B0-926A-2E071C3458FF}" type="pres">
      <dgm:prSet presAssocID="{1FF8E1A8-892C-4134-88B3-3BA497D8086A}" presName="dummyConnPt" presStyleCnt="0"/>
      <dgm:spPr/>
    </dgm:pt>
    <dgm:pt modelId="{F31D93B9-815B-4450-9892-0F3294A46C3C}" type="pres">
      <dgm:prSet presAssocID="{1FF8E1A8-892C-4134-88B3-3BA497D8086A}" presName="node" presStyleLbl="node1" presStyleIdx="2" presStyleCnt="10" custScaleX="143029" custLinFactNeighborX="1834" custLinFactNeighborY="-2038">
        <dgm:presLayoutVars>
          <dgm:bulletEnabled val="1"/>
        </dgm:presLayoutVars>
      </dgm:prSet>
      <dgm:spPr/>
    </dgm:pt>
    <dgm:pt modelId="{68FC11BD-E528-448F-9262-4468A83D51E2}" type="pres">
      <dgm:prSet presAssocID="{4D31BB2A-898F-442B-871D-007D22993C47}" presName="sibTrans" presStyleLbl="bgSibTrans2D1" presStyleIdx="2" presStyleCnt="9"/>
      <dgm:spPr/>
    </dgm:pt>
    <dgm:pt modelId="{876E722B-A77C-4F03-ABA1-4882C6A3CE85}" type="pres">
      <dgm:prSet presAssocID="{8630A50D-19A1-4C78-BE71-D6F043A31076}" presName="compNode" presStyleCnt="0"/>
      <dgm:spPr/>
    </dgm:pt>
    <dgm:pt modelId="{DA3C6CA2-839A-4EDE-B513-351575BF845E}" type="pres">
      <dgm:prSet presAssocID="{8630A50D-19A1-4C78-BE71-D6F043A31076}" presName="dummyConnPt" presStyleCnt="0"/>
      <dgm:spPr/>
    </dgm:pt>
    <dgm:pt modelId="{89162F63-BD48-4C2C-8F06-C1169ABECF12}" type="pres">
      <dgm:prSet presAssocID="{8630A50D-19A1-4C78-BE71-D6F043A31076}" presName="node" presStyleLbl="node1" presStyleIdx="3" presStyleCnt="10" custScaleX="146977">
        <dgm:presLayoutVars>
          <dgm:bulletEnabled val="1"/>
        </dgm:presLayoutVars>
      </dgm:prSet>
      <dgm:spPr/>
    </dgm:pt>
    <dgm:pt modelId="{4F2CB0FC-C1B1-4E40-BF07-7431F81C75DD}" type="pres">
      <dgm:prSet presAssocID="{F94DAAFA-666F-4660-A1A0-EF951BB03A08}" presName="sibTrans" presStyleLbl="bgSibTrans2D1" presStyleIdx="3" presStyleCnt="9"/>
      <dgm:spPr/>
    </dgm:pt>
    <dgm:pt modelId="{73213464-30B6-4CD3-A29E-8661A3D20771}" type="pres">
      <dgm:prSet presAssocID="{0B30773D-F354-41F2-8264-F676FCD74CBC}" presName="compNode" presStyleCnt="0"/>
      <dgm:spPr/>
    </dgm:pt>
    <dgm:pt modelId="{E524CA7B-C831-4725-B716-B8ECCD107EC9}" type="pres">
      <dgm:prSet presAssocID="{0B30773D-F354-41F2-8264-F676FCD74CBC}" presName="dummyConnPt" presStyleCnt="0"/>
      <dgm:spPr/>
    </dgm:pt>
    <dgm:pt modelId="{51AB29CD-88A0-4B7C-8A64-CB63A74A3EC9}" type="pres">
      <dgm:prSet presAssocID="{0B30773D-F354-41F2-8264-F676FCD74CBC}" presName="node" presStyleLbl="node1" presStyleIdx="4" presStyleCnt="10" custScaleX="138443">
        <dgm:presLayoutVars>
          <dgm:bulletEnabled val="1"/>
        </dgm:presLayoutVars>
      </dgm:prSet>
      <dgm:spPr/>
    </dgm:pt>
    <dgm:pt modelId="{9406F392-C761-4C81-BE87-46820D2E2B4B}" type="pres">
      <dgm:prSet presAssocID="{A42CEBE2-3DD1-4CE9-95A9-8127C8FB612D}" presName="sibTrans" presStyleLbl="bgSibTrans2D1" presStyleIdx="4" presStyleCnt="9"/>
      <dgm:spPr/>
    </dgm:pt>
    <dgm:pt modelId="{1773614F-6B33-4FDB-8B1F-FED5A92A3803}" type="pres">
      <dgm:prSet presAssocID="{17E133A6-618B-483F-B9D8-3F39C3887C34}" presName="compNode" presStyleCnt="0"/>
      <dgm:spPr/>
    </dgm:pt>
    <dgm:pt modelId="{6CD3B166-6DB4-4625-A03A-EF1D9840E3B6}" type="pres">
      <dgm:prSet presAssocID="{17E133A6-618B-483F-B9D8-3F39C3887C34}" presName="dummyConnPt" presStyleCnt="0"/>
      <dgm:spPr/>
    </dgm:pt>
    <dgm:pt modelId="{D62B39A5-004F-46D1-BF8D-AF20FA9CC338}" type="pres">
      <dgm:prSet presAssocID="{17E133A6-618B-483F-B9D8-3F39C3887C34}" presName="node" presStyleLbl="node1" presStyleIdx="5" presStyleCnt="10" custScaleX="134091">
        <dgm:presLayoutVars>
          <dgm:bulletEnabled val="1"/>
        </dgm:presLayoutVars>
      </dgm:prSet>
      <dgm:spPr/>
    </dgm:pt>
    <dgm:pt modelId="{4E6346BF-5319-4DC9-93B5-DE6763ED5950}" type="pres">
      <dgm:prSet presAssocID="{97730F97-DB85-408B-84FB-720D1E2E9DD5}" presName="sibTrans" presStyleLbl="bgSibTrans2D1" presStyleIdx="5" presStyleCnt="9"/>
      <dgm:spPr/>
    </dgm:pt>
    <dgm:pt modelId="{ADB6EBDE-340F-4EA6-B4A1-B5E8CEC57E7D}" type="pres">
      <dgm:prSet presAssocID="{B9BBAF99-900F-4EA2-BE49-8789D3867ED7}" presName="compNode" presStyleCnt="0"/>
      <dgm:spPr/>
    </dgm:pt>
    <dgm:pt modelId="{EAA99B05-98C7-4FA4-B9DD-0648CB660E9A}" type="pres">
      <dgm:prSet presAssocID="{B9BBAF99-900F-4EA2-BE49-8789D3867ED7}" presName="dummyConnPt" presStyleCnt="0"/>
      <dgm:spPr/>
    </dgm:pt>
    <dgm:pt modelId="{B99ED4A1-89C3-40E0-886C-5A56E523D43A}" type="pres">
      <dgm:prSet presAssocID="{B9BBAF99-900F-4EA2-BE49-8789D3867ED7}" presName="node" presStyleLbl="node1" presStyleIdx="6" presStyleCnt="10" custScaleX="128651">
        <dgm:presLayoutVars>
          <dgm:bulletEnabled val="1"/>
        </dgm:presLayoutVars>
      </dgm:prSet>
      <dgm:spPr/>
    </dgm:pt>
    <dgm:pt modelId="{51EEE1BA-4AF0-4AEE-9FBB-9A89EC43037B}" type="pres">
      <dgm:prSet presAssocID="{DCD5404C-B866-49C8-87F1-96C97958B7FC}" presName="sibTrans" presStyleLbl="bgSibTrans2D1" presStyleIdx="6" presStyleCnt="9"/>
      <dgm:spPr/>
    </dgm:pt>
    <dgm:pt modelId="{976EDEA0-FA8C-419D-9F68-B784EF109AC5}" type="pres">
      <dgm:prSet presAssocID="{8EE120CB-3FC0-4B4A-A1DF-38FFB018AC2A}" presName="compNode" presStyleCnt="0"/>
      <dgm:spPr/>
    </dgm:pt>
    <dgm:pt modelId="{926C6951-2D21-4FAC-A2CF-88EF060A5FE1}" type="pres">
      <dgm:prSet presAssocID="{8EE120CB-3FC0-4B4A-A1DF-38FFB018AC2A}" presName="dummyConnPt" presStyleCnt="0"/>
      <dgm:spPr/>
    </dgm:pt>
    <dgm:pt modelId="{F138A863-BF34-4EE7-9153-8A4CF005EE12}" type="pres">
      <dgm:prSet presAssocID="{8EE120CB-3FC0-4B4A-A1DF-38FFB018AC2A}" presName="node" presStyleLbl="node1" presStyleIdx="7" presStyleCnt="10" custScaleX="127563">
        <dgm:presLayoutVars>
          <dgm:bulletEnabled val="1"/>
        </dgm:presLayoutVars>
      </dgm:prSet>
      <dgm:spPr/>
    </dgm:pt>
    <dgm:pt modelId="{EA966315-1D92-43B4-A154-75AE4D2273AC}" type="pres">
      <dgm:prSet presAssocID="{E2173C67-2E7C-49CB-A55A-B0FE3BBA5573}" presName="sibTrans" presStyleLbl="bgSibTrans2D1" presStyleIdx="7" presStyleCnt="9"/>
      <dgm:spPr/>
    </dgm:pt>
    <dgm:pt modelId="{CC81726F-84E4-491B-B327-931AE0634969}" type="pres">
      <dgm:prSet presAssocID="{AEDDBC14-993C-4C47-B059-38BA918FFB22}" presName="compNode" presStyleCnt="0"/>
      <dgm:spPr/>
    </dgm:pt>
    <dgm:pt modelId="{B8DD4EBA-1477-4543-ADF0-D8FD3A79C983}" type="pres">
      <dgm:prSet presAssocID="{AEDDBC14-993C-4C47-B059-38BA918FFB22}" presName="dummyConnPt" presStyleCnt="0"/>
      <dgm:spPr/>
    </dgm:pt>
    <dgm:pt modelId="{18E21A3D-8D43-4926-A9C2-2FBD5ED658BC}" type="pres">
      <dgm:prSet presAssocID="{AEDDBC14-993C-4C47-B059-38BA918FFB22}" presName="node" presStyleLbl="node1" presStyleIdx="8" presStyleCnt="10" custScaleX="121392">
        <dgm:presLayoutVars>
          <dgm:bulletEnabled val="1"/>
        </dgm:presLayoutVars>
      </dgm:prSet>
      <dgm:spPr/>
    </dgm:pt>
    <dgm:pt modelId="{91103EB8-EE2A-489B-856A-6207F9D338A7}" type="pres">
      <dgm:prSet presAssocID="{02741FA8-A26A-472B-B06E-0CD2A4C20690}" presName="sibTrans" presStyleLbl="bgSibTrans2D1" presStyleIdx="8" presStyleCnt="9"/>
      <dgm:spPr/>
    </dgm:pt>
    <dgm:pt modelId="{15011D2C-3771-4E88-988E-A8371DA31248}" type="pres">
      <dgm:prSet presAssocID="{2512DF7C-D711-4E91-8100-9C52F8B26B9F}" presName="compNode" presStyleCnt="0"/>
      <dgm:spPr/>
    </dgm:pt>
    <dgm:pt modelId="{18674057-9D0F-45B9-9690-7C71ADEC9387}" type="pres">
      <dgm:prSet presAssocID="{2512DF7C-D711-4E91-8100-9C52F8B26B9F}" presName="dummyConnPt" presStyleCnt="0"/>
      <dgm:spPr/>
    </dgm:pt>
    <dgm:pt modelId="{8335524F-9563-4497-A499-E81C58395262}" type="pres">
      <dgm:prSet presAssocID="{2512DF7C-D711-4E91-8100-9C52F8B26B9F}" presName="node" presStyleLbl="node1" presStyleIdx="9" presStyleCnt="10" custScaleX="122480">
        <dgm:presLayoutVars>
          <dgm:bulletEnabled val="1"/>
        </dgm:presLayoutVars>
      </dgm:prSet>
      <dgm:spPr/>
    </dgm:pt>
  </dgm:ptLst>
  <dgm:cxnLst>
    <dgm:cxn modelId="{92089525-B5CC-4358-8816-384EAB56DDB2}" type="presOf" srcId="{DCD5404C-B866-49C8-87F1-96C97958B7FC}" destId="{51EEE1BA-4AF0-4AEE-9FBB-9A89EC43037B}" srcOrd="0" destOrd="0" presId="urn:microsoft.com/office/officeart/2005/8/layout/bProcess4"/>
    <dgm:cxn modelId="{A1576B28-CFFC-405E-8C34-0B3F26521DCF}" type="presOf" srcId="{8630A50D-19A1-4C78-BE71-D6F043A31076}" destId="{89162F63-BD48-4C2C-8F06-C1169ABECF12}" srcOrd="0" destOrd="0" presId="urn:microsoft.com/office/officeart/2005/8/layout/bProcess4"/>
    <dgm:cxn modelId="{4730902A-97E4-482B-BCE8-FC6C434C65E4}" type="presOf" srcId="{0B30773D-F354-41F2-8264-F676FCD74CBC}" destId="{51AB29CD-88A0-4B7C-8A64-CB63A74A3EC9}" srcOrd="0" destOrd="0" presId="urn:microsoft.com/office/officeart/2005/8/layout/bProcess4"/>
    <dgm:cxn modelId="{657E9630-7BF9-407B-9BF2-D328E0251E89}" type="presOf" srcId="{97730F97-DB85-408B-84FB-720D1E2E9DD5}" destId="{4E6346BF-5319-4DC9-93B5-DE6763ED5950}" srcOrd="0" destOrd="0" presId="urn:microsoft.com/office/officeart/2005/8/layout/bProcess4"/>
    <dgm:cxn modelId="{36402631-C8E3-4C2B-9AE7-957418BC3574}" srcId="{577FDA01-3504-4BCB-9061-750A78F07BF6}" destId="{666E8859-6BDD-42D1-9168-2B395B6F166D}" srcOrd="0" destOrd="0" parTransId="{E3B87C70-49F5-4DF8-BC9D-09CB4371BC48}" sibTransId="{5CEAD9E5-7F04-42AE-BF54-649396433684}"/>
    <dgm:cxn modelId="{B5648034-3602-4BBE-8019-329301948779}" srcId="{577FDA01-3504-4BCB-9061-750A78F07BF6}" destId="{17E133A6-618B-483F-B9D8-3F39C3887C34}" srcOrd="5" destOrd="0" parTransId="{B4D9554B-4688-485C-B983-E34CA43E9E17}" sibTransId="{97730F97-DB85-408B-84FB-720D1E2E9DD5}"/>
    <dgm:cxn modelId="{FDD4C934-E49A-4D21-80A1-35B3EA5D6448}" srcId="{577FDA01-3504-4BCB-9061-750A78F07BF6}" destId="{8630A50D-19A1-4C78-BE71-D6F043A31076}" srcOrd="3" destOrd="0" parTransId="{9799BC7C-E12D-422B-B2B5-425BA3EF4924}" sibTransId="{F94DAAFA-666F-4660-A1A0-EF951BB03A08}"/>
    <dgm:cxn modelId="{02CD1739-29C7-4E78-9D9D-40B442B873EB}" type="presOf" srcId="{5CEAD9E5-7F04-42AE-BF54-649396433684}" destId="{A0CB985E-C277-43CF-B38E-5249FE950DB8}" srcOrd="0" destOrd="0" presId="urn:microsoft.com/office/officeart/2005/8/layout/bProcess4"/>
    <dgm:cxn modelId="{0F32943D-A281-4DB3-9FCB-CF474139654C}" srcId="{577FDA01-3504-4BCB-9061-750A78F07BF6}" destId="{8EE120CB-3FC0-4B4A-A1DF-38FFB018AC2A}" srcOrd="7" destOrd="0" parTransId="{4597B5C3-3ED0-46AD-B52A-5179132C930E}" sibTransId="{E2173C67-2E7C-49CB-A55A-B0FE3BBA5573}"/>
    <dgm:cxn modelId="{FF9FF33D-E0D7-479F-9752-D022C22AA89A}" type="presOf" srcId="{D9B20DBF-5C0B-4E51-B81A-E4F7B0BA9B52}" destId="{F57EAE85-FBE8-4376-AE1B-FC11D9849821}" srcOrd="0" destOrd="0" presId="urn:microsoft.com/office/officeart/2005/8/layout/bProcess4"/>
    <dgm:cxn modelId="{30D93A5F-2213-4440-BCB5-D9A582B849EF}" srcId="{577FDA01-3504-4BCB-9061-750A78F07BF6}" destId="{AEDDBC14-993C-4C47-B059-38BA918FFB22}" srcOrd="8" destOrd="0" parTransId="{AB9C0FF9-81AD-4464-A182-74B7FE571890}" sibTransId="{02741FA8-A26A-472B-B06E-0CD2A4C20690}"/>
    <dgm:cxn modelId="{EAA26D5F-5EFB-4F7B-B544-1A6299093CF9}" type="presOf" srcId="{9887AF83-7EA1-4C7C-9AE5-90F5085BF20A}" destId="{5DD1F426-2FAB-4CA1-B97A-A9094441BD3C}" srcOrd="0" destOrd="0" presId="urn:microsoft.com/office/officeart/2005/8/layout/bProcess4"/>
    <dgm:cxn modelId="{6DC13968-3103-4159-B7B9-0060AA901DF1}" type="presOf" srcId="{E2173C67-2E7C-49CB-A55A-B0FE3BBA5573}" destId="{EA966315-1D92-43B4-A154-75AE4D2273AC}" srcOrd="0" destOrd="0" presId="urn:microsoft.com/office/officeart/2005/8/layout/bProcess4"/>
    <dgm:cxn modelId="{919B5E6B-919F-4363-B2AB-9A381ECE6FA9}" type="presOf" srcId="{B9BBAF99-900F-4EA2-BE49-8789D3867ED7}" destId="{B99ED4A1-89C3-40E0-886C-5A56E523D43A}" srcOrd="0" destOrd="0" presId="urn:microsoft.com/office/officeart/2005/8/layout/bProcess4"/>
    <dgm:cxn modelId="{8142C250-C91B-4DC5-B2B8-2DC5712A4545}" srcId="{577FDA01-3504-4BCB-9061-750A78F07BF6}" destId="{0B30773D-F354-41F2-8264-F676FCD74CBC}" srcOrd="4" destOrd="0" parTransId="{A521D12C-AE57-46CD-BFE2-81BCB8D0752B}" sibTransId="{A42CEBE2-3DD1-4CE9-95A9-8127C8FB612D}"/>
    <dgm:cxn modelId="{310DB871-97AE-4130-93A2-5E76FD15448A}" type="presOf" srcId="{A42CEBE2-3DD1-4CE9-95A9-8127C8FB612D}" destId="{9406F392-C761-4C81-BE87-46820D2E2B4B}" srcOrd="0" destOrd="0" presId="urn:microsoft.com/office/officeart/2005/8/layout/bProcess4"/>
    <dgm:cxn modelId="{5DCE9373-E632-4EF5-A767-7C3FF5669FB2}" srcId="{577FDA01-3504-4BCB-9061-750A78F07BF6}" destId="{9887AF83-7EA1-4C7C-9AE5-90F5085BF20A}" srcOrd="1" destOrd="0" parTransId="{E200BDA0-F3B0-4186-AC38-2AF804A7CF87}" sibTransId="{D9B20DBF-5C0B-4E51-B81A-E4F7B0BA9B52}"/>
    <dgm:cxn modelId="{07969888-4C85-4293-9AEE-546A6AE3FE54}" srcId="{577FDA01-3504-4BCB-9061-750A78F07BF6}" destId="{B9BBAF99-900F-4EA2-BE49-8789D3867ED7}" srcOrd="6" destOrd="0" parTransId="{AC464397-F2D8-402F-8E04-D4997BE37143}" sibTransId="{DCD5404C-B866-49C8-87F1-96C97958B7FC}"/>
    <dgm:cxn modelId="{1C1BAB90-84AA-4ECE-A3AA-16D4A4D485DC}" type="presOf" srcId="{2512DF7C-D711-4E91-8100-9C52F8B26B9F}" destId="{8335524F-9563-4497-A499-E81C58395262}" srcOrd="0" destOrd="0" presId="urn:microsoft.com/office/officeart/2005/8/layout/bProcess4"/>
    <dgm:cxn modelId="{D0F37E96-9005-434E-8E52-868A28208BFC}" type="presOf" srcId="{666E8859-6BDD-42D1-9168-2B395B6F166D}" destId="{5BBE6D6C-BD1A-44C9-8BE1-1F29563592F4}" srcOrd="0" destOrd="0" presId="urn:microsoft.com/office/officeart/2005/8/layout/bProcess4"/>
    <dgm:cxn modelId="{73402AA6-E60B-4B91-AEE8-9CA76AC47F02}" type="presOf" srcId="{AEDDBC14-993C-4C47-B059-38BA918FFB22}" destId="{18E21A3D-8D43-4926-A9C2-2FBD5ED658BC}" srcOrd="0" destOrd="0" presId="urn:microsoft.com/office/officeart/2005/8/layout/bProcess4"/>
    <dgm:cxn modelId="{11EE43AA-63E3-4131-BE42-0F3D708972B9}" type="presOf" srcId="{F94DAAFA-666F-4660-A1A0-EF951BB03A08}" destId="{4F2CB0FC-C1B1-4E40-BF07-7431F81C75DD}" srcOrd="0" destOrd="0" presId="urn:microsoft.com/office/officeart/2005/8/layout/bProcess4"/>
    <dgm:cxn modelId="{157401AE-ACED-4470-B148-F8CF6E6B5D35}" type="presOf" srcId="{02741FA8-A26A-472B-B06E-0CD2A4C20690}" destId="{91103EB8-EE2A-489B-856A-6207F9D338A7}" srcOrd="0" destOrd="0" presId="urn:microsoft.com/office/officeart/2005/8/layout/bProcess4"/>
    <dgm:cxn modelId="{E3DCCDB7-7EED-48C9-AEE2-FA55B314CE8E}" type="presOf" srcId="{4D31BB2A-898F-442B-871D-007D22993C47}" destId="{68FC11BD-E528-448F-9262-4468A83D51E2}" srcOrd="0" destOrd="0" presId="urn:microsoft.com/office/officeart/2005/8/layout/bProcess4"/>
    <dgm:cxn modelId="{CDA4F2BF-26DE-4094-BF38-5EADA6B24756}" type="presOf" srcId="{1FF8E1A8-892C-4134-88B3-3BA497D8086A}" destId="{F31D93B9-815B-4450-9892-0F3294A46C3C}" srcOrd="0" destOrd="0" presId="urn:microsoft.com/office/officeart/2005/8/layout/bProcess4"/>
    <dgm:cxn modelId="{4F84EED5-C0A5-4591-B93D-DA57E07C2788}" type="presOf" srcId="{17E133A6-618B-483F-B9D8-3F39C3887C34}" destId="{D62B39A5-004F-46D1-BF8D-AF20FA9CC338}" srcOrd="0" destOrd="0" presId="urn:microsoft.com/office/officeart/2005/8/layout/bProcess4"/>
    <dgm:cxn modelId="{869E13E2-77E8-4307-8BD7-4BA60992894E}" type="presOf" srcId="{8EE120CB-3FC0-4B4A-A1DF-38FFB018AC2A}" destId="{F138A863-BF34-4EE7-9153-8A4CF005EE12}" srcOrd="0" destOrd="0" presId="urn:microsoft.com/office/officeart/2005/8/layout/bProcess4"/>
    <dgm:cxn modelId="{758B02E8-FFF9-4F06-A009-E44944F1150C}" srcId="{577FDA01-3504-4BCB-9061-750A78F07BF6}" destId="{2512DF7C-D711-4E91-8100-9C52F8B26B9F}" srcOrd="9" destOrd="0" parTransId="{55F3DADF-788D-4E82-AC72-926E38EF0DCC}" sibTransId="{99AA2789-5B0C-4561-89A5-C523BCAAA96B}"/>
    <dgm:cxn modelId="{F17941F8-6916-43FC-BC0B-5EB7C32C5307}" type="presOf" srcId="{577FDA01-3504-4BCB-9061-750A78F07BF6}" destId="{6621C855-9CB2-4C71-B2C8-CAA3B5189B73}" srcOrd="0" destOrd="0" presId="urn:microsoft.com/office/officeart/2005/8/layout/bProcess4"/>
    <dgm:cxn modelId="{BA7FB2FA-B0FD-4CD7-9B7E-74B778E5E7F1}" srcId="{577FDA01-3504-4BCB-9061-750A78F07BF6}" destId="{1FF8E1A8-892C-4134-88B3-3BA497D8086A}" srcOrd="2" destOrd="0" parTransId="{D348A3F4-EBD1-473D-99E0-42E53752F1EE}" sibTransId="{4D31BB2A-898F-442B-871D-007D22993C47}"/>
    <dgm:cxn modelId="{964ECFD7-13EB-4920-9F8D-FB22C20A84E4}" type="presParOf" srcId="{6621C855-9CB2-4C71-B2C8-CAA3B5189B73}" destId="{8BDC70FC-BD0D-408D-9058-83420941F396}" srcOrd="0" destOrd="0" presId="urn:microsoft.com/office/officeart/2005/8/layout/bProcess4"/>
    <dgm:cxn modelId="{11EE4E48-3759-45E9-9F1C-5F85645E1099}" type="presParOf" srcId="{8BDC70FC-BD0D-408D-9058-83420941F396}" destId="{BC12DD0E-ACB0-4440-9644-8C184924320B}" srcOrd="0" destOrd="0" presId="urn:microsoft.com/office/officeart/2005/8/layout/bProcess4"/>
    <dgm:cxn modelId="{9F5A4C83-3CA1-4D9B-A651-0CA045898A24}" type="presParOf" srcId="{8BDC70FC-BD0D-408D-9058-83420941F396}" destId="{5BBE6D6C-BD1A-44C9-8BE1-1F29563592F4}" srcOrd="1" destOrd="0" presId="urn:microsoft.com/office/officeart/2005/8/layout/bProcess4"/>
    <dgm:cxn modelId="{5E27110B-FDA5-42C9-AE34-8B6AED04DCB7}" type="presParOf" srcId="{6621C855-9CB2-4C71-B2C8-CAA3B5189B73}" destId="{A0CB985E-C277-43CF-B38E-5249FE950DB8}" srcOrd="1" destOrd="0" presId="urn:microsoft.com/office/officeart/2005/8/layout/bProcess4"/>
    <dgm:cxn modelId="{FA964CF6-5C39-4463-92C9-0AD9CFBDE32D}" type="presParOf" srcId="{6621C855-9CB2-4C71-B2C8-CAA3B5189B73}" destId="{CE211E0A-3778-4ADE-B277-A836A3EC4E80}" srcOrd="2" destOrd="0" presId="urn:microsoft.com/office/officeart/2005/8/layout/bProcess4"/>
    <dgm:cxn modelId="{2E509569-2B78-4361-9DC2-C01272904246}" type="presParOf" srcId="{CE211E0A-3778-4ADE-B277-A836A3EC4E80}" destId="{3DBA16F4-96A1-48D4-8459-A544D418B976}" srcOrd="0" destOrd="0" presId="urn:microsoft.com/office/officeart/2005/8/layout/bProcess4"/>
    <dgm:cxn modelId="{EBCE129A-5082-4ADB-889A-78CF1B9EA84E}" type="presParOf" srcId="{CE211E0A-3778-4ADE-B277-A836A3EC4E80}" destId="{5DD1F426-2FAB-4CA1-B97A-A9094441BD3C}" srcOrd="1" destOrd="0" presId="urn:microsoft.com/office/officeart/2005/8/layout/bProcess4"/>
    <dgm:cxn modelId="{6B8A6199-5FCF-4275-93E1-6A3E132425AF}" type="presParOf" srcId="{6621C855-9CB2-4C71-B2C8-CAA3B5189B73}" destId="{F57EAE85-FBE8-4376-AE1B-FC11D9849821}" srcOrd="3" destOrd="0" presId="urn:microsoft.com/office/officeart/2005/8/layout/bProcess4"/>
    <dgm:cxn modelId="{649C93D8-D4CA-4456-991D-1E4049063E92}" type="presParOf" srcId="{6621C855-9CB2-4C71-B2C8-CAA3B5189B73}" destId="{5736304C-9AD2-4067-B448-5B4461E8C0F8}" srcOrd="4" destOrd="0" presId="urn:microsoft.com/office/officeart/2005/8/layout/bProcess4"/>
    <dgm:cxn modelId="{CC550571-6EBB-49E3-904A-39051DCF5893}" type="presParOf" srcId="{5736304C-9AD2-4067-B448-5B4461E8C0F8}" destId="{A31CA0B1-06B4-40B0-926A-2E071C3458FF}" srcOrd="0" destOrd="0" presId="urn:microsoft.com/office/officeart/2005/8/layout/bProcess4"/>
    <dgm:cxn modelId="{B82837D7-EC5A-4976-B00A-8FE2A2089B81}" type="presParOf" srcId="{5736304C-9AD2-4067-B448-5B4461E8C0F8}" destId="{F31D93B9-815B-4450-9892-0F3294A46C3C}" srcOrd="1" destOrd="0" presId="urn:microsoft.com/office/officeart/2005/8/layout/bProcess4"/>
    <dgm:cxn modelId="{4A430F75-5566-486B-B661-A98FE8C4B433}" type="presParOf" srcId="{6621C855-9CB2-4C71-B2C8-CAA3B5189B73}" destId="{68FC11BD-E528-448F-9262-4468A83D51E2}" srcOrd="5" destOrd="0" presId="urn:microsoft.com/office/officeart/2005/8/layout/bProcess4"/>
    <dgm:cxn modelId="{2CC86EB5-7AB1-43A5-B696-E3420D3DB7AB}" type="presParOf" srcId="{6621C855-9CB2-4C71-B2C8-CAA3B5189B73}" destId="{876E722B-A77C-4F03-ABA1-4882C6A3CE85}" srcOrd="6" destOrd="0" presId="urn:microsoft.com/office/officeart/2005/8/layout/bProcess4"/>
    <dgm:cxn modelId="{50EE4B7E-BF6D-42B5-B750-96A8508293DA}" type="presParOf" srcId="{876E722B-A77C-4F03-ABA1-4882C6A3CE85}" destId="{DA3C6CA2-839A-4EDE-B513-351575BF845E}" srcOrd="0" destOrd="0" presId="urn:microsoft.com/office/officeart/2005/8/layout/bProcess4"/>
    <dgm:cxn modelId="{987FEF16-FC3B-44D2-99C8-10ECF8CE6E91}" type="presParOf" srcId="{876E722B-A77C-4F03-ABA1-4882C6A3CE85}" destId="{89162F63-BD48-4C2C-8F06-C1169ABECF12}" srcOrd="1" destOrd="0" presId="urn:microsoft.com/office/officeart/2005/8/layout/bProcess4"/>
    <dgm:cxn modelId="{703B9669-2D91-4B28-A807-08183D0CA7F3}" type="presParOf" srcId="{6621C855-9CB2-4C71-B2C8-CAA3B5189B73}" destId="{4F2CB0FC-C1B1-4E40-BF07-7431F81C75DD}" srcOrd="7" destOrd="0" presId="urn:microsoft.com/office/officeart/2005/8/layout/bProcess4"/>
    <dgm:cxn modelId="{997EA70D-7DE3-41E2-BC70-D566FBC22D0F}" type="presParOf" srcId="{6621C855-9CB2-4C71-B2C8-CAA3B5189B73}" destId="{73213464-30B6-4CD3-A29E-8661A3D20771}" srcOrd="8" destOrd="0" presId="urn:microsoft.com/office/officeart/2005/8/layout/bProcess4"/>
    <dgm:cxn modelId="{528B5555-5663-4FFF-BB4E-F298D2000106}" type="presParOf" srcId="{73213464-30B6-4CD3-A29E-8661A3D20771}" destId="{E524CA7B-C831-4725-B716-B8ECCD107EC9}" srcOrd="0" destOrd="0" presId="urn:microsoft.com/office/officeart/2005/8/layout/bProcess4"/>
    <dgm:cxn modelId="{FCE7EAC5-9266-41F8-A60C-73F0C8E3EF6F}" type="presParOf" srcId="{73213464-30B6-4CD3-A29E-8661A3D20771}" destId="{51AB29CD-88A0-4B7C-8A64-CB63A74A3EC9}" srcOrd="1" destOrd="0" presId="urn:microsoft.com/office/officeart/2005/8/layout/bProcess4"/>
    <dgm:cxn modelId="{5D2DA314-E021-451F-85FC-553004F50D98}" type="presParOf" srcId="{6621C855-9CB2-4C71-B2C8-CAA3B5189B73}" destId="{9406F392-C761-4C81-BE87-46820D2E2B4B}" srcOrd="9" destOrd="0" presId="urn:microsoft.com/office/officeart/2005/8/layout/bProcess4"/>
    <dgm:cxn modelId="{49600B2C-C96E-4026-9F2C-57F4E568EA71}" type="presParOf" srcId="{6621C855-9CB2-4C71-B2C8-CAA3B5189B73}" destId="{1773614F-6B33-4FDB-8B1F-FED5A92A3803}" srcOrd="10" destOrd="0" presId="urn:microsoft.com/office/officeart/2005/8/layout/bProcess4"/>
    <dgm:cxn modelId="{50A890ED-FBE5-435F-86FD-B98335FA785E}" type="presParOf" srcId="{1773614F-6B33-4FDB-8B1F-FED5A92A3803}" destId="{6CD3B166-6DB4-4625-A03A-EF1D9840E3B6}" srcOrd="0" destOrd="0" presId="urn:microsoft.com/office/officeart/2005/8/layout/bProcess4"/>
    <dgm:cxn modelId="{7F75D1F5-2036-4A8C-AC03-6B8122402FE5}" type="presParOf" srcId="{1773614F-6B33-4FDB-8B1F-FED5A92A3803}" destId="{D62B39A5-004F-46D1-BF8D-AF20FA9CC338}" srcOrd="1" destOrd="0" presId="urn:microsoft.com/office/officeart/2005/8/layout/bProcess4"/>
    <dgm:cxn modelId="{DDF87D70-7EEE-47FB-990E-1B8AFAB2257A}" type="presParOf" srcId="{6621C855-9CB2-4C71-B2C8-CAA3B5189B73}" destId="{4E6346BF-5319-4DC9-93B5-DE6763ED5950}" srcOrd="11" destOrd="0" presId="urn:microsoft.com/office/officeart/2005/8/layout/bProcess4"/>
    <dgm:cxn modelId="{A81984B0-DBFD-4D68-B4D5-82C2B04F8709}" type="presParOf" srcId="{6621C855-9CB2-4C71-B2C8-CAA3B5189B73}" destId="{ADB6EBDE-340F-4EA6-B4A1-B5E8CEC57E7D}" srcOrd="12" destOrd="0" presId="urn:microsoft.com/office/officeart/2005/8/layout/bProcess4"/>
    <dgm:cxn modelId="{E8BEA320-6991-4044-8067-25F6BB157363}" type="presParOf" srcId="{ADB6EBDE-340F-4EA6-B4A1-B5E8CEC57E7D}" destId="{EAA99B05-98C7-4FA4-B9DD-0648CB660E9A}" srcOrd="0" destOrd="0" presId="urn:microsoft.com/office/officeart/2005/8/layout/bProcess4"/>
    <dgm:cxn modelId="{22F78A72-CEC6-4F23-92D9-7A6889A7F64D}" type="presParOf" srcId="{ADB6EBDE-340F-4EA6-B4A1-B5E8CEC57E7D}" destId="{B99ED4A1-89C3-40E0-886C-5A56E523D43A}" srcOrd="1" destOrd="0" presId="urn:microsoft.com/office/officeart/2005/8/layout/bProcess4"/>
    <dgm:cxn modelId="{40A5D281-A071-4A65-8A76-798922F7487D}" type="presParOf" srcId="{6621C855-9CB2-4C71-B2C8-CAA3B5189B73}" destId="{51EEE1BA-4AF0-4AEE-9FBB-9A89EC43037B}" srcOrd="13" destOrd="0" presId="urn:microsoft.com/office/officeart/2005/8/layout/bProcess4"/>
    <dgm:cxn modelId="{79812231-0CFA-4577-BAA8-3AA63F2C00F3}" type="presParOf" srcId="{6621C855-9CB2-4C71-B2C8-CAA3B5189B73}" destId="{976EDEA0-FA8C-419D-9F68-B784EF109AC5}" srcOrd="14" destOrd="0" presId="urn:microsoft.com/office/officeart/2005/8/layout/bProcess4"/>
    <dgm:cxn modelId="{56C98967-0C4A-493D-A955-628F6687B9FD}" type="presParOf" srcId="{976EDEA0-FA8C-419D-9F68-B784EF109AC5}" destId="{926C6951-2D21-4FAC-A2CF-88EF060A5FE1}" srcOrd="0" destOrd="0" presId="urn:microsoft.com/office/officeart/2005/8/layout/bProcess4"/>
    <dgm:cxn modelId="{FE86BCFB-6F48-482B-A36B-5F906C4381FB}" type="presParOf" srcId="{976EDEA0-FA8C-419D-9F68-B784EF109AC5}" destId="{F138A863-BF34-4EE7-9153-8A4CF005EE12}" srcOrd="1" destOrd="0" presId="urn:microsoft.com/office/officeart/2005/8/layout/bProcess4"/>
    <dgm:cxn modelId="{D7B30D45-CEBA-43E9-B624-C98DDA930516}" type="presParOf" srcId="{6621C855-9CB2-4C71-B2C8-CAA3B5189B73}" destId="{EA966315-1D92-43B4-A154-75AE4D2273AC}" srcOrd="15" destOrd="0" presId="urn:microsoft.com/office/officeart/2005/8/layout/bProcess4"/>
    <dgm:cxn modelId="{84BE5153-D3D2-441B-8ABF-84F396E5AEEF}" type="presParOf" srcId="{6621C855-9CB2-4C71-B2C8-CAA3B5189B73}" destId="{CC81726F-84E4-491B-B327-931AE0634969}" srcOrd="16" destOrd="0" presId="urn:microsoft.com/office/officeart/2005/8/layout/bProcess4"/>
    <dgm:cxn modelId="{116C7E9E-6C3E-4B30-B76D-568AE3C5CB8F}" type="presParOf" srcId="{CC81726F-84E4-491B-B327-931AE0634969}" destId="{B8DD4EBA-1477-4543-ADF0-D8FD3A79C983}" srcOrd="0" destOrd="0" presId="urn:microsoft.com/office/officeart/2005/8/layout/bProcess4"/>
    <dgm:cxn modelId="{45BE8857-25C0-4B9D-85F5-00050A01BDD3}" type="presParOf" srcId="{CC81726F-84E4-491B-B327-931AE0634969}" destId="{18E21A3D-8D43-4926-A9C2-2FBD5ED658BC}" srcOrd="1" destOrd="0" presId="urn:microsoft.com/office/officeart/2005/8/layout/bProcess4"/>
    <dgm:cxn modelId="{5B90F649-E454-4049-89FB-F60B53A40CA8}" type="presParOf" srcId="{6621C855-9CB2-4C71-B2C8-CAA3B5189B73}" destId="{91103EB8-EE2A-489B-856A-6207F9D338A7}" srcOrd="17" destOrd="0" presId="urn:microsoft.com/office/officeart/2005/8/layout/bProcess4"/>
    <dgm:cxn modelId="{19E941D9-50A4-4E08-8BFC-81E777CD84F1}" type="presParOf" srcId="{6621C855-9CB2-4C71-B2C8-CAA3B5189B73}" destId="{15011D2C-3771-4E88-988E-A8371DA31248}" srcOrd="18" destOrd="0" presId="urn:microsoft.com/office/officeart/2005/8/layout/bProcess4"/>
    <dgm:cxn modelId="{B5357A45-D23F-40FE-BD74-2C012C7ED005}" type="presParOf" srcId="{15011D2C-3771-4E88-988E-A8371DA31248}" destId="{18674057-9D0F-45B9-9690-7C71ADEC9387}" srcOrd="0" destOrd="0" presId="urn:microsoft.com/office/officeart/2005/8/layout/bProcess4"/>
    <dgm:cxn modelId="{717EB2FB-8B14-4DF0-AF8A-1492A2481DE5}" type="presParOf" srcId="{15011D2C-3771-4E88-988E-A8371DA31248}" destId="{8335524F-9563-4497-A499-E81C5839526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D9E5D-8B5C-4E57-AA05-51C1E0FB13CD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Plánování projektu</a:t>
          </a:r>
        </a:p>
      </dsp:txBody>
      <dsp:txXfrm>
        <a:off x="460905" y="1047"/>
        <a:ext cx="3479899" cy="2087939"/>
      </dsp:txXfrm>
    </dsp:sp>
    <dsp:sp modelId="{BEFA4A7B-C4CE-40D5-9ED9-7177F0159729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Řízení a realizace projektu</a:t>
          </a:r>
        </a:p>
      </dsp:txBody>
      <dsp:txXfrm>
        <a:off x="4288794" y="1047"/>
        <a:ext cx="3479899" cy="2087939"/>
      </dsp:txXfrm>
    </dsp:sp>
    <dsp:sp modelId="{6CF60851-85CD-464F-B3C1-62920F21A648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Organizování a koordinování projektu</a:t>
          </a:r>
        </a:p>
      </dsp:txBody>
      <dsp:txXfrm>
        <a:off x="2374850" y="2436976"/>
        <a:ext cx="3479899" cy="20879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7AB46-B327-489E-8F71-BD3D17118F53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Bod zpětné kontroly</a:t>
          </a:r>
        </a:p>
      </dsp:txBody>
      <dsp:txXfrm>
        <a:off x="460905" y="1047"/>
        <a:ext cx="3479899" cy="2087939"/>
      </dsp:txXfrm>
    </dsp:sp>
    <dsp:sp modelId="{A553BE1F-D6E0-48B2-A031-F083E91EC362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Bod přijetí rozhodnutí</a:t>
          </a:r>
        </a:p>
      </dsp:txBody>
      <dsp:txXfrm>
        <a:off x="4288794" y="1047"/>
        <a:ext cx="3479899" cy="2087939"/>
      </dsp:txXfrm>
    </dsp:sp>
    <dsp:sp modelId="{B2E4337A-DD5A-4093-8070-0D1EB1C0B4BE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/>
            <a:t>Bod přejímky</a:t>
          </a:r>
        </a:p>
      </dsp:txBody>
      <dsp:txXfrm>
        <a:off x="2374850" y="2436976"/>
        <a:ext cx="3479899" cy="20879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9E544-F544-4B67-B4CB-587EF41573EF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Rozhodnutí o zahájení předprojektové přípravy</a:t>
          </a:r>
        </a:p>
      </dsp:txBody>
      <dsp:txXfrm>
        <a:off x="460905" y="1047"/>
        <a:ext cx="3479899" cy="2087939"/>
      </dsp:txXfrm>
    </dsp:sp>
    <dsp:sp modelId="{2D7C65B6-C334-40F6-8932-EA73C906A06A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Rozhodnutí o proveditelnosti projektu</a:t>
          </a:r>
        </a:p>
      </dsp:txBody>
      <dsp:txXfrm>
        <a:off x="4288794" y="1047"/>
        <a:ext cx="3479899" cy="2087939"/>
      </dsp:txXfrm>
    </dsp:sp>
    <dsp:sp modelId="{BB7643D9-E872-48A8-8092-E0857205F722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Schválení  plánu řízení projektu</a:t>
          </a:r>
        </a:p>
      </dsp:txBody>
      <dsp:txXfrm>
        <a:off x="460905" y="2436976"/>
        <a:ext cx="3479899" cy="2087939"/>
      </dsp:txXfrm>
    </dsp:sp>
    <dsp:sp modelId="{69F4FB31-BDF0-446D-93A6-7BB28DF1DB4E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Akceptace výstupu projektu</a:t>
          </a:r>
        </a:p>
      </dsp:txBody>
      <dsp:txXfrm>
        <a:off x="4288794" y="2436976"/>
        <a:ext cx="3479899" cy="20879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5F294-0F82-43A2-B8FC-946DB6D40044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Studie příležitosti</a:t>
          </a:r>
        </a:p>
      </dsp:txBody>
      <dsp:txXfrm>
        <a:off x="460905" y="1047"/>
        <a:ext cx="3479899" cy="2087939"/>
      </dsp:txXfrm>
    </dsp:sp>
    <dsp:sp modelId="{579CC14A-9527-487B-84B4-B720CAA5D42F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Předběžná studie proveditelnosti</a:t>
          </a:r>
        </a:p>
      </dsp:txBody>
      <dsp:txXfrm>
        <a:off x="4288794" y="1047"/>
        <a:ext cx="3479899" cy="2087939"/>
      </dsp:txXfrm>
    </dsp:sp>
    <dsp:sp modelId="{FBDC6DCB-51B9-4B2A-99EE-B661507309B7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Studie proveditelnosti</a:t>
          </a:r>
        </a:p>
      </dsp:txBody>
      <dsp:txXfrm>
        <a:off x="2374850" y="2436976"/>
        <a:ext cx="3479899" cy="20879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DE0CD-0DF9-4CDA-B975-B5E19D0C946B}">
      <dsp:nvSpPr>
        <dsp:cNvPr id="0" name=""/>
        <dsp:cNvSpPr/>
      </dsp:nvSpPr>
      <dsp:spPr>
        <a:xfrm>
          <a:off x="2411" y="350242"/>
          <a:ext cx="1912739" cy="11476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Řízení projektu</a:t>
          </a:r>
        </a:p>
      </dsp:txBody>
      <dsp:txXfrm>
        <a:off x="2411" y="350242"/>
        <a:ext cx="1912739" cy="1147643"/>
      </dsp:txXfrm>
    </dsp:sp>
    <dsp:sp modelId="{01C5ADDA-D8BA-4B76-B3DE-9CA925D4C365}">
      <dsp:nvSpPr>
        <dsp:cNvPr id="0" name=""/>
        <dsp:cNvSpPr/>
      </dsp:nvSpPr>
      <dsp:spPr>
        <a:xfrm>
          <a:off x="2106423" y="350242"/>
          <a:ext cx="1912739" cy="1147643"/>
        </a:xfrm>
        <a:prstGeom prst="rect">
          <a:avLst/>
        </a:prstGeom>
        <a:gradFill rotWithShape="0">
          <a:gsLst>
            <a:gs pos="0">
              <a:schemeClr val="accent5">
                <a:hueOff val="-1103764"/>
                <a:satOff val="4423"/>
                <a:lumOff val="959"/>
                <a:alphaOff val="0"/>
                <a:tint val="50000"/>
                <a:satMod val="300000"/>
              </a:schemeClr>
            </a:gs>
            <a:gs pos="35000">
              <a:schemeClr val="accent5">
                <a:hueOff val="-1103764"/>
                <a:satOff val="4423"/>
                <a:lumOff val="959"/>
                <a:alphaOff val="0"/>
                <a:tint val="37000"/>
                <a:satMod val="300000"/>
              </a:schemeClr>
            </a:gs>
            <a:gs pos="100000">
              <a:schemeClr val="accent5">
                <a:hueOff val="-1103764"/>
                <a:satOff val="4423"/>
                <a:lumOff val="9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Rozsah projektu</a:t>
          </a:r>
        </a:p>
      </dsp:txBody>
      <dsp:txXfrm>
        <a:off x="2106423" y="350242"/>
        <a:ext cx="1912739" cy="1147643"/>
      </dsp:txXfrm>
    </dsp:sp>
    <dsp:sp modelId="{072E981C-3608-4C33-84BF-543FD2DD73ED}">
      <dsp:nvSpPr>
        <dsp:cNvPr id="0" name=""/>
        <dsp:cNvSpPr/>
      </dsp:nvSpPr>
      <dsp:spPr>
        <a:xfrm>
          <a:off x="4210436" y="350242"/>
          <a:ext cx="1912739" cy="1147643"/>
        </a:xfrm>
        <a:prstGeom prst="rect">
          <a:avLst/>
        </a:prstGeom>
        <a:gradFill rotWithShape="0">
          <a:gsLst>
            <a:gs pos="0">
              <a:schemeClr val="accent5">
                <a:hueOff val="-2207528"/>
                <a:satOff val="8847"/>
                <a:lumOff val="1917"/>
                <a:alphaOff val="0"/>
                <a:tint val="50000"/>
                <a:satMod val="300000"/>
              </a:schemeClr>
            </a:gs>
            <a:gs pos="35000">
              <a:schemeClr val="accent5">
                <a:hueOff val="-2207528"/>
                <a:satOff val="8847"/>
                <a:lumOff val="1917"/>
                <a:alphaOff val="0"/>
                <a:tint val="37000"/>
                <a:satMod val="300000"/>
              </a:schemeClr>
            </a:gs>
            <a:gs pos="100000">
              <a:schemeClr val="accent5">
                <a:hueOff val="-2207528"/>
                <a:satOff val="8847"/>
                <a:lumOff val="19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Harmonogram projektu</a:t>
          </a:r>
        </a:p>
      </dsp:txBody>
      <dsp:txXfrm>
        <a:off x="4210436" y="350242"/>
        <a:ext cx="1912739" cy="1147643"/>
      </dsp:txXfrm>
    </dsp:sp>
    <dsp:sp modelId="{A5683F87-C762-4457-AC89-DDA22DBABBAC}">
      <dsp:nvSpPr>
        <dsp:cNvPr id="0" name=""/>
        <dsp:cNvSpPr/>
      </dsp:nvSpPr>
      <dsp:spPr>
        <a:xfrm>
          <a:off x="6314449" y="350242"/>
          <a:ext cx="1912739" cy="1147643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Náklady - rozpočet</a:t>
          </a:r>
        </a:p>
      </dsp:txBody>
      <dsp:txXfrm>
        <a:off x="6314449" y="350242"/>
        <a:ext cx="1912739" cy="1147643"/>
      </dsp:txXfrm>
    </dsp:sp>
    <dsp:sp modelId="{39C2A973-BA0B-45E8-9700-5B0FC0F977AF}">
      <dsp:nvSpPr>
        <dsp:cNvPr id="0" name=""/>
        <dsp:cNvSpPr/>
      </dsp:nvSpPr>
      <dsp:spPr>
        <a:xfrm>
          <a:off x="2411" y="1689159"/>
          <a:ext cx="1912739" cy="1147643"/>
        </a:xfrm>
        <a:prstGeom prst="rect">
          <a:avLst/>
        </a:prstGeom>
        <a:gradFill rotWithShape="0">
          <a:gsLst>
            <a:gs pos="0">
              <a:schemeClr val="accent5">
                <a:hueOff val="-4415056"/>
                <a:satOff val="17694"/>
                <a:lumOff val="3835"/>
                <a:alphaOff val="0"/>
                <a:tint val="50000"/>
                <a:satMod val="300000"/>
              </a:schemeClr>
            </a:gs>
            <a:gs pos="35000">
              <a:schemeClr val="accent5">
                <a:hueOff val="-4415056"/>
                <a:satOff val="17694"/>
                <a:lumOff val="3835"/>
                <a:alphaOff val="0"/>
                <a:tint val="37000"/>
                <a:satMod val="300000"/>
              </a:schemeClr>
            </a:gs>
            <a:gs pos="100000">
              <a:schemeClr val="accent5">
                <a:hueOff val="-4415056"/>
                <a:satOff val="17694"/>
                <a:lumOff val="38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Kvalita projektu</a:t>
          </a:r>
        </a:p>
      </dsp:txBody>
      <dsp:txXfrm>
        <a:off x="2411" y="1689159"/>
        <a:ext cx="1912739" cy="1147643"/>
      </dsp:txXfrm>
    </dsp:sp>
    <dsp:sp modelId="{639D8731-1002-4E18-A922-A42B6162D259}">
      <dsp:nvSpPr>
        <dsp:cNvPr id="0" name=""/>
        <dsp:cNvSpPr/>
      </dsp:nvSpPr>
      <dsp:spPr>
        <a:xfrm>
          <a:off x="2106423" y="1689159"/>
          <a:ext cx="1912739" cy="1147643"/>
        </a:xfrm>
        <a:prstGeom prst="rect">
          <a:avLst/>
        </a:prstGeom>
        <a:gradFill rotWithShape="0">
          <a:gsLst>
            <a:gs pos="0">
              <a:schemeClr val="accent5">
                <a:hueOff val="-5518820"/>
                <a:satOff val="22117"/>
                <a:lumOff val="4793"/>
                <a:alphaOff val="0"/>
                <a:tint val="50000"/>
                <a:satMod val="300000"/>
              </a:schemeClr>
            </a:gs>
            <a:gs pos="35000">
              <a:schemeClr val="accent5">
                <a:hueOff val="-5518820"/>
                <a:satOff val="22117"/>
                <a:lumOff val="4793"/>
                <a:alphaOff val="0"/>
                <a:tint val="37000"/>
                <a:satMod val="300000"/>
              </a:schemeClr>
            </a:gs>
            <a:gs pos="100000">
              <a:schemeClr val="accent5">
                <a:hueOff val="-5518820"/>
                <a:satOff val="22117"/>
                <a:lumOff val="479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Lidské zdroje v projektu</a:t>
          </a:r>
        </a:p>
      </dsp:txBody>
      <dsp:txXfrm>
        <a:off x="2106423" y="1689159"/>
        <a:ext cx="1912739" cy="1147643"/>
      </dsp:txXfrm>
    </dsp:sp>
    <dsp:sp modelId="{6651F659-BDFE-425E-8A12-604395176FD2}">
      <dsp:nvSpPr>
        <dsp:cNvPr id="0" name=""/>
        <dsp:cNvSpPr/>
      </dsp:nvSpPr>
      <dsp:spPr>
        <a:xfrm>
          <a:off x="4210436" y="1689159"/>
          <a:ext cx="1912739" cy="1147643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Komunikace</a:t>
          </a:r>
        </a:p>
      </dsp:txBody>
      <dsp:txXfrm>
        <a:off x="4210436" y="1689159"/>
        <a:ext cx="1912739" cy="1147643"/>
      </dsp:txXfrm>
    </dsp:sp>
    <dsp:sp modelId="{8BBF81D7-867D-4886-BFE5-4D7CE8B5C2D0}">
      <dsp:nvSpPr>
        <dsp:cNvPr id="0" name=""/>
        <dsp:cNvSpPr/>
      </dsp:nvSpPr>
      <dsp:spPr>
        <a:xfrm>
          <a:off x="6314449" y="1689159"/>
          <a:ext cx="1912739" cy="1147643"/>
        </a:xfrm>
        <a:prstGeom prst="rect">
          <a:avLst/>
        </a:prstGeom>
        <a:gradFill rotWithShape="0">
          <a:gsLst>
            <a:gs pos="0">
              <a:schemeClr val="accent5">
                <a:hueOff val="-7726349"/>
                <a:satOff val="30964"/>
                <a:lumOff val="6711"/>
                <a:alphaOff val="0"/>
                <a:tint val="50000"/>
                <a:satMod val="300000"/>
              </a:schemeClr>
            </a:gs>
            <a:gs pos="35000">
              <a:schemeClr val="accent5">
                <a:hueOff val="-7726349"/>
                <a:satOff val="30964"/>
                <a:lumOff val="6711"/>
                <a:alphaOff val="0"/>
                <a:tint val="37000"/>
                <a:satMod val="300000"/>
              </a:schemeClr>
            </a:gs>
            <a:gs pos="100000">
              <a:schemeClr val="accent5">
                <a:hueOff val="-7726349"/>
                <a:satOff val="30964"/>
                <a:lumOff val="67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Projektová rizika</a:t>
          </a:r>
        </a:p>
      </dsp:txBody>
      <dsp:txXfrm>
        <a:off x="6314449" y="1689159"/>
        <a:ext cx="1912739" cy="1147643"/>
      </dsp:txXfrm>
    </dsp:sp>
    <dsp:sp modelId="{87F658E1-584B-42BE-AD4A-E8FC8AF3DF44}">
      <dsp:nvSpPr>
        <dsp:cNvPr id="0" name=""/>
        <dsp:cNvSpPr/>
      </dsp:nvSpPr>
      <dsp:spPr>
        <a:xfrm>
          <a:off x="2106423" y="3028077"/>
          <a:ext cx="1912739" cy="1147643"/>
        </a:xfrm>
        <a:prstGeom prst="rect">
          <a:avLst/>
        </a:prstGeom>
        <a:gradFill rotWithShape="0">
          <a:gsLst>
            <a:gs pos="0">
              <a:schemeClr val="accent5">
                <a:hueOff val="-8830112"/>
                <a:satOff val="35388"/>
                <a:lumOff val="7669"/>
                <a:alphaOff val="0"/>
                <a:tint val="50000"/>
                <a:satMod val="300000"/>
              </a:schemeClr>
            </a:gs>
            <a:gs pos="35000">
              <a:schemeClr val="accent5">
                <a:hueOff val="-8830112"/>
                <a:satOff val="35388"/>
                <a:lumOff val="7669"/>
                <a:alphaOff val="0"/>
                <a:tint val="37000"/>
                <a:satMod val="300000"/>
              </a:schemeClr>
            </a:gs>
            <a:gs pos="100000">
              <a:schemeClr val="accent5">
                <a:hueOff val="-8830112"/>
                <a:satOff val="35388"/>
                <a:lumOff val="76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Externí služby a zboží</a:t>
          </a:r>
        </a:p>
      </dsp:txBody>
      <dsp:txXfrm>
        <a:off x="2106423" y="3028077"/>
        <a:ext cx="1912739" cy="1147643"/>
      </dsp:txXfrm>
    </dsp:sp>
    <dsp:sp modelId="{EEE4FE6B-4960-4D7C-94BC-09EC4A27F255}">
      <dsp:nvSpPr>
        <dsp:cNvPr id="0" name=""/>
        <dsp:cNvSpPr/>
      </dsp:nvSpPr>
      <dsp:spPr>
        <a:xfrm>
          <a:off x="4210436" y="3028077"/>
          <a:ext cx="1912739" cy="1147643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Zainteresované strany</a:t>
          </a:r>
        </a:p>
      </dsp:txBody>
      <dsp:txXfrm>
        <a:off x="4210436" y="3028077"/>
        <a:ext cx="1912739" cy="11476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7C38A-5CCD-45DF-8806-1475491EC050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Strukturování problému</a:t>
          </a:r>
        </a:p>
      </dsp:txBody>
      <dsp:txXfrm>
        <a:off x="460905" y="1047"/>
        <a:ext cx="3479899" cy="2087939"/>
      </dsp:txXfrm>
    </dsp:sp>
    <dsp:sp modelId="{F87AF127-6358-4BFA-9A95-6AA6D5AA2FFF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Oddělení CO od JAK</a:t>
          </a:r>
        </a:p>
      </dsp:txBody>
      <dsp:txXfrm>
        <a:off x="4288794" y="1047"/>
        <a:ext cx="3479899" cy="2087939"/>
      </dsp:txXfrm>
    </dsp:sp>
    <dsp:sp modelId="{618B6C59-CD9B-450D-807B-A58A07CE942B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Bezezbytkový rozklad</a:t>
          </a:r>
        </a:p>
      </dsp:txBody>
      <dsp:txXfrm>
        <a:off x="460905" y="2436976"/>
        <a:ext cx="3479899" cy="2087939"/>
      </dsp:txXfrm>
    </dsp:sp>
    <dsp:sp modelId="{4A83135A-CBA9-450C-979D-FD8FD4CADA55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Zákaznická perspektiva</a:t>
          </a:r>
        </a:p>
      </dsp:txBody>
      <dsp:txXfrm>
        <a:off x="4288794" y="2436976"/>
        <a:ext cx="3479899" cy="20879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92FDA-A0DE-47E7-B848-B601902A17A3}">
      <dsp:nvSpPr>
        <dsp:cNvPr id="0" name=""/>
        <dsp:cNvSpPr/>
      </dsp:nvSpPr>
      <dsp:spPr>
        <a:xfrm>
          <a:off x="4440" y="958"/>
          <a:ext cx="8220718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 dirty="0"/>
            <a:t>Cíle projektu</a:t>
          </a:r>
        </a:p>
      </dsp:txBody>
      <dsp:txXfrm>
        <a:off x="45801" y="42319"/>
        <a:ext cx="8137996" cy="1329431"/>
      </dsp:txXfrm>
    </dsp:sp>
    <dsp:sp modelId="{C805B079-7788-497D-9E87-74F99E334363}">
      <dsp:nvSpPr>
        <dsp:cNvPr id="0" name=""/>
        <dsp:cNvSpPr/>
      </dsp:nvSpPr>
      <dsp:spPr>
        <a:xfrm>
          <a:off x="84222" y="1556904"/>
          <a:ext cx="3703065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 dirty="0"/>
            <a:t>Produkt 1 </a:t>
          </a:r>
        </a:p>
      </dsp:txBody>
      <dsp:txXfrm>
        <a:off x="125583" y="1598265"/>
        <a:ext cx="3620343" cy="1329431"/>
      </dsp:txXfrm>
    </dsp:sp>
    <dsp:sp modelId="{05B6DD6E-F930-4473-8671-305F801B038A}">
      <dsp:nvSpPr>
        <dsp:cNvPr id="0" name=""/>
        <dsp:cNvSpPr/>
      </dsp:nvSpPr>
      <dsp:spPr>
        <a:xfrm>
          <a:off x="12464" y="3112851"/>
          <a:ext cx="124727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Pracovní balík 11</a:t>
          </a:r>
        </a:p>
      </dsp:txBody>
      <dsp:txXfrm>
        <a:off x="48995" y="3149382"/>
        <a:ext cx="1174208" cy="1339091"/>
      </dsp:txXfrm>
    </dsp:sp>
    <dsp:sp modelId="{5F346F58-0C7D-474A-96CF-A55B965D9141}">
      <dsp:nvSpPr>
        <dsp:cNvPr id="0" name=""/>
        <dsp:cNvSpPr/>
      </dsp:nvSpPr>
      <dsp:spPr>
        <a:xfrm>
          <a:off x="1312120" y="3112851"/>
          <a:ext cx="124727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Pracovní balík 12</a:t>
          </a:r>
        </a:p>
      </dsp:txBody>
      <dsp:txXfrm>
        <a:off x="1348651" y="3149382"/>
        <a:ext cx="1174208" cy="1339091"/>
      </dsp:txXfrm>
    </dsp:sp>
    <dsp:sp modelId="{EB035DFD-5733-404C-B596-0763275FAEA2}">
      <dsp:nvSpPr>
        <dsp:cNvPr id="0" name=""/>
        <dsp:cNvSpPr/>
      </dsp:nvSpPr>
      <dsp:spPr>
        <a:xfrm>
          <a:off x="2611775" y="3112851"/>
          <a:ext cx="124727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Pracovní balík 1N	</a:t>
          </a:r>
        </a:p>
      </dsp:txBody>
      <dsp:txXfrm>
        <a:off x="2648306" y="3149382"/>
        <a:ext cx="1174208" cy="1339091"/>
      </dsp:txXfrm>
    </dsp:sp>
    <dsp:sp modelId="{99388BF5-3358-470D-AA79-8CCFDCDDF006}">
      <dsp:nvSpPr>
        <dsp:cNvPr id="0" name=""/>
        <dsp:cNvSpPr/>
      </dsp:nvSpPr>
      <dsp:spPr>
        <a:xfrm>
          <a:off x="3963816" y="1556904"/>
          <a:ext cx="4253318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 dirty="0"/>
            <a:t>Produkt N</a:t>
          </a:r>
        </a:p>
      </dsp:txBody>
      <dsp:txXfrm>
        <a:off x="4005177" y="1598265"/>
        <a:ext cx="4170596" cy="1329431"/>
      </dsp:txXfrm>
    </dsp:sp>
    <dsp:sp modelId="{3D3FAF48-F987-4AB7-A2B4-2A215DC0B7A6}">
      <dsp:nvSpPr>
        <dsp:cNvPr id="0" name=""/>
        <dsp:cNvSpPr/>
      </dsp:nvSpPr>
      <dsp:spPr>
        <a:xfrm>
          <a:off x="4167185" y="3112851"/>
          <a:ext cx="124727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Pracovní balík N1</a:t>
          </a:r>
        </a:p>
      </dsp:txBody>
      <dsp:txXfrm>
        <a:off x="4203716" y="3149382"/>
        <a:ext cx="1174208" cy="1339091"/>
      </dsp:txXfrm>
    </dsp:sp>
    <dsp:sp modelId="{A0D88960-777A-4221-A812-EAA72A05CEC9}">
      <dsp:nvSpPr>
        <dsp:cNvPr id="0" name=""/>
        <dsp:cNvSpPr/>
      </dsp:nvSpPr>
      <dsp:spPr>
        <a:xfrm>
          <a:off x="5466840" y="3112851"/>
          <a:ext cx="124727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Pracovní balík N2</a:t>
          </a:r>
        </a:p>
      </dsp:txBody>
      <dsp:txXfrm>
        <a:off x="5503371" y="3149382"/>
        <a:ext cx="1174208" cy="1339091"/>
      </dsp:txXfrm>
    </dsp:sp>
    <dsp:sp modelId="{1992B0DC-109C-42B5-BCEF-C15D17084331}">
      <dsp:nvSpPr>
        <dsp:cNvPr id="0" name=""/>
        <dsp:cNvSpPr/>
      </dsp:nvSpPr>
      <dsp:spPr>
        <a:xfrm>
          <a:off x="6766496" y="3112851"/>
          <a:ext cx="124727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Pracovní balík NN</a:t>
          </a:r>
        </a:p>
      </dsp:txBody>
      <dsp:txXfrm>
        <a:off x="6803027" y="3149382"/>
        <a:ext cx="1174208" cy="1339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62679-4B07-444E-94B0-8588AF4747EC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Systémový přístup</a:t>
          </a:r>
        </a:p>
      </dsp:txBody>
      <dsp:txXfrm>
        <a:off x="495061" y="645"/>
        <a:ext cx="2262336" cy="1357401"/>
      </dsp:txXfrm>
    </dsp:sp>
    <dsp:sp modelId="{5AF54574-DE5E-4ECC-8F47-383B41D6D570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Metodický přístup</a:t>
          </a:r>
        </a:p>
      </dsp:txBody>
      <dsp:txXfrm>
        <a:off x="2983631" y="645"/>
        <a:ext cx="2262336" cy="1357401"/>
      </dsp:txXfrm>
    </dsp:sp>
    <dsp:sp modelId="{D855853A-B3AF-40B2-AD36-EEC57479E610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Strukturování problému a strukturování v čase</a:t>
          </a:r>
        </a:p>
      </dsp:txBody>
      <dsp:txXfrm>
        <a:off x="5472201" y="645"/>
        <a:ext cx="2262336" cy="1357401"/>
      </dsp:txXfrm>
    </dsp:sp>
    <dsp:sp modelId="{9093A7BF-6387-4358-8E9B-4513C0227DB7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Přiměřené prostředky</a:t>
          </a:r>
        </a:p>
      </dsp:txBody>
      <dsp:txXfrm>
        <a:off x="495061" y="1584280"/>
        <a:ext cx="2262336" cy="1357401"/>
      </dsp:txXfrm>
    </dsp:sp>
    <dsp:sp modelId="{9B82E8C2-A3DC-4A3F-ABCD-FAF9985D9CC0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Interdisciplinární týmová práce</a:t>
          </a:r>
        </a:p>
      </dsp:txBody>
      <dsp:txXfrm>
        <a:off x="2983631" y="1584280"/>
        <a:ext cx="2262336" cy="1357401"/>
      </dsp:txXfrm>
    </dsp:sp>
    <dsp:sp modelId="{5DDC981A-9DD0-4636-BB5F-5CB468FE0909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Využití počítačové podpory</a:t>
          </a:r>
        </a:p>
      </dsp:txBody>
      <dsp:txXfrm>
        <a:off x="5472201" y="1584280"/>
        <a:ext cx="2262336" cy="1357401"/>
      </dsp:txXfrm>
    </dsp:sp>
    <dsp:sp modelId="{4D392CE5-C39D-4ACD-940D-42C117EE61E6}">
      <dsp:nvSpPr>
        <dsp:cNvPr id="0" name=""/>
        <dsp:cNvSpPr/>
      </dsp:nvSpPr>
      <dsp:spPr>
        <a:xfrm>
          <a:off x="1739346" y="3167916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Aplikace zásad trvalého zlepšování</a:t>
          </a:r>
        </a:p>
      </dsp:txBody>
      <dsp:txXfrm>
        <a:off x="1739346" y="3167916"/>
        <a:ext cx="2262336" cy="1357401"/>
      </dsp:txXfrm>
    </dsp:sp>
    <dsp:sp modelId="{AB9CAA3D-9E64-49FD-8EB5-57415BF26C11}">
      <dsp:nvSpPr>
        <dsp:cNvPr id="0" name=""/>
        <dsp:cNvSpPr/>
      </dsp:nvSpPr>
      <dsp:spPr>
        <a:xfrm>
          <a:off x="4227916" y="3167916"/>
          <a:ext cx="2262336" cy="1357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Integrace</a:t>
          </a:r>
        </a:p>
      </dsp:txBody>
      <dsp:txXfrm>
        <a:off x="4227916" y="3167916"/>
        <a:ext cx="2262336" cy="1357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200E4-1331-474D-AABE-BD28EE6C6D17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1</a:t>
          </a:r>
        </a:p>
      </dsp:txBody>
      <dsp:txXfrm rot="-5400000">
        <a:off x="1" y="351811"/>
        <a:ext cx="699225" cy="299669"/>
      </dsp:txXfrm>
    </dsp:sp>
    <dsp:sp modelId="{F61FE203-0C54-413C-904F-44BDC9F2E343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cs-CZ" sz="3800" kern="1200" dirty="0"/>
            <a:t>Zahájení</a:t>
          </a:r>
        </a:p>
      </dsp:txBody>
      <dsp:txXfrm rot="-5400000">
        <a:off x="699226" y="33894"/>
        <a:ext cx="7498679" cy="585891"/>
      </dsp:txXfrm>
    </dsp:sp>
    <dsp:sp modelId="{3854A19B-C87B-4F75-B5E2-8C18BEBF789E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2</a:t>
          </a:r>
        </a:p>
      </dsp:txBody>
      <dsp:txXfrm rot="-5400000">
        <a:off x="1" y="1232479"/>
        <a:ext cx="699225" cy="299669"/>
      </dsp:txXfrm>
    </dsp:sp>
    <dsp:sp modelId="{EA79DC16-4519-4B7C-8FBF-A2A4DBD512C8}">
      <dsp:nvSpPr>
        <dsp:cNvPr id="0" name=""/>
        <dsp:cNvSpPr/>
      </dsp:nvSpPr>
      <dsp:spPr>
        <a:xfrm rot="5400000">
          <a:off x="4139772" y="-2557679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800" kern="1200" dirty="0"/>
            <a:t>Plánování</a:t>
          </a:r>
        </a:p>
      </dsp:txBody>
      <dsp:txXfrm rot="-5400000">
        <a:off x="699226" y="914562"/>
        <a:ext cx="7498679" cy="585891"/>
      </dsp:txXfrm>
    </dsp:sp>
    <dsp:sp modelId="{6018A5C1-E45F-4152-B21E-D4A83B8FBD04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3</a:t>
          </a:r>
        </a:p>
      </dsp:txBody>
      <dsp:txXfrm rot="-5400000">
        <a:off x="1" y="2113147"/>
        <a:ext cx="699225" cy="299669"/>
      </dsp:txXfrm>
    </dsp:sp>
    <dsp:sp modelId="{6159E6D0-CB47-42D5-B285-0B6378FC746C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800" kern="1200" dirty="0"/>
            <a:t>Vykonání</a:t>
          </a:r>
        </a:p>
      </dsp:txBody>
      <dsp:txXfrm rot="-5400000">
        <a:off x="699226" y="1795229"/>
        <a:ext cx="7498679" cy="585891"/>
      </dsp:txXfrm>
    </dsp:sp>
    <dsp:sp modelId="{274E1454-CA29-45B1-855D-B53A5BACE2EB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4</a:t>
          </a:r>
        </a:p>
      </dsp:txBody>
      <dsp:txXfrm rot="-5400000">
        <a:off x="1" y="2993815"/>
        <a:ext cx="699225" cy="299669"/>
      </dsp:txXfrm>
    </dsp:sp>
    <dsp:sp modelId="{BB2E3569-568D-46DD-ACC4-484640A0295F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800" kern="1200" dirty="0"/>
            <a:t>Monitorování</a:t>
          </a:r>
        </a:p>
      </dsp:txBody>
      <dsp:txXfrm rot="-5400000">
        <a:off x="699226" y="2675897"/>
        <a:ext cx="7498679" cy="585891"/>
      </dsp:txXfrm>
    </dsp:sp>
    <dsp:sp modelId="{8FDF7737-B216-49B9-9D0C-19E27132494C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5</a:t>
          </a:r>
        </a:p>
      </dsp:txBody>
      <dsp:txXfrm rot="-5400000">
        <a:off x="1" y="3874483"/>
        <a:ext cx="699225" cy="299669"/>
      </dsp:txXfrm>
    </dsp:sp>
    <dsp:sp modelId="{9C42AC88-6269-47CD-A98E-4FC564677CC3}">
      <dsp:nvSpPr>
        <dsp:cNvPr id="0" name=""/>
        <dsp:cNvSpPr/>
      </dsp:nvSpPr>
      <dsp:spPr>
        <a:xfrm rot="5400000">
          <a:off x="4139772" y="8432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800" kern="1200" dirty="0"/>
            <a:t>Ukončení</a:t>
          </a:r>
        </a:p>
      </dsp:txBody>
      <dsp:txXfrm rot="-5400000">
        <a:off x="699226" y="3556565"/>
        <a:ext cx="7498679" cy="5858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0FF32-8DAE-4E4E-BA03-B7C5D0FEB630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Specifikace funkčních parametrů</a:t>
          </a:r>
        </a:p>
      </dsp:txBody>
      <dsp:txXfrm>
        <a:off x="460905" y="1047"/>
        <a:ext cx="3479899" cy="2087939"/>
      </dsp:txXfrm>
    </dsp:sp>
    <dsp:sp modelId="{C60429AA-B3CA-4C23-A746-4C5F40727031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Technické řešení</a:t>
          </a:r>
        </a:p>
      </dsp:txBody>
      <dsp:txXfrm>
        <a:off x="4288794" y="1047"/>
        <a:ext cx="3479899" cy="2087939"/>
      </dsp:txXfrm>
    </dsp:sp>
    <dsp:sp modelId="{00D07102-87D9-49CD-B888-457DE4277C41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Výběr použité technologie</a:t>
          </a:r>
        </a:p>
      </dsp:txBody>
      <dsp:txXfrm>
        <a:off x="460905" y="2436976"/>
        <a:ext cx="3479899" cy="2087939"/>
      </dsp:txXfrm>
    </dsp:sp>
    <dsp:sp modelId="{93C7ACCB-3EEB-4562-996C-5AC4869C4DEF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Technická dokumentace</a:t>
          </a:r>
        </a:p>
      </dsp:txBody>
      <dsp:txXfrm>
        <a:off x="4288794" y="2436976"/>
        <a:ext cx="3479899" cy="2087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28B63-4821-4C31-BBB2-A8FBB809841E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Jedinečnost cíle</a:t>
          </a:r>
        </a:p>
      </dsp:txBody>
      <dsp:txXfrm>
        <a:off x="0" y="591343"/>
        <a:ext cx="2571749" cy="1543050"/>
      </dsp:txXfrm>
    </dsp:sp>
    <dsp:sp modelId="{99E59567-B66E-4C4E-A6A5-5493A00676C9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Vymezenost</a:t>
          </a:r>
        </a:p>
      </dsp:txBody>
      <dsp:txXfrm>
        <a:off x="2828925" y="591343"/>
        <a:ext cx="2571749" cy="1543050"/>
      </dsp:txXfrm>
    </dsp:sp>
    <dsp:sp modelId="{D8DB1B2A-9CE7-4016-8064-892CEB0EA73D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Potřeba realizace projektovým týmem</a:t>
          </a:r>
        </a:p>
      </dsp:txBody>
      <dsp:txXfrm>
        <a:off x="5657849" y="591343"/>
        <a:ext cx="2571749" cy="1543050"/>
      </dsp:txXfrm>
    </dsp:sp>
    <dsp:sp modelId="{A291E1F8-26FD-4C99-8C1A-B9A56B5C23F3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Komplexnost a složitost</a:t>
          </a:r>
        </a:p>
      </dsp:txBody>
      <dsp:txXfrm>
        <a:off x="1414462" y="2391569"/>
        <a:ext cx="2571749" cy="1543050"/>
      </dsp:txXfrm>
    </dsp:sp>
    <dsp:sp modelId="{D8347DCF-D08D-4F5B-B2F1-F68851AC8100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Nadprůměrné riziko</a:t>
          </a:r>
        </a:p>
      </dsp:txBody>
      <dsp:txXfrm>
        <a:off x="4243387" y="2391569"/>
        <a:ext cx="2571749" cy="1543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E3E82-50E7-45E5-86B1-AB6A67799538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800" kern="1200" dirty="0"/>
            <a:t>Zadavatel projektu</a:t>
          </a:r>
        </a:p>
      </dsp:txBody>
      <dsp:txXfrm>
        <a:off x="460905" y="1047"/>
        <a:ext cx="3479899" cy="2087939"/>
      </dsp:txXfrm>
    </dsp:sp>
    <dsp:sp modelId="{575D73DD-B573-408F-8ACA-AD7FEA53E946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800" kern="1200" dirty="0"/>
            <a:t>Uživatel projektu</a:t>
          </a:r>
        </a:p>
      </dsp:txBody>
      <dsp:txXfrm>
        <a:off x="4288794" y="1047"/>
        <a:ext cx="3479899" cy="2087939"/>
      </dsp:txXfrm>
    </dsp:sp>
    <dsp:sp modelId="{7E7F3457-44E4-4F59-9F95-EB13C5664A19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800" kern="1200" dirty="0"/>
            <a:t>Vlastník projektu</a:t>
          </a:r>
        </a:p>
      </dsp:txBody>
      <dsp:txXfrm>
        <a:off x="2374850" y="2436976"/>
        <a:ext cx="3479899" cy="20879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4E1B0-AFE7-46E5-9602-5400FEB47AC6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Manažer projektu</a:t>
          </a:r>
        </a:p>
      </dsp:txBody>
      <dsp:txXfrm>
        <a:off x="0" y="591343"/>
        <a:ext cx="2571749" cy="1543050"/>
      </dsp:txXfrm>
    </dsp:sp>
    <dsp:sp modelId="{51867DC2-3954-49C3-8636-5866D8379F5C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Asistenti manažera projektu</a:t>
          </a:r>
        </a:p>
      </dsp:txBody>
      <dsp:txXfrm>
        <a:off x="2828925" y="591343"/>
        <a:ext cx="2571749" cy="1543050"/>
      </dsp:txXfrm>
    </dsp:sp>
    <dsp:sp modelId="{672AA7A0-3EB5-4AAC-AD90-5523D9BAECD4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Garanti jednotlivých výstupů</a:t>
          </a:r>
        </a:p>
      </dsp:txBody>
      <dsp:txXfrm>
        <a:off x="5657849" y="591343"/>
        <a:ext cx="2571749" cy="1543050"/>
      </dsp:txXfrm>
    </dsp:sp>
    <dsp:sp modelId="{927E1E6F-F8EF-40A8-8728-0009F3614B31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Specialisté</a:t>
          </a:r>
        </a:p>
      </dsp:txBody>
      <dsp:txXfrm>
        <a:off x="1414462" y="2391569"/>
        <a:ext cx="2571749" cy="1543050"/>
      </dsp:txXfrm>
    </dsp:sp>
    <dsp:sp modelId="{D9DFEED9-5CDA-4428-9399-9BE1159810D0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Další pracovníci</a:t>
          </a:r>
        </a:p>
      </dsp:txBody>
      <dsp:txXfrm>
        <a:off x="4243387" y="2391569"/>
        <a:ext cx="2571749" cy="15430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12FD5-42AC-44CC-9E94-466AEFA53CE4}">
      <dsp:nvSpPr>
        <dsp:cNvPr id="0" name=""/>
        <dsp:cNvSpPr/>
      </dsp:nvSpPr>
      <dsp:spPr>
        <a:xfrm>
          <a:off x="3776124" y="1264742"/>
          <a:ext cx="2954419" cy="341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17"/>
              </a:lnTo>
              <a:lnTo>
                <a:pt x="2954419" y="170917"/>
              </a:lnTo>
              <a:lnTo>
                <a:pt x="2954419" y="3418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F2A91-124E-4D98-A4D8-C38AEE2EB1B7}">
      <dsp:nvSpPr>
        <dsp:cNvPr id="0" name=""/>
        <dsp:cNvSpPr/>
      </dsp:nvSpPr>
      <dsp:spPr>
        <a:xfrm>
          <a:off x="4109819" y="2021522"/>
          <a:ext cx="240260" cy="1132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2114"/>
              </a:lnTo>
              <a:lnTo>
                <a:pt x="240260" y="11321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059CC-DF55-4F2C-8E71-E49D434EEB6C}">
      <dsp:nvSpPr>
        <dsp:cNvPr id="0" name=""/>
        <dsp:cNvSpPr/>
      </dsp:nvSpPr>
      <dsp:spPr>
        <a:xfrm>
          <a:off x="4109819" y="2021522"/>
          <a:ext cx="244167" cy="494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398"/>
              </a:lnTo>
              <a:lnTo>
                <a:pt x="244167" y="4943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A10BC-50C1-4411-A4B9-457D2CB19BA1}">
      <dsp:nvSpPr>
        <dsp:cNvPr id="0" name=""/>
        <dsp:cNvSpPr/>
      </dsp:nvSpPr>
      <dsp:spPr>
        <a:xfrm>
          <a:off x="3776124" y="1264742"/>
          <a:ext cx="984808" cy="341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17"/>
              </a:lnTo>
              <a:lnTo>
                <a:pt x="984808" y="170917"/>
              </a:lnTo>
              <a:lnTo>
                <a:pt x="984808" y="3418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503C3-5C3B-4F8F-9E46-E3DCB7C62E42}">
      <dsp:nvSpPr>
        <dsp:cNvPr id="0" name=""/>
        <dsp:cNvSpPr/>
      </dsp:nvSpPr>
      <dsp:spPr>
        <a:xfrm>
          <a:off x="2140203" y="2062494"/>
          <a:ext cx="244167" cy="1089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327"/>
              </a:lnTo>
              <a:lnTo>
                <a:pt x="244167" y="10893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908C2-E156-4CCC-849F-F2897B2D1432}">
      <dsp:nvSpPr>
        <dsp:cNvPr id="0" name=""/>
        <dsp:cNvSpPr/>
      </dsp:nvSpPr>
      <dsp:spPr>
        <a:xfrm>
          <a:off x="2140203" y="2062494"/>
          <a:ext cx="244167" cy="472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097"/>
              </a:lnTo>
              <a:lnTo>
                <a:pt x="244167" y="4720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5284D0-DC5D-4223-B9EE-854FEA87B483}">
      <dsp:nvSpPr>
        <dsp:cNvPr id="0" name=""/>
        <dsp:cNvSpPr/>
      </dsp:nvSpPr>
      <dsp:spPr>
        <a:xfrm>
          <a:off x="2791316" y="1264742"/>
          <a:ext cx="984808" cy="341834"/>
        </a:xfrm>
        <a:custGeom>
          <a:avLst/>
          <a:gdLst/>
          <a:ahLst/>
          <a:cxnLst/>
          <a:rect l="0" t="0" r="0" b="0"/>
          <a:pathLst>
            <a:path>
              <a:moveTo>
                <a:pt x="984808" y="0"/>
              </a:moveTo>
              <a:lnTo>
                <a:pt x="984808" y="170917"/>
              </a:lnTo>
              <a:lnTo>
                <a:pt x="0" y="170917"/>
              </a:lnTo>
              <a:lnTo>
                <a:pt x="0" y="3418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3A5CB-8D57-4F5D-983E-9829746CE021}">
      <dsp:nvSpPr>
        <dsp:cNvPr id="0" name=""/>
        <dsp:cNvSpPr/>
      </dsp:nvSpPr>
      <dsp:spPr>
        <a:xfrm>
          <a:off x="821700" y="1264742"/>
          <a:ext cx="2954424" cy="341834"/>
        </a:xfrm>
        <a:custGeom>
          <a:avLst/>
          <a:gdLst/>
          <a:ahLst/>
          <a:cxnLst/>
          <a:rect l="0" t="0" r="0" b="0"/>
          <a:pathLst>
            <a:path>
              <a:moveTo>
                <a:pt x="2954424" y="0"/>
              </a:moveTo>
              <a:lnTo>
                <a:pt x="2954424" y="170917"/>
              </a:lnTo>
              <a:lnTo>
                <a:pt x="0" y="170917"/>
              </a:lnTo>
              <a:lnTo>
                <a:pt x="0" y="3418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EB0BC-B347-40A4-84D4-A065936D8EB9}">
      <dsp:nvSpPr>
        <dsp:cNvPr id="0" name=""/>
        <dsp:cNvSpPr/>
      </dsp:nvSpPr>
      <dsp:spPr>
        <a:xfrm>
          <a:off x="2958798" y="0"/>
          <a:ext cx="1627781" cy="407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Řídící výbor</a:t>
          </a:r>
        </a:p>
      </dsp:txBody>
      <dsp:txXfrm>
        <a:off x="2958798" y="0"/>
        <a:ext cx="1627781" cy="407865"/>
      </dsp:txXfrm>
    </dsp:sp>
    <dsp:sp modelId="{33549E0C-C275-44AC-A4DD-835A4D58DFD9}">
      <dsp:nvSpPr>
        <dsp:cNvPr id="0" name=""/>
        <dsp:cNvSpPr/>
      </dsp:nvSpPr>
      <dsp:spPr>
        <a:xfrm>
          <a:off x="2962233" y="806692"/>
          <a:ext cx="1627781" cy="458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Manažer projektu</a:t>
          </a:r>
        </a:p>
      </dsp:txBody>
      <dsp:txXfrm>
        <a:off x="2962233" y="806692"/>
        <a:ext cx="1627781" cy="458049"/>
      </dsp:txXfrm>
    </dsp:sp>
    <dsp:sp modelId="{F9EE93E8-E22B-4986-82AF-05C4B5E1A42C}">
      <dsp:nvSpPr>
        <dsp:cNvPr id="0" name=""/>
        <dsp:cNvSpPr/>
      </dsp:nvSpPr>
      <dsp:spPr>
        <a:xfrm>
          <a:off x="7809" y="1606576"/>
          <a:ext cx="1627781" cy="515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Specialisté a poradci</a:t>
          </a:r>
        </a:p>
      </dsp:txBody>
      <dsp:txXfrm>
        <a:off x="7809" y="1606576"/>
        <a:ext cx="1627781" cy="515388"/>
      </dsp:txXfrm>
    </dsp:sp>
    <dsp:sp modelId="{23BE5FC7-8887-4DBB-B763-6E1B78BFA169}">
      <dsp:nvSpPr>
        <dsp:cNvPr id="0" name=""/>
        <dsp:cNvSpPr/>
      </dsp:nvSpPr>
      <dsp:spPr>
        <a:xfrm>
          <a:off x="1977425" y="1606576"/>
          <a:ext cx="1627781" cy="455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Garant výstupu 1</a:t>
          </a:r>
        </a:p>
      </dsp:txBody>
      <dsp:txXfrm>
        <a:off x="1977425" y="1606576"/>
        <a:ext cx="1627781" cy="455917"/>
      </dsp:txXfrm>
    </dsp:sp>
    <dsp:sp modelId="{70217AE9-967C-41A5-B43B-07EF59E8CF5A}">
      <dsp:nvSpPr>
        <dsp:cNvPr id="0" name=""/>
        <dsp:cNvSpPr/>
      </dsp:nvSpPr>
      <dsp:spPr>
        <a:xfrm>
          <a:off x="2384370" y="2404328"/>
          <a:ext cx="1627781" cy="260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Člen týmu</a:t>
          </a:r>
        </a:p>
      </dsp:txBody>
      <dsp:txXfrm>
        <a:off x="2384370" y="2404328"/>
        <a:ext cx="1627781" cy="260526"/>
      </dsp:txXfrm>
    </dsp:sp>
    <dsp:sp modelId="{0C147071-494F-4DD1-9D10-4811B1D3834A}">
      <dsp:nvSpPr>
        <dsp:cNvPr id="0" name=""/>
        <dsp:cNvSpPr/>
      </dsp:nvSpPr>
      <dsp:spPr>
        <a:xfrm>
          <a:off x="2384370" y="3006688"/>
          <a:ext cx="1627781" cy="290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Člen týmu</a:t>
          </a:r>
        </a:p>
      </dsp:txBody>
      <dsp:txXfrm>
        <a:off x="2384370" y="3006688"/>
        <a:ext cx="1627781" cy="290266"/>
      </dsp:txXfrm>
    </dsp:sp>
    <dsp:sp modelId="{3C4B8E4C-C447-46D0-BB27-C96760C60EE3}">
      <dsp:nvSpPr>
        <dsp:cNvPr id="0" name=""/>
        <dsp:cNvSpPr/>
      </dsp:nvSpPr>
      <dsp:spPr>
        <a:xfrm>
          <a:off x="3947041" y="1606576"/>
          <a:ext cx="1627781" cy="414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Garant výstupu N</a:t>
          </a:r>
        </a:p>
      </dsp:txBody>
      <dsp:txXfrm>
        <a:off x="3947041" y="1606576"/>
        <a:ext cx="1627781" cy="414946"/>
      </dsp:txXfrm>
    </dsp:sp>
    <dsp:sp modelId="{BDBEFF2E-713A-4B20-964C-8BF02C57C93D}">
      <dsp:nvSpPr>
        <dsp:cNvPr id="0" name=""/>
        <dsp:cNvSpPr/>
      </dsp:nvSpPr>
      <dsp:spPr>
        <a:xfrm>
          <a:off x="4353986" y="2363357"/>
          <a:ext cx="1627781" cy="305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Člen týmu</a:t>
          </a:r>
        </a:p>
      </dsp:txBody>
      <dsp:txXfrm>
        <a:off x="4353986" y="2363357"/>
        <a:ext cx="1627781" cy="305127"/>
      </dsp:txXfrm>
    </dsp:sp>
    <dsp:sp modelId="{6E039447-844F-41B7-8A39-95EF6FBB0B41}">
      <dsp:nvSpPr>
        <dsp:cNvPr id="0" name=""/>
        <dsp:cNvSpPr/>
      </dsp:nvSpPr>
      <dsp:spPr>
        <a:xfrm>
          <a:off x="4350080" y="3010318"/>
          <a:ext cx="1627781" cy="286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Člen týmu</a:t>
          </a:r>
        </a:p>
      </dsp:txBody>
      <dsp:txXfrm>
        <a:off x="4350080" y="3010318"/>
        <a:ext cx="1627781" cy="286636"/>
      </dsp:txXfrm>
    </dsp:sp>
    <dsp:sp modelId="{D9332222-FF87-45D0-B901-93772880FC6E}">
      <dsp:nvSpPr>
        <dsp:cNvPr id="0" name=""/>
        <dsp:cNvSpPr/>
      </dsp:nvSpPr>
      <dsp:spPr>
        <a:xfrm>
          <a:off x="5916653" y="1606576"/>
          <a:ext cx="1627781" cy="443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Administrativní podpora</a:t>
          </a:r>
        </a:p>
      </dsp:txBody>
      <dsp:txXfrm>
        <a:off x="5916653" y="1606576"/>
        <a:ext cx="1627781" cy="4430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B985E-C277-43CF-B38E-5249FE950DB8}">
      <dsp:nvSpPr>
        <dsp:cNvPr id="0" name=""/>
        <dsp:cNvSpPr/>
      </dsp:nvSpPr>
      <dsp:spPr>
        <a:xfrm rot="5400000">
          <a:off x="455802" y="758563"/>
          <a:ext cx="1183495" cy="142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BE6D6C-BD1A-44C9-8BE1-1F29563592F4}">
      <dsp:nvSpPr>
        <dsp:cNvPr id="0" name=""/>
        <dsp:cNvSpPr/>
      </dsp:nvSpPr>
      <dsp:spPr>
        <a:xfrm>
          <a:off x="336537" y="1147"/>
          <a:ext cx="2367433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Definování námětu na projekt</a:t>
          </a:r>
        </a:p>
      </dsp:txBody>
      <dsp:txXfrm>
        <a:off x="364430" y="29040"/>
        <a:ext cx="2311647" cy="896565"/>
      </dsp:txXfrm>
    </dsp:sp>
    <dsp:sp modelId="{F57EAE85-FBE8-4376-AE1B-FC11D9849821}">
      <dsp:nvSpPr>
        <dsp:cNvPr id="0" name=""/>
        <dsp:cNvSpPr/>
      </dsp:nvSpPr>
      <dsp:spPr>
        <a:xfrm rot="5343973">
          <a:off x="476558" y="1939298"/>
          <a:ext cx="1171185" cy="1428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D1F426-2FAB-4CA1-B97A-A9094441BD3C}">
      <dsp:nvSpPr>
        <dsp:cNvPr id="0" name=""/>
        <dsp:cNvSpPr/>
      </dsp:nvSpPr>
      <dsp:spPr>
        <a:xfrm>
          <a:off x="363988" y="1191586"/>
          <a:ext cx="2312530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Rozhodnutí o zahájení předprojektové přípravy</a:t>
          </a:r>
        </a:p>
      </dsp:txBody>
      <dsp:txXfrm>
        <a:off x="391881" y="1219479"/>
        <a:ext cx="2256744" cy="896565"/>
      </dsp:txXfrm>
    </dsp:sp>
    <dsp:sp modelId="{68FC11BD-E528-448F-9262-4468A83D51E2}">
      <dsp:nvSpPr>
        <dsp:cNvPr id="0" name=""/>
        <dsp:cNvSpPr/>
      </dsp:nvSpPr>
      <dsp:spPr>
        <a:xfrm rot="5483177">
          <a:off x="460476" y="3129737"/>
          <a:ext cx="1203256" cy="1428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1D93B9-815B-4450-9892-0F3294A46C3C}">
      <dsp:nvSpPr>
        <dsp:cNvPr id="0" name=""/>
        <dsp:cNvSpPr/>
      </dsp:nvSpPr>
      <dsp:spPr>
        <a:xfrm>
          <a:off x="414249" y="2362616"/>
          <a:ext cx="2270230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Zpracování logického rámce, prozkoumána proveditelnost, navržena optimální realizace</a:t>
          </a:r>
        </a:p>
      </dsp:txBody>
      <dsp:txXfrm>
        <a:off x="442142" y="2390509"/>
        <a:ext cx="2214444" cy="896565"/>
      </dsp:txXfrm>
    </dsp:sp>
    <dsp:sp modelId="{4F2CB0FC-C1B1-4E40-BF07-7431F81C75DD}">
      <dsp:nvSpPr>
        <dsp:cNvPr id="0" name=""/>
        <dsp:cNvSpPr/>
      </dsp:nvSpPr>
      <dsp:spPr>
        <a:xfrm>
          <a:off x="1052652" y="3734661"/>
          <a:ext cx="2796320" cy="1428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162F63-BD48-4C2C-8F06-C1169ABECF12}">
      <dsp:nvSpPr>
        <dsp:cNvPr id="0" name=""/>
        <dsp:cNvSpPr/>
      </dsp:nvSpPr>
      <dsp:spPr>
        <a:xfrm>
          <a:off x="353806" y="3572464"/>
          <a:ext cx="2332895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Rozhodnutí o proveditelnosti projektu</a:t>
          </a:r>
        </a:p>
      </dsp:txBody>
      <dsp:txXfrm>
        <a:off x="381699" y="3600357"/>
        <a:ext cx="2277109" cy="896565"/>
      </dsp:txXfrm>
    </dsp:sp>
    <dsp:sp modelId="{9406F392-C761-4C81-BE87-46820D2E2B4B}">
      <dsp:nvSpPr>
        <dsp:cNvPr id="0" name=""/>
        <dsp:cNvSpPr/>
      </dsp:nvSpPr>
      <dsp:spPr>
        <a:xfrm rot="16200000">
          <a:off x="3262032" y="3139441"/>
          <a:ext cx="1183495" cy="14285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AB29CD-88A0-4B7C-8A64-CB63A74A3EC9}">
      <dsp:nvSpPr>
        <dsp:cNvPr id="0" name=""/>
        <dsp:cNvSpPr/>
      </dsp:nvSpPr>
      <dsp:spPr>
        <a:xfrm>
          <a:off x="3227764" y="3572464"/>
          <a:ext cx="2197439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Zpracování zakládací listiny projektu, sestavení týmu</a:t>
          </a:r>
        </a:p>
      </dsp:txBody>
      <dsp:txXfrm>
        <a:off x="3255657" y="3600357"/>
        <a:ext cx="2141653" cy="896565"/>
      </dsp:txXfrm>
    </dsp:sp>
    <dsp:sp modelId="{4E6346BF-5319-4DC9-93B5-DE6763ED5950}">
      <dsp:nvSpPr>
        <dsp:cNvPr id="0" name=""/>
        <dsp:cNvSpPr/>
      </dsp:nvSpPr>
      <dsp:spPr>
        <a:xfrm rot="16200000">
          <a:off x="3262032" y="1949002"/>
          <a:ext cx="1183495" cy="142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2B39A5-004F-46D1-BF8D-AF20FA9CC338}">
      <dsp:nvSpPr>
        <dsp:cNvPr id="0" name=""/>
        <dsp:cNvSpPr/>
      </dsp:nvSpPr>
      <dsp:spPr>
        <a:xfrm>
          <a:off x="3262302" y="2382025"/>
          <a:ext cx="212836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Definování plánu řízení projektu</a:t>
          </a:r>
          <a:br>
            <a:rPr lang="cs-CZ" sz="1400" kern="1200" dirty="0"/>
          </a:br>
          <a:r>
            <a:rPr lang="cs-CZ" sz="1400" kern="1200" dirty="0"/>
            <a:t>(rozsah  + harmonogram projektu)</a:t>
          </a:r>
        </a:p>
      </dsp:txBody>
      <dsp:txXfrm>
        <a:off x="3290195" y="2409918"/>
        <a:ext cx="2072576" cy="896565"/>
      </dsp:txXfrm>
    </dsp:sp>
    <dsp:sp modelId="{51EEE1BA-4AF0-4AEE-9FBB-9A89EC43037B}">
      <dsp:nvSpPr>
        <dsp:cNvPr id="0" name=""/>
        <dsp:cNvSpPr/>
      </dsp:nvSpPr>
      <dsp:spPr>
        <a:xfrm rot="16200000">
          <a:off x="3262032" y="758563"/>
          <a:ext cx="1183495" cy="1428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9ED4A1-89C3-40E0-886C-5A56E523D43A}">
      <dsp:nvSpPr>
        <dsp:cNvPr id="0" name=""/>
        <dsp:cNvSpPr/>
      </dsp:nvSpPr>
      <dsp:spPr>
        <a:xfrm>
          <a:off x="3305476" y="1191586"/>
          <a:ext cx="2042015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Schválení  plánu řízení projektu</a:t>
          </a:r>
        </a:p>
      </dsp:txBody>
      <dsp:txXfrm>
        <a:off x="3333369" y="1219479"/>
        <a:ext cx="1986229" cy="896565"/>
      </dsp:txXfrm>
    </dsp:sp>
    <dsp:sp modelId="{EA966315-1D92-43B4-A154-75AE4D2273AC}">
      <dsp:nvSpPr>
        <dsp:cNvPr id="0" name=""/>
        <dsp:cNvSpPr/>
      </dsp:nvSpPr>
      <dsp:spPr>
        <a:xfrm>
          <a:off x="3858208" y="163344"/>
          <a:ext cx="2585902" cy="1428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38A863-BF34-4EE7-9153-8A4CF005EE12}">
      <dsp:nvSpPr>
        <dsp:cNvPr id="0" name=""/>
        <dsp:cNvSpPr/>
      </dsp:nvSpPr>
      <dsp:spPr>
        <a:xfrm>
          <a:off x="3314110" y="1147"/>
          <a:ext cx="2024746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Realizace projektu</a:t>
          </a:r>
        </a:p>
      </dsp:txBody>
      <dsp:txXfrm>
        <a:off x="3342003" y="29040"/>
        <a:ext cx="1968960" cy="896565"/>
      </dsp:txXfrm>
    </dsp:sp>
    <dsp:sp modelId="{91103EB8-EE2A-489B-856A-6207F9D338A7}">
      <dsp:nvSpPr>
        <dsp:cNvPr id="0" name=""/>
        <dsp:cNvSpPr/>
      </dsp:nvSpPr>
      <dsp:spPr>
        <a:xfrm rot="5400000">
          <a:off x="5856577" y="758563"/>
          <a:ext cx="1183495" cy="1428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E21A3D-8D43-4926-A9C2-2FBD5ED658BC}">
      <dsp:nvSpPr>
        <dsp:cNvPr id="0" name=""/>
        <dsp:cNvSpPr/>
      </dsp:nvSpPr>
      <dsp:spPr>
        <a:xfrm>
          <a:off x="5957631" y="1147"/>
          <a:ext cx="1926796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Akceptace výstupu projektu</a:t>
          </a:r>
        </a:p>
      </dsp:txBody>
      <dsp:txXfrm>
        <a:off x="5985524" y="29040"/>
        <a:ext cx="1871010" cy="896565"/>
      </dsp:txXfrm>
    </dsp:sp>
    <dsp:sp modelId="{8335524F-9563-4497-A499-E81C58395262}">
      <dsp:nvSpPr>
        <dsp:cNvPr id="0" name=""/>
        <dsp:cNvSpPr/>
      </dsp:nvSpPr>
      <dsp:spPr>
        <a:xfrm>
          <a:off x="5948996" y="1191586"/>
          <a:ext cx="1944066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Ukončení projektu</a:t>
          </a:r>
        </a:p>
      </dsp:txBody>
      <dsp:txXfrm>
        <a:off x="5976889" y="1219479"/>
        <a:ext cx="1888280" cy="896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371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800" cy="49371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pPr/>
              <a:t>09.12.2021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71800" cy="49371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5" y="9378825"/>
            <a:ext cx="2971800" cy="49371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335" cy="49371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065" y="1"/>
            <a:ext cx="2972335" cy="49371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pPr/>
              <a:t>09.12.2021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1" y="4690269"/>
            <a:ext cx="5486400" cy="4443412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8956"/>
            <a:ext cx="2972335" cy="49371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065" y="9378956"/>
            <a:ext cx="2972335" cy="49371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0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23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720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pPr/>
              <a:t>108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15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pPr/>
              <a:t>09.12.2021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pPr/>
              <a:t>09.12.2021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pPr/>
              <a:t>09.12.2021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pPr/>
              <a:t>09.12.2021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pPr/>
              <a:t>09.12.2021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pPr/>
              <a:t>09.12.2021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pPr/>
              <a:t>09.12.2021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pPr/>
              <a:t>09.12.2021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pPr/>
              <a:t>09.12.2021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pPr/>
              <a:t>09.12.2021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pPr/>
              <a:t>09.12.2021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pPr/>
              <a:t>09.12.2021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Projektový a dotační 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448272"/>
          </a:xfrm>
        </p:spPr>
        <p:txBody>
          <a:bodyPr>
            <a:noAutofit/>
          </a:bodyPr>
          <a:lstStyle/>
          <a:p>
            <a:r>
              <a:rPr lang="cs-CZ" sz="2400">
                <a:solidFill>
                  <a:schemeClr val="tx1"/>
                </a:solidFill>
              </a:rPr>
              <a:t>Přednáška 1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Úvod do projektového managementu</a:t>
            </a:r>
          </a:p>
          <a:p>
            <a:r>
              <a:rPr lang="cs-CZ" sz="2400" dirty="0"/>
              <a:t>Ing. Pavel Kološ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5081CD-2F86-4736-ACF3-6D2892E69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Podoby návrhu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3030833-5BA6-4464-B12A-BCE8CAA629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4809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86789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14A617-5BB2-4E13-843F-2884C49E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vs. řízení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007039-9A48-41D8-8A28-EE7B12749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Vedení = činnosti primárně ovlivňující:</a:t>
            </a:r>
          </a:p>
          <a:p>
            <a:pPr lvl="1"/>
            <a:r>
              <a:rPr lang="cs-CZ" dirty="0"/>
              <a:t>Emocionální stránku;</a:t>
            </a:r>
          </a:p>
          <a:p>
            <a:pPr lvl="1"/>
            <a:r>
              <a:rPr lang="cs-CZ" dirty="0"/>
              <a:t>Duchovní stránku.</a:t>
            </a:r>
          </a:p>
          <a:p>
            <a:r>
              <a:rPr lang="cs-CZ" b="1" dirty="0"/>
              <a:t>Řízení  = činnosti primárně ovlivňující:</a:t>
            </a:r>
          </a:p>
          <a:p>
            <a:pPr lvl="1"/>
            <a:r>
              <a:rPr lang="cs-CZ" dirty="0"/>
              <a:t>Fyzickou stránku;</a:t>
            </a:r>
          </a:p>
          <a:p>
            <a:pPr lvl="1"/>
            <a:r>
              <a:rPr lang="cs-CZ" dirty="0"/>
              <a:t>Kognitivní schopnosti.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87262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344D34-0DA0-4FE3-9BC4-19B9B62CF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spolupráce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04E10E-074B-4AA7-9B77-9873F33AA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Skupina</a:t>
            </a:r>
            <a:r>
              <a:rPr lang="cs-CZ" dirty="0"/>
              <a:t> – každý člen má přidělenou svoji pracovní roli; je stanoven popis práce; člen je odpovědný manažerovi skupiny; splnění úkolů vyplývajících z individuální pracovní role důležitější než společný cíl; špatné nastavení rolí vede ke konfliktům; manažer plánuje, organizuje, dohlíží, koordinuje a vyhodnocuje; není vhodná pro projekty s rychle se měnicím se cílem a prostředím.</a:t>
            </a:r>
          </a:p>
          <a:p>
            <a:r>
              <a:rPr lang="cs-CZ" b="1" dirty="0"/>
              <a:t>Týmy</a:t>
            </a:r>
            <a:r>
              <a:rPr lang="cs-CZ" dirty="0"/>
              <a:t> – nejdůležitější je společně dosáhnout společného cíle; role - co, kdy a jak dělá je sekundární; lide mezi sebou si zodpovídají navzájem; silný pocit identity a sounáležitosti; manažer tým vede; nejsou vhodné pro stabilní prostředí a cíle a pro rutinní práci. </a:t>
            </a:r>
          </a:p>
          <a:p>
            <a:r>
              <a:rPr lang="cs-CZ" b="1" dirty="0"/>
              <a:t>Komunity </a:t>
            </a:r>
            <a:r>
              <a:rPr lang="cs-CZ" dirty="0"/>
              <a:t>– uskupení lidí mající něco společného (místo bydliště, společné zájmy, apod.); primární jsou vztahy mezi členy; pocit sounáležitosti; nepotřebuje jedince který ji řídí a vede; není vhodná forma pro dosahování hmatatelných projektových výstupů. </a:t>
            </a:r>
          </a:p>
        </p:txBody>
      </p:sp>
    </p:spTree>
    <p:extLst>
      <p:ext uri="{BB962C8B-B14F-4D97-AF65-F5344CB8AC3E}">
        <p14:creationId xmlns:p14="http://schemas.microsoft.com/office/powerpoint/2010/main" val="406660114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62DB8D-EC4C-4BC3-88BB-46A0DF70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Nutné charakteristiky týmu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78ADFB-57B6-4F4B-ACD3-2E28E098A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Společný cíl</a:t>
            </a:r>
          </a:p>
          <a:p>
            <a:r>
              <a:rPr lang="cs-CZ" dirty="0"/>
              <a:t>Vzájemná odpovědnost</a:t>
            </a:r>
          </a:p>
          <a:p>
            <a:r>
              <a:rPr lang="cs-CZ" dirty="0"/>
              <a:t>Společná akceschopnost</a:t>
            </a:r>
          </a:p>
          <a:p>
            <a:r>
              <a:rPr lang="cs-CZ" dirty="0"/>
              <a:t>Konstruktivní konflikty</a:t>
            </a:r>
          </a:p>
          <a:p>
            <a:r>
              <a:rPr lang="cs-CZ" dirty="0"/>
              <a:t>Vzájemná důvěra a společná sebedůvěra</a:t>
            </a:r>
          </a:p>
          <a:p>
            <a:r>
              <a:rPr lang="cs-CZ" dirty="0"/>
              <a:t>Vzájemná otevřenost a informovanost</a:t>
            </a:r>
          </a:p>
          <a:p>
            <a:r>
              <a:rPr lang="cs-CZ" dirty="0"/>
              <a:t>Společné sebeuvědomění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867861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955BB-1AAC-4580-B0B9-DDB6F69C4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vzniku týmu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25A353-E9FD-4042-9EB0-4132094C2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cs-CZ" dirty="0"/>
              <a:t>Vznik (</a:t>
            </a:r>
            <a:r>
              <a:rPr lang="cs-CZ" dirty="0" err="1"/>
              <a:t>starting</a:t>
            </a:r>
            <a:r>
              <a:rPr lang="cs-CZ" dirty="0"/>
              <a:t>);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Formování (</a:t>
            </a:r>
            <a:r>
              <a:rPr lang="cs-CZ" dirty="0" err="1"/>
              <a:t>forming</a:t>
            </a:r>
            <a:r>
              <a:rPr lang="cs-CZ" dirty="0"/>
              <a:t>);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Bouření, krize (</a:t>
            </a:r>
            <a:r>
              <a:rPr lang="cs-CZ" dirty="0" err="1"/>
              <a:t>storming</a:t>
            </a:r>
            <a:r>
              <a:rPr lang="cs-CZ" dirty="0"/>
              <a:t>);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Stabilizace, normování (</a:t>
            </a:r>
            <a:r>
              <a:rPr lang="cs-CZ" dirty="0" err="1"/>
              <a:t>norming</a:t>
            </a:r>
            <a:r>
              <a:rPr lang="cs-CZ" dirty="0"/>
              <a:t>);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Výkon, produktivita (</a:t>
            </a:r>
            <a:r>
              <a:rPr lang="cs-CZ" dirty="0" err="1"/>
              <a:t>performing</a:t>
            </a:r>
            <a:r>
              <a:rPr lang="cs-CZ" dirty="0"/>
              <a:t>);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Uzavírání (</a:t>
            </a:r>
            <a:r>
              <a:rPr lang="cs-CZ" dirty="0" err="1"/>
              <a:t>closing</a:t>
            </a:r>
            <a:r>
              <a:rPr lang="cs-CZ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963170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3ED72D-1C30-4221-B181-C28BD9B77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členů týmu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0118B8-F0BF-40E0-B2C1-46400A364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 3. přednáška – Týmová práce</a:t>
            </a:r>
          </a:p>
        </p:txBody>
      </p:sp>
    </p:spTree>
    <p:extLst>
      <p:ext uri="{BB962C8B-B14F-4D97-AF65-F5344CB8AC3E}">
        <p14:creationId xmlns:p14="http://schemas.microsoft.com/office/powerpoint/2010/main" val="251242306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C88A0D-74AB-491A-BB13-1699392D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Teambuilding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94BD2B-5C35-49A8-AE76-19DB41A56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 3. přednáška – Týmová práce</a:t>
            </a:r>
          </a:p>
        </p:txBody>
      </p:sp>
    </p:spTree>
    <p:extLst>
      <p:ext uri="{BB962C8B-B14F-4D97-AF65-F5344CB8AC3E}">
        <p14:creationId xmlns:p14="http://schemas.microsoft.com/office/powerpoint/2010/main" val="105786542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AA9DD-282B-4EB2-A370-6D7D4A1A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Nástroje pro zvyšování výkonu týmu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DB7F70-0F1C-42E5-9DA5-6FAF5CB6D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Základní pravidla </a:t>
            </a:r>
            <a:r>
              <a:rPr lang="cs-CZ" dirty="0"/>
              <a:t>– vzájemná komunikace, chování na pracovišti, vedení porad apod. </a:t>
            </a:r>
          </a:p>
          <a:p>
            <a:r>
              <a:rPr lang="cs-CZ" b="1" dirty="0"/>
              <a:t>Kolokace</a:t>
            </a:r>
            <a:r>
              <a:rPr lang="cs-CZ" dirty="0"/>
              <a:t> – shromáždění nejlépe celého týmu na jedno místo; snižuje se riziko nedorozumění; vhodná strategie v případě projektových krizí.</a:t>
            </a:r>
          </a:p>
          <a:p>
            <a:r>
              <a:rPr lang="cs-CZ" b="1" dirty="0"/>
              <a:t>Uznání a odměny </a:t>
            </a:r>
            <a:r>
              <a:rPr lang="cs-CZ" dirty="0"/>
              <a:t>– součástí procesu rozvoje týmu.</a:t>
            </a:r>
          </a:p>
          <a:p>
            <a:r>
              <a:rPr lang="cs-CZ" b="1" dirty="0"/>
              <a:t>Nástroje osobního hodnocení </a:t>
            </a:r>
            <a:r>
              <a:rPr lang="cs-CZ" dirty="0"/>
              <a:t>– náhled silné a slabé stránky členů projektového týmu i týmu jako celku</a:t>
            </a:r>
          </a:p>
        </p:txBody>
      </p:sp>
    </p:spTree>
    <p:extLst>
      <p:ext uri="{BB962C8B-B14F-4D97-AF65-F5344CB8AC3E}">
        <p14:creationId xmlns:p14="http://schemas.microsoft.com/office/powerpoint/2010/main" val="10672321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10BA38-83F9-4303-9115-C1E12BBF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projektového týmu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6742A0-EC5E-4911-925D-7DB19D666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Pozorování a komunikace se členy týmu.</a:t>
            </a:r>
          </a:p>
          <a:p>
            <a:r>
              <a:rPr lang="cs-CZ" dirty="0"/>
              <a:t>Posuzovat postup projektu.</a:t>
            </a:r>
          </a:p>
          <a:p>
            <a:r>
              <a:rPr lang="cs-CZ" dirty="0"/>
              <a:t>Řešení konfliktů.</a:t>
            </a:r>
          </a:p>
          <a:p>
            <a:endParaRPr lang="cs-CZ" dirty="0"/>
          </a:p>
          <a:p>
            <a:r>
              <a:rPr lang="cs-CZ" dirty="0"/>
              <a:t>Výstupy:</a:t>
            </a:r>
          </a:p>
          <a:p>
            <a:pPr lvl="1"/>
            <a:r>
              <a:rPr lang="cs-CZ" dirty="0"/>
              <a:t>Plán řízení lidských zdrojů.</a:t>
            </a:r>
          </a:p>
          <a:p>
            <a:pPr lvl="1"/>
            <a:r>
              <a:rPr lang="cs-CZ" dirty="0"/>
              <a:t>Dokumenty potvrzující alokaci lidí do projektu.</a:t>
            </a:r>
          </a:p>
          <a:p>
            <a:pPr lvl="1"/>
            <a:r>
              <a:rPr lang="cs-CZ" dirty="0"/>
              <a:t>Nástroje osobní hodnocení.</a:t>
            </a:r>
          </a:p>
          <a:p>
            <a:pPr lvl="1"/>
            <a:r>
              <a:rPr lang="cs-CZ" dirty="0"/>
              <a:t>Seznam problémů vznikající v průběhu realizace projektu, jež je nutno řešit.</a:t>
            </a:r>
          </a:p>
          <a:p>
            <a:pPr lvl="1"/>
            <a:r>
              <a:rPr lang="cs-CZ" dirty="0"/>
              <a:t>Reporty o průběhu projektu.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35118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4D4423-5424-4732-8601-9344B894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783959"/>
            <a:ext cx="3483937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Děkuji za pozornost.</a:t>
            </a:r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27E684-859A-44F9-9365-7663BF0677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536" y="1155447"/>
            <a:ext cx="3035882" cy="317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14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95C76-2277-4149-A39B-B5F22E03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Zainteresované strany – role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5613D7-644E-478F-B9CE-8ECCBBA1C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Investor</a:t>
            </a:r>
            <a:r>
              <a:rPr lang="cs-CZ" dirty="0"/>
              <a:t> (top manažer) – přínos (užitek) = CÍL PROJEKTU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Realizátor </a:t>
            </a:r>
            <a:r>
              <a:rPr lang="cs-CZ" dirty="0"/>
              <a:t>(člen projektového týmu) – dodržení technických parametrů, efektivnost realizace.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Developer</a:t>
            </a:r>
            <a:r>
              <a:rPr lang="cs-CZ" dirty="0"/>
              <a:t> (projektový manažer) – řízení realizátora a zajištění kompatibility výstupu akce s očekávání investora.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43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1D3FF-CABF-410E-8DC5-3D5C2F9B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Projektová kritéria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DFE70CE-B036-4CF8-B589-073ECEAC61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6211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34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2DBA6-571C-4FE0-AA67-FE7708CC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projektů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EF8643-EA54-4EFA-9CFD-FAAFE4661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Výstavba nové výrobní haly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Snížení energetické náročnosti technologického procesu,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Vývoj nového produktu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Inovace produktu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Změna jednotného vizualizačního stylu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Stěhování sídla firmy do nových prostor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Teambuilding</a:t>
            </a:r>
            <a:r>
              <a:rPr lang="cs-CZ" dirty="0"/>
              <a:t> nového útvaru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Účast organizace na veletrhu</a:t>
            </a:r>
          </a:p>
        </p:txBody>
      </p:sp>
    </p:spTree>
    <p:extLst>
      <p:ext uri="{BB962C8B-B14F-4D97-AF65-F5344CB8AC3E}">
        <p14:creationId xmlns:p14="http://schemas.microsoft.com/office/powerpoint/2010/main" val="3855618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DEEC85-CE73-40B5-B0AB-499B5067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6F553C-EC72-4FCB-BCB0-0FA8A4177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Skupina věcně souvisejících, společně řízených projektů a organizačních změn, které byly společně spuštěny za účelem dosažení cíle programu.</a:t>
            </a:r>
          </a:p>
          <a:p>
            <a:r>
              <a:rPr lang="cs-CZ" dirty="0"/>
              <a:t>Součástí programu mohou být i další činnosti, které nejsou přímou součástí jednotlivých projektů zahrnutých do programu. </a:t>
            </a:r>
          </a:p>
          <a:p>
            <a:r>
              <a:rPr lang="cs-CZ" dirty="0"/>
              <a:t>Přínosy programu lze zpravidla očekávat až po ukončení celého programu.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398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5EA5D-5F8B-40F3-A0AA-27D5CB2E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Portfolio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CD9366-8768-41D4-9C8D-4FD6E573C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projektů a případně programů, které nemají společný cíl, a které byly dány dohromady za účelem řízení, kontroly, koordinace a optimalizace. </a:t>
            </a:r>
          </a:p>
          <a:p>
            <a:r>
              <a:rPr lang="cs-CZ" dirty="0"/>
              <a:t>Projekty a programy v portfoliu se vzájemně ovlivňují pouze sdílenými zdroji a jejich časovým rámcem.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4695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98DFA2-376B-4DB1-8C21-D8E4279C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Řídící výbor projektu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C96935B-6A6C-4773-94F0-59CCEE6FCB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3535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2029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880B5-93DE-49B2-8CAE-A2120A0B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Řídící výbor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EC8A98-8B93-4F0C-9158-E3E71BC9A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Zadavatel projektu </a:t>
            </a:r>
            <a:r>
              <a:rPr lang="cs-CZ" dirty="0"/>
              <a:t>– zájem projekt zrealizovat a docílit jeho přínosu (užitku);</a:t>
            </a:r>
          </a:p>
          <a:p>
            <a:r>
              <a:rPr lang="cs-CZ" dirty="0">
                <a:solidFill>
                  <a:srgbClr val="FF0000"/>
                </a:solidFill>
              </a:rPr>
              <a:t>Uživatel projektu </a:t>
            </a:r>
            <a:r>
              <a:rPr lang="cs-CZ" dirty="0"/>
              <a:t>– osoby, které budou pracovat s výstupy (výsledky) projektu v provozní fázi;</a:t>
            </a:r>
          </a:p>
          <a:p>
            <a:r>
              <a:rPr lang="cs-CZ" dirty="0">
                <a:solidFill>
                  <a:srgbClr val="FF0000"/>
                </a:solidFill>
              </a:rPr>
              <a:t>Vlastník projektu </a:t>
            </a:r>
            <a:r>
              <a:rPr lang="cs-CZ" dirty="0"/>
              <a:t>(sponzor projektu) – osoba s dostatečnou autoritou a pravomocí k rozhodování o zásadních aspektech projektu.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8709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4F7571-AA40-4EE0-A1DD-27B2575C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636D1C-4BCD-4373-8AA9-2344AF114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chemeClr val="accent2"/>
                </a:solidFill>
              </a:rPr>
              <a:t>Řídit projekt = řídit (vést) lidi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1065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B6D90-A9D6-4198-8864-DFE72BE7C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Řídící tým projektu a jeho struktura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FFC0FCC4-71F0-4DBA-9701-B7D68A9513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7684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800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Plán přednášky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0"/>
            </a:pPr>
            <a:r>
              <a:rPr lang="cs-CZ" dirty="0"/>
              <a:t> Projekt a řízení projektu, organizační struktura projektu</a:t>
            </a:r>
          </a:p>
          <a:p>
            <a:pPr marL="514350" indent="-514350">
              <a:buFont typeface="+mj-lt"/>
              <a:buAutoNum type="arabicPeriod" startAt="20"/>
            </a:pPr>
            <a:r>
              <a:rPr lang="cs-CZ" dirty="0"/>
              <a:t> Životní cyklus projektu</a:t>
            </a:r>
          </a:p>
          <a:p>
            <a:pPr marL="514350" indent="-514350">
              <a:buFont typeface="+mj-lt"/>
              <a:buAutoNum type="arabicPeriod" startAt="20"/>
            </a:pPr>
            <a:r>
              <a:rPr lang="cs-CZ" dirty="0"/>
              <a:t> Proces iniciace a zahájení projektu</a:t>
            </a:r>
          </a:p>
          <a:p>
            <a:pPr marL="514350" indent="-514350">
              <a:buFont typeface="+mj-lt"/>
              <a:buAutoNum type="arabicPeriod" startAt="20"/>
            </a:pPr>
            <a:r>
              <a:rPr lang="cs-CZ" dirty="0"/>
              <a:t> Proces plánování a řízení projektu</a:t>
            </a:r>
          </a:p>
          <a:p>
            <a:pPr marL="514350" indent="-514350">
              <a:buFont typeface="+mj-lt"/>
              <a:buAutoNum type="arabicPeriod" startAt="20"/>
            </a:pPr>
            <a:r>
              <a:rPr lang="cs-CZ" dirty="0"/>
              <a:t> Projektový tým</a:t>
            </a:r>
          </a:p>
        </p:txBody>
      </p:sp>
    </p:spTree>
    <p:extLst>
      <p:ext uri="{BB962C8B-B14F-4D97-AF65-F5344CB8AC3E}">
        <p14:creationId xmlns:p14="http://schemas.microsoft.com/office/powerpoint/2010/main" val="9496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A7DEE-E8D2-4954-8CA7-4B7BA6703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Manažer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8E79BB-8A53-4161-A34E-C7AAEDBB7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Nositel a zosobnění projektu.</a:t>
            </a:r>
          </a:p>
          <a:p>
            <a:r>
              <a:rPr lang="cs-CZ" dirty="0">
                <a:solidFill>
                  <a:srgbClr val="FF0000"/>
                </a:solidFill>
              </a:rPr>
              <a:t>Je zodpovědný </a:t>
            </a:r>
            <a:r>
              <a:rPr lang="cs-CZ" dirty="0"/>
              <a:t>za správné naplánování a realizaci projektu.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Dodání sjednaného rozsahu projektu při splnění termínu a rozpočtu tak, aby byl výsledek kompatibilní s očekávanými přínosy.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Postup projektu v čase, požadavky na zdroje, dodržování rozsahu.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Včasnou reakci na nepříznivý trend vývoje projektu.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Včasné informování vlastníka projektu o všem podstatném</a:t>
            </a:r>
            <a:r>
              <a:rPr lang="cs-CZ" dirty="0"/>
              <a:t>. </a:t>
            </a:r>
          </a:p>
          <a:p>
            <a:r>
              <a:rPr lang="cs-CZ" dirty="0"/>
              <a:t>Nezodpovídá za:</a:t>
            </a:r>
          </a:p>
          <a:p>
            <a:pPr lvl="1"/>
            <a:r>
              <a:rPr lang="cs-CZ" dirty="0"/>
              <a:t>přínosy projektu;</a:t>
            </a:r>
          </a:p>
          <a:p>
            <a:pPr lvl="1"/>
            <a:r>
              <a:rPr lang="cs-CZ" dirty="0"/>
              <a:t>za formulaci zakládací listiny projektu (zodpovídá sponzor);</a:t>
            </a:r>
          </a:p>
          <a:p>
            <a:pPr lvl="1"/>
            <a:r>
              <a:rPr lang="cs-CZ" dirty="0"/>
              <a:t>vlastní tvoru výstupů projektu (zodpovídá garant výstupů).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687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323F2-4981-49B5-B807-5B9EACA8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Pravomoci manažera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AF1F97-7E2A-4D58-B0CF-922F43AE3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Delegovat zodpovědnost za splnění výstupů na členy projektového týmu, především na garanty výstupu;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 domluvě s příslušnými liniovým manažerem monitorovat členy projektového týmu;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Akceptovat dokončený pracovní balík dodaný garantem výstupu, nebo akceptaci odmítnout;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Schvalovat realizaci změn stanové třídy;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Operativně řídit a úkolovat členy projektového týmu;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Jednat s okolím projektu a záležitostech projektu.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469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09A221-E3B1-4FB6-A4CD-B06FD1AAA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Garant výstupu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4D41C6-28EF-4C60-A44D-E87337FA9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Nositel zodpovědnosti za správně, včas a v rámci rozpočtu vytvořený výstup projektu, aby byl kompatibilní s cílem projektu a následnými očekávanými přínosy.</a:t>
            </a:r>
          </a:p>
          <a:p>
            <a:r>
              <a:rPr lang="cs-CZ" dirty="0">
                <a:solidFill>
                  <a:srgbClr val="FF0000"/>
                </a:solidFill>
              </a:rPr>
              <a:t>Je standardně zodpovědný za: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Věcnou a odbornou kvalitu výstupu.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Splnění termínu a rozpočtu daného výstupu projektu.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Formulaci zadání pro přidělené členy týmu (popisy pracovních balíků).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Sledování plnění zadání v čase, v požadovaném rozsahu a dle specifikace.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Včasnou reakci na nepříznivý trend vývoje v rámci realizace výstupu a včasné informování manažera projektu o všem podstatném.</a:t>
            </a:r>
          </a:p>
          <a:p>
            <a:pPr marL="201168" lvl="1" indent="0">
              <a:buNone/>
            </a:pPr>
            <a:r>
              <a:rPr lang="cs-CZ" dirty="0"/>
              <a:t>Nezodpovídá za stav projektu (zodpovídá manažer projektu).</a:t>
            </a:r>
          </a:p>
        </p:txBody>
      </p:sp>
    </p:spTree>
    <p:extLst>
      <p:ext uri="{BB962C8B-B14F-4D97-AF65-F5344CB8AC3E}">
        <p14:creationId xmlns:p14="http://schemas.microsoft.com/office/powerpoint/2010/main" val="1332473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6FA35-0387-4685-910A-33C6B5B2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Pravomoci garanta výstupu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00B957-9415-413C-910F-AD4C045E1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Delegovat zodpovědnost za splnění výstupů (pracovních balíků) na členy dílčího týmu;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Operativně řídit a úkolovat členy týmu alokované do projektu;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Volit způsob provedení, technologii a případné dodavatele v rámci tvorby příslušného výstupu;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Odmítnout nesrozumitelné nebo nekompletní zadání (přijetím zadání přebírá plnou zodpovědnost za dosažení výstupu v jakosti, nákladech a čase).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8892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BF86D2-8CDC-4513-94BA-2780F816A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projektu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5A4BA15-8FCB-4DDD-B968-8FE80E5EC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29933"/>
              </p:ext>
            </p:extLst>
          </p:nvPr>
        </p:nvGraphicFramePr>
        <p:xfrm>
          <a:off x="822325" y="1962615"/>
          <a:ext cx="7544435" cy="410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278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2CBA0-91F3-4881-88DB-D7733847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Modely organizačního uspořádání projektového managementu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9D8F7E-A5B3-4DD7-A905-B10FCABF6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Útvarové projektové řízení;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Autonomní projektové řízení;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Maticové projektové řízení;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Síťové projektové řízení</a:t>
            </a:r>
          </a:p>
        </p:txBody>
      </p:sp>
    </p:spTree>
    <p:extLst>
      <p:ext uri="{BB962C8B-B14F-4D97-AF65-F5344CB8AC3E}">
        <p14:creationId xmlns:p14="http://schemas.microsoft.com/office/powerpoint/2010/main" val="212439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E09E9-513B-40B9-A35D-82D29FF53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Projektová kancelář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768520-689A-4EB8-B30C-48C47E08D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Projekty se stávají trvalou součástí organizace.</a:t>
            </a:r>
          </a:p>
          <a:p>
            <a:r>
              <a:rPr lang="cs-CZ" dirty="0"/>
              <a:t>Rozhraní mezi trvalou organizací a projekty.</a:t>
            </a:r>
          </a:p>
        </p:txBody>
      </p:sp>
    </p:spTree>
    <p:extLst>
      <p:ext uri="{BB962C8B-B14F-4D97-AF65-F5344CB8AC3E}">
        <p14:creationId xmlns:p14="http://schemas.microsoft.com/office/powerpoint/2010/main" val="3737707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002B4-7825-4F7A-8EB1-6ED0E15C0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funkce projektové kanceláře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ECDF55-4737-49CB-95E6-436A3F937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Funkce definiční </a:t>
            </a:r>
            <a:r>
              <a:rPr lang="cs-CZ" dirty="0"/>
              <a:t>– projektování struktur organizace řízení projektů a jejich implementace do integrovaného manažerského systému.</a:t>
            </a:r>
          </a:p>
          <a:p>
            <a:r>
              <a:rPr lang="cs-CZ" dirty="0">
                <a:solidFill>
                  <a:srgbClr val="FF0000"/>
                </a:solidFill>
              </a:rPr>
              <a:t>Funkce kontrolní </a:t>
            </a:r>
            <a:r>
              <a:rPr lang="cs-CZ" dirty="0"/>
              <a:t>– provádí audity a další kontrolní aktivity.</a:t>
            </a:r>
          </a:p>
          <a:p>
            <a:r>
              <a:rPr lang="cs-CZ" dirty="0">
                <a:solidFill>
                  <a:srgbClr val="FF0000"/>
                </a:solidFill>
              </a:rPr>
              <a:t>Funkce realizační </a:t>
            </a:r>
            <a:r>
              <a:rPr lang="cs-CZ" dirty="0"/>
              <a:t>– sdružení nenasazených projektových manažerů za účelem předávání zkušeností, vzdělávání a přípravy.</a:t>
            </a:r>
          </a:p>
          <a:p>
            <a:r>
              <a:rPr lang="cs-CZ" dirty="0">
                <a:solidFill>
                  <a:srgbClr val="FF0000"/>
                </a:solidFill>
              </a:rPr>
              <a:t>Funkce podpůrná</a:t>
            </a:r>
            <a:r>
              <a:rPr lang="cs-CZ" dirty="0"/>
              <a:t> – podpůrné místo pro projektové týmy.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8084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378F1-52F1-4211-94E8-78FCBF8E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/>
              <a:t>21. Životní cyklus projektu</a:t>
            </a:r>
          </a:p>
        </p:txBody>
      </p:sp>
    </p:spTree>
    <p:extLst>
      <p:ext uri="{BB962C8B-B14F-4D97-AF65-F5344CB8AC3E}">
        <p14:creationId xmlns:p14="http://schemas.microsoft.com/office/powerpoint/2010/main" val="4194906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CB1F4-0B40-4588-82D8-B45FBBB57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774572-AE77-42BE-A930-D57CEB24A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Předprojektová fáze</a:t>
            </a:r>
          </a:p>
          <a:p>
            <a:pPr marL="914400" lvl="1" indent="-514350">
              <a:buFont typeface="+mj-lt"/>
              <a:buAutoNum type="alphaLcPeriod"/>
            </a:pPr>
            <a:r>
              <a:rPr lang="cs-CZ" dirty="0"/>
              <a:t>Vznik myšlenky na projekt, její prověření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Projekt</a:t>
            </a:r>
          </a:p>
          <a:p>
            <a:pPr marL="914400" lvl="1" indent="-514350">
              <a:buFont typeface="+mj-lt"/>
              <a:buAutoNum type="alphaLcPeriod"/>
            </a:pPr>
            <a:r>
              <a:rPr lang="cs-CZ" dirty="0"/>
              <a:t>Zahájení (dále viz otázka č. 23)</a:t>
            </a:r>
          </a:p>
          <a:p>
            <a:pPr marL="914400" lvl="1" indent="-514350">
              <a:buFont typeface="+mj-lt"/>
              <a:buAutoNum type="alphaLcPeriod"/>
            </a:pPr>
            <a:r>
              <a:rPr lang="cs-CZ" dirty="0"/>
              <a:t>Plánování (dále viz otázka č. 24)</a:t>
            </a:r>
          </a:p>
          <a:p>
            <a:pPr marL="914400" lvl="1" indent="-514350">
              <a:buFont typeface="+mj-lt"/>
              <a:buAutoNum type="alphaLcPeriod"/>
            </a:pPr>
            <a:r>
              <a:rPr lang="cs-CZ" dirty="0"/>
              <a:t>Realizace (dále viz otázka č. 25 a 26)</a:t>
            </a:r>
          </a:p>
          <a:p>
            <a:pPr marL="914400" lvl="1" indent="-514350">
              <a:buFont typeface="+mj-lt"/>
              <a:buAutoNum type="alphaLcPeriod"/>
            </a:pPr>
            <a:r>
              <a:rPr lang="cs-CZ" dirty="0"/>
              <a:t>Ukončení (dále viz otázka č. 26 a 27)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Poprojektová</a:t>
            </a:r>
            <a:r>
              <a:rPr lang="cs-CZ" dirty="0"/>
              <a:t> fáze</a:t>
            </a:r>
          </a:p>
          <a:p>
            <a:pPr marL="914400" lvl="1" indent="-514350">
              <a:buFont typeface="+mj-lt"/>
              <a:buAutoNum type="alphaLcPeriod"/>
            </a:pPr>
            <a:r>
              <a:rPr lang="cs-CZ" dirty="0"/>
              <a:t>Vyhodnocení</a:t>
            </a:r>
          </a:p>
          <a:p>
            <a:pPr marL="914400" lvl="1" indent="-514350">
              <a:buFont typeface="+mj-lt"/>
              <a:buAutoNum type="alphaLcPeriod"/>
            </a:pPr>
            <a:r>
              <a:rPr lang="cs-CZ" dirty="0"/>
              <a:t>Provoz</a:t>
            </a:r>
          </a:p>
          <a:p>
            <a:pPr marL="914400" lvl="1" indent="-514350">
              <a:buFont typeface="+mj-lt"/>
              <a:buAutoNum type="alphaLcPeriod"/>
            </a:pPr>
            <a:r>
              <a:rPr lang="cs-CZ" dirty="0"/>
              <a:t>Realizace přínosů</a:t>
            </a:r>
          </a:p>
        </p:txBody>
      </p:sp>
    </p:spTree>
    <p:extLst>
      <p:ext uri="{BB962C8B-B14F-4D97-AF65-F5344CB8AC3E}">
        <p14:creationId xmlns:p14="http://schemas.microsoft.com/office/powerpoint/2010/main" val="210450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20. Projekt a řízení projektu, organizační struktura projektu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8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C921E8-E50A-4EBC-8E7E-490962FD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fází řízení projektu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9F94EA7-1155-4074-A010-302245A4EA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9525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3510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507C1-2E42-4995-9F94-64949783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Milník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FB58CF-7EBE-43EC-957D-A9A4015DD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Jasně definovaná významná událost projektu (časový okamžik), ve které se měří rozpracovanost produktů.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7071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F30BA-AC4C-40F4-86DD-0A7B1F1D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milník představuje?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2C7915B-B51E-41DB-935B-9ACE18861A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2648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784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80668-C2BF-4391-91DA-07C0158B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Rozhodovací uzly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50FFD99-9749-4A1C-B60A-98EA5822D7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742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6753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47F78-DAEF-4A51-B2A4-6FC675F0B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Základní a doplňkové dokumenty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0AC2BD-382E-463E-B27D-45DFD67C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59" y="1417638"/>
            <a:ext cx="7584081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8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64D9B6-A4DA-40E8-8C05-7A20D0C3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Agilní přístupy k životnímu cyklu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F6E2C2-2563-460D-9E0C-5F03707A6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Existují projekty a prostředí, kde není možné formulovat fixní zadání projektu.</a:t>
            </a:r>
          </a:p>
          <a:p>
            <a:r>
              <a:rPr lang="cs-CZ" dirty="0"/>
              <a:t>Při projektových pracích postupujeme iterativním způsobem.</a:t>
            </a:r>
          </a:p>
          <a:p>
            <a:r>
              <a:rPr lang="cs-CZ" dirty="0"/>
              <a:t>Ucelené části jsou řešeny jako samostatné celky. </a:t>
            </a:r>
          </a:p>
          <a:p>
            <a:r>
              <a:rPr lang="cs-CZ" dirty="0"/>
              <a:t>Rozsah iterace je určen jistotou zadání.</a:t>
            </a:r>
          </a:p>
          <a:p>
            <a:r>
              <a:rPr lang="cs-CZ" dirty="0"/>
              <a:t>Základním principem je stanovení priorit požadavků zákazníka.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0851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449939-BA0F-4433-A177-207C7F3A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Předprojektová fáze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684FB9-4B5A-456F-AEFA-02FC57AD4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Prozkoumat příležitost pro projekt;</a:t>
            </a:r>
          </a:p>
          <a:p>
            <a:r>
              <a:rPr lang="cs-CZ" dirty="0"/>
              <a:t>Posoudit proveditelnost daného záměru. </a:t>
            </a:r>
          </a:p>
          <a:p>
            <a:endParaRPr lang="cs-CZ" dirty="0"/>
          </a:p>
          <a:p>
            <a:r>
              <a:rPr lang="cs-CZ" dirty="0"/>
              <a:t>Formalizovaný námět;</a:t>
            </a:r>
          </a:p>
          <a:p>
            <a:r>
              <a:rPr lang="cs-CZ" dirty="0"/>
              <a:t>Logický rámec;</a:t>
            </a:r>
          </a:p>
          <a:p>
            <a:r>
              <a:rPr lang="cs-CZ" dirty="0"/>
              <a:t>Studie proveditelnosti.</a:t>
            </a:r>
          </a:p>
          <a:p>
            <a:endParaRPr lang="cs-CZ" dirty="0"/>
          </a:p>
          <a:p>
            <a:r>
              <a:rPr lang="cs-CZ" dirty="0"/>
              <a:t>Ze zástupců zainteresovaných stran je ustaven řídící výbor projektu.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6237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58D589-85D0-4CAC-A386-77C2AB54D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Podněty vzniku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D77755-50FA-4544-A3D5-03C5E643E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Mandatorní záležitosti;</a:t>
            </a:r>
          </a:p>
          <a:p>
            <a:r>
              <a:rPr lang="cs-CZ" dirty="0"/>
              <a:t>Strategie;</a:t>
            </a:r>
          </a:p>
          <a:p>
            <a:r>
              <a:rPr lang="cs-CZ" dirty="0"/>
              <a:t>Byznys příležitostí;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9809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4EDC4C-540A-41F4-8A57-AE490EFA3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zainteresovaných stran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E4C20C-85BF-4606-9A03-EF8DDDD96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Identifikace;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Analýza reálných očekávání;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Analýza vlivu a zájmu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Tvorba strategie jednání s každou zainteresovanou stranou.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5084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B2595-55A3-4146-9FCD-D1ADA1CD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technika analýzy zainteresovaných stran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22D348-7ABA-423C-91D8-54E52FA81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Identifikace potenciálních ZS;</a:t>
            </a:r>
          </a:p>
          <a:p>
            <a:r>
              <a:rPr lang="cs-CZ" dirty="0"/>
              <a:t>Definování kritérií k popisu ZS nebo jejich očekávání;</a:t>
            </a:r>
          </a:p>
          <a:p>
            <a:r>
              <a:rPr lang="cs-CZ" dirty="0"/>
              <a:t>Definování pohledu ZS na zaměření a činnost organizace;</a:t>
            </a:r>
          </a:p>
          <a:p>
            <a:r>
              <a:rPr lang="cs-CZ" dirty="0"/>
              <a:t>Identifikovat, jak lze uspokojit očekávání ZS;</a:t>
            </a:r>
          </a:p>
          <a:p>
            <a:r>
              <a:rPr lang="cs-CZ" dirty="0"/>
              <a:t>Identifikovat problémy, které byly a jsou s jednotlivými ZS;</a:t>
            </a:r>
          </a:p>
          <a:p>
            <a:r>
              <a:rPr lang="cs-CZ" dirty="0"/>
              <a:t>Identifikace vlivu ZS na rozhodování v organizaci vzhledem k jejich pozici.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3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72A573-B728-4B88-8A80-CD003189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projektového managementu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D8EE32-C07B-4925-8817-9BDEC533F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norem, doporučení a nejlepších zkušeností popisujících, jak řídit projekt.</a:t>
            </a:r>
          </a:p>
          <a:p>
            <a:r>
              <a:rPr lang="cs-CZ" dirty="0"/>
              <a:t>Způsob přístupu k </a:t>
            </a:r>
            <a:r>
              <a:rPr lang="cs-CZ" b="1" dirty="0"/>
              <a:t>návrhu</a:t>
            </a:r>
            <a:r>
              <a:rPr lang="cs-CZ" dirty="0"/>
              <a:t> a realizaci procesu změn tak, aby bylo dosaženo předpokládaného cíle v plánovaném termínu, při stanoveném rozpočtu s disponibilními zdroji tak, aby realizovaná změna nevyvolala nežádoucí vedlejší efekty.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601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E93F6-2AA1-4D49-B263-84EA93D3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Sběr požadavků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89AC33-F13B-4ED6-A0A7-596BBF6B6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Byznys požadavky;</a:t>
            </a:r>
          </a:p>
          <a:p>
            <a:r>
              <a:rPr lang="cs-CZ" dirty="0"/>
              <a:t>Požadavky ZS;</a:t>
            </a:r>
          </a:p>
          <a:p>
            <a:r>
              <a:rPr lang="cs-CZ" dirty="0"/>
              <a:t>Požadavky na vytvářené řešení;</a:t>
            </a:r>
          </a:p>
          <a:p>
            <a:r>
              <a:rPr lang="cs-CZ" dirty="0"/>
              <a:t>Přechodné požadavky;</a:t>
            </a:r>
          </a:p>
          <a:p>
            <a:r>
              <a:rPr lang="cs-CZ" dirty="0"/>
              <a:t>Požadavky na projekt;</a:t>
            </a:r>
          </a:p>
          <a:p>
            <a:r>
              <a:rPr lang="cs-CZ" dirty="0"/>
              <a:t>Požadavky na kvalitu.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086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813F7-B61F-4994-AF18-A2457342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BA04DF-F6E3-4F89-9782-DE9391EF7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Návaznost na vyšší strategii organizace.</a:t>
            </a:r>
          </a:p>
          <a:p>
            <a:r>
              <a:rPr lang="cs-CZ" dirty="0"/>
              <a:t>Formulace vlastní strategie projektu.</a:t>
            </a:r>
          </a:p>
          <a:p>
            <a:pPr lvl="1"/>
            <a:r>
              <a:rPr lang="cs-CZ" dirty="0"/>
              <a:t>Cíl projektu - SMART.</a:t>
            </a:r>
          </a:p>
          <a:p>
            <a:pPr lvl="2"/>
            <a:r>
              <a:rPr lang="cs-CZ" dirty="0"/>
              <a:t>Celkový cíl.</a:t>
            </a:r>
          </a:p>
          <a:p>
            <a:pPr lvl="2"/>
            <a:r>
              <a:rPr lang="cs-CZ" dirty="0"/>
              <a:t>Dílčí cíle.</a:t>
            </a:r>
          </a:p>
          <a:p>
            <a:pPr lvl="2"/>
            <a:r>
              <a:rPr lang="cs-CZ" dirty="0"/>
              <a:t>Neurčovat způsob dosažení.</a:t>
            </a:r>
          </a:p>
          <a:p>
            <a:pPr lvl="1"/>
            <a:r>
              <a:rPr lang="cs-CZ" dirty="0"/>
              <a:t>Analýza současného stavu.</a:t>
            </a:r>
          </a:p>
          <a:p>
            <a:pPr lvl="1"/>
            <a:r>
              <a:rPr lang="cs-CZ" dirty="0"/>
              <a:t>Určení, jakým způsobem projekt optimálně realizovat. </a:t>
            </a:r>
          </a:p>
          <a:p>
            <a:pPr lvl="1"/>
            <a:r>
              <a:rPr lang="cs-CZ" dirty="0"/>
              <a:t>Konkretizace ve studii proveditelnosti. </a:t>
            </a:r>
          </a:p>
          <a:p>
            <a:pPr lvl="1"/>
            <a:r>
              <a:rPr lang="cs-CZ" dirty="0"/>
              <a:t>Variantní řešení. </a:t>
            </a:r>
          </a:p>
          <a:p>
            <a:r>
              <a:rPr lang="cs-CZ" dirty="0"/>
              <a:t>Změnou strategie v průběhu realizace projektu měníme celý realizační rámec</a:t>
            </a:r>
          </a:p>
        </p:txBody>
      </p:sp>
    </p:spTree>
    <p:extLst>
      <p:ext uri="{BB962C8B-B14F-4D97-AF65-F5344CB8AC3E}">
        <p14:creationId xmlns:p14="http://schemas.microsoft.com/office/powerpoint/2010/main" val="27264044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27A9C-E342-4103-99C0-FB5E974A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Logický rámec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1D54E5-CE6E-4C6F-87C4-D0F53CDC7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Pomůcka při stanovování základních logických parametrů projektu.</a:t>
            </a:r>
          </a:p>
          <a:p>
            <a:r>
              <a:rPr lang="cs-CZ" dirty="0"/>
              <a:t>Hierarchické rozlišení požadovaných výsledků:</a:t>
            </a:r>
          </a:p>
          <a:p>
            <a:pPr lvl="1"/>
            <a:r>
              <a:rPr lang="cs-CZ" dirty="0"/>
              <a:t>Výstupy – produkty, které jsme zavázáni dodat vlastníkovi projektu;</a:t>
            </a:r>
          </a:p>
          <a:p>
            <a:pPr lvl="1"/>
            <a:r>
              <a:rPr lang="cs-CZ" dirty="0"/>
              <a:t>Cíl – definovaný stav na konci projektu;</a:t>
            </a:r>
          </a:p>
          <a:p>
            <a:pPr lvl="1"/>
            <a:r>
              <a:rPr lang="cs-CZ" dirty="0"/>
              <a:t>Přínosy – důvod realizace projektu jako takového.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38837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51F75-0199-40C2-990C-E3B267E6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Logický rámec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199FDF3-8EC4-47CC-8BBF-493CB872B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056" y="1677576"/>
            <a:ext cx="7571888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96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8F9F2-35F7-40FB-B66D-B37CF5D6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logického rámce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27295D-CD6E-493C-8661-EDBA8AE48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Stanovte cíl projektu - potřeby vlastníka.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Stanovte výstupy projektu – konkrétní výstupy.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Stanovte skupiny klíčových činností pro dosažení – v hrubých rysech tvorba výstupů.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Stanovte přínosy – upřesnit strategii, kterou projekt podporuje.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Ověřte dodržení vertikální logiky testem jestliže-pak.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Stanovte objektivní ukazatele na úrovni cíle, výstupů a přínosů.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Stanovte prostředky a způsob ověření.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Stanovte požadované předpoklady na každé úrovni.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Určete náklady na provedení činností – rozpočet na realizaci a odhad časového rámce aktivit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Proveďte kontrolní test návrhu.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Přehodnoťte návrh projektu z hlediska zkušenosti s podobnými projekty</a:t>
            </a:r>
          </a:p>
        </p:txBody>
      </p:sp>
    </p:spTree>
    <p:extLst>
      <p:ext uri="{BB962C8B-B14F-4D97-AF65-F5344CB8AC3E}">
        <p14:creationId xmlns:p14="http://schemas.microsoft.com/office/powerpoint/2010/main" val="31299755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581E5-CD61-49B8-BB2B-5A3AA143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Předprojektové analýzy a studie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F2D7462-70BE-4C38-AFE9-39A4341B5D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2895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69058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2EA98-43D1-4CA9-839F-9180BD99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Studie příležitosti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B5AA20-008A-4B72-9AF5-8B05E06C3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/>
              <a:t>Uvědomění si příležitostí, které organizace má.</a:t>
            </a:r>
          </a:p>
          <a:p>
            <a:pPr marL="0" indent="0">
              <a:buNone/>
            </a:pPr>
            <a:r>
              <a:rPr lang="cs-CZ" sz="2400" dirty="0"/>
              <a:t>Podněty získáváme z:</a:t>
            </a:r>
          </a:p>
          <a:p>
            <a:pPr lvl="1"/>
            <a:r>
              <a:rPr lang="cs-CZ" sz="2400" b="1" dirty="0"/>
              <a:t>interních zdrojů:</a:t>
            </a:r>
            <a:r>
              <a:rPr lang="cs-CZ" sz="2400" dirty="0"/>
              <a:t> </a:t>
            </a:r>
          </a:p>
          <a:p>
            <a:pPr lvl="2"/>
            <a:r>
              <a:rPr lang="cs-CZ" dirty="0"/>
              <a:t>marketingová studie, </a:t>
            </a:r>
          </a:p>
          <a:p>
            <a:pPr lvl="2"/>
            <a:r>
              <a:rPr lang="cs-CZ" dirty="0"/>
              <a:t>oborové analýzy,</a:t>
            </a:r>
          </a:p>
          <a:p>
            <a:pPr lvl="1"/>
            <a:r>
              <a:rPr lang="cs-CZ" sz="2400" b="1" dirty="0"/>
              <a:t>externích zdrojů:</a:t>
            </a:r>
          </a:p>
          <a:p>
            <a:pPr lvl="2"/>
            <a:r>
              <a:rPr lang="cs-CZ" dirty="0"/>
              <a:t>analýzy ČSÚ, </a:t>
            </a:r>
          </a:p>
          <a:p>
            <a:pPr lvl="2"/>
            <a:r>
              <a:rPr lang="cs-CZ" dirty="0"/>
              <a:t>odborné studie z akademické sféry, </a:t>
            </a:r>
          </a:p>
          <a:p>
            <a:pPr lvl="2"/>
            <a:r>
              <a:rPr lang="cs-CZ" dirty="0"/>
              <a:t>studie OECD, </a:t>
            </a:r>
          </a:p>
          <a:p>
            <a:pPr lvl="2"/>
            <a:r>
              <a:rPr lang="cs-CZ" dirty="0"/>
              <a:t>studie Světové banky, </a:t>
            </a:r>
          </a:p>
          <a:p>
            <a:pPr lvl="2"/>
            <a:r>
              <a:rPr lang="cs-CZ" dirty="0"/>
              <a:t>analýzy ČNB.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77730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86037-0EBE-4501-816D-077E4C7F8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Podoby studie příležitostí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6CA84B-30B5-402B-BF05-360B3C137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Obecné – </a:t>
            </a:r>
            <a:r>
              <a:rPr lang="cs-CZ" dirty="0"/>
              <a:t>orientují se zjišťování příležitostí v teritoriích, v průmyslových odvětvích či oborech, v možnostech využití zdrojů.</a:t>
            </a:r>
          </a:p>
          <a:p>
            <a:r>
              <a:rPr lang="cs-CZ" b="1" i="1" dirty="0"/>
              <a:t>Specifické </a:t>
            </a:r>
            <a:r>
              <a:rPr lang="cs-CZ" dirty="0"/>
              <a:t>– zaměřují se na identifikaci specifických produktů a služby.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6983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1DD62-E10C-420E-B880-444B0347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návrhy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F34946-BC36-4758-A4DF-6F43FA80A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Požadavky na čas, náklady a kvalitu.</a:t>
            </a:r>
          </a:p>
          <a:p>
            <a:r>
              <a:rPr lang="cs-CZ" dirty="0"/>
              <a:t>Relevantní požadavky: </a:t>
            </a:r>
          </a:p>
          <a:p>
            <a:pPr lvl="1"/>
            <a:r>
              <a:rPr lang="cs-CZ" dirty="0"/>
              <a:t>od zákazníků (interních, externích),</a:t>
            </a:r>
          </a:p>
          <a:p>
            <a:pPr lvl="1"/>
            <a:r>
              <a:rPr lang="cs-CZ" dirty="0"/>
              <a:t>od dodavatelů,</a:t>
            </a:r>
          </a:p>
          <a:p>
            <a:pPr lvl="1"/>
            <a:r>
              <a:rPr lang="cs-CZ" dirty="0"/>
              <a:t>z legislativních norem,</a:t>
            </a:r>
          </a:p>
          <a:p>
            <a:pPr lvl="1"/>
            <a:r>
              <a:rPr lang="cs-CZ" dirty="0"/>
              <a:t>z interních norem organizace</a:t>
            </a:r>
          </a:p>
          <a:p>
            <a:pPr lvl="1"/>
            <a:r>
              <a:rPr lang="cs-CZ" dirty="0"/>
              <a:t>z oblasti techniky a technologie.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46853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DAA9D-C8E6-477C-AB90-8AE8CD8FC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Specifikace zadání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28864A-834D-4D04-A480-C176E77A9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Název úkolu a jeho případné číslo,</a:t>
            </a:r>
          </a:p>
          <a:p>
            <a:pPr lvl="0"/>
            <a:r>
              <a:rPr lang="cs-CZ" dirty="0"/>
              <a:t>definici cílů a specifikaci návrhu,</a:t>
            </a:r>
          </a:p>
          <a:p>
            <a:pPr lvl="0"/>
            <a:r>
              <a:rPr lang="cs-CZ" dirty="0"/>
              <a:t>jméno manažera návrhu a manažera zodpovědného za dozor nad projekty,</a:t>
            </a:r>
          </a:p>
          <a:p>
            <a:pPr lvl="0"/>
            <a:r>
              <a:rPr lang="cs-CZ" dirty="0"/>
              <a:t>jména členů projektových týmů,</a:t>
            </a:r>
          </a:p>
          <a:p>
            <a:pPr lvl="0"/>
            <a:r>
              <a:rPr lang="cs-CZ" dirty="0"/>
              <a:t>etapy a termíny, nepřekročitelné náklady,</a:t>
            </a:r>
          </a:p>
          <a:p>
            <a:pPr lvl="0"/>
            <a:r>
              <a:rPr lang="cs-CZ" dirty="0"/>
              <a:t>akceptační kritéria,</a:t>
            </a:r>
          </a:p>
          <a:p>
            <a:pPr lvl="0"/>
            <a:r>
              <a:rPr lang="cs-CZ" dirty="0"/>
              <a:t>předpokládaná rizika,</a:t>
            </a:r>
          </a:p>
          <a:p>
            <a:pPr lvl="0"/>
            <a:r>
              <a:rPr lang="cs-CZ" dirty="0"/>
              <a:t>podpisy příslušných manažerů vrcholového vedení.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619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036C6F-A0A9-4D26-817A-93A54E9C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Oblasti projektového managementu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E8F583A-C426-470B-A4B9-65D3F160D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7148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195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F6F0AD-7208-40D6-A69D-E159D97FF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Předběžná studie proveditelnosti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47311E-B859-4BD0-AAC7-3EAE066C4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Zpracovává se při rozsáhlých a investičně náročných projektech. </a:t>
            </a:r>
          </a:p>
          <a:p>
            <a:r>
              <a:rPr lang="cs-CZ" dirty="0"/>
              <a:t>Obsahově se neliší od studie proveditelnosti.</a:t>
            </a:r>
          </a:p>
          <a:p>
            <a:r>
              <a:rPr lang="cs-CZ" dirty="0"/>
              <a:t>Rozdíl spočívá především v detailnosti informací a hloubce analýzy a prověřování variant projektu.</a:t>
            </a:r>
          </a:p>
        </p:txBody>
      </p:sp>
    </p:spTree>
    <p:extLst>
      <p:ext uri="{BB962C8B-B14F-4D97-AF65-F5344CB8AC3E}">
        <p14:creationId xmlns:p14="http://schemas.microsoft.com/office/powerpoint/2010/main" val="37897393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564EF1-A983-4AFE-B5BA-E3B3FBAF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Studie proveditelnosti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A5E228-7218-43F3-A5A8-24D384643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Studie detailním způsobem rozpracovává technické, ekonomické, finanční a manažerské aspekty projektu.</a:t>
            </a:r>
          </a:p>
        </p:txBody>
      </p:sp>
    </p:spTree>
    <p:extLst>
      <p:ext uri="{BB962C8B-B14F-4D97-AF65-F5344CB8AC3E}">
        <p14:creationId xmlns:p14="http://schemas.microsoft.com/office/powerpoint/2010/main" val="35665381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2BD45-FB3E-4F13-9C64-CF37F2E7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Struktura studie proveditelnosti dle UNIDO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2E2162-5B09-4FCF-9953-493BFFC46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cs-CZ" dirty="0"/>
              <a:t>Rekapitulace výsledků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Účel projektu a základní myšlenka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Analýza trhu a marketingová strategie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Materiálové a surovinové zdroje, energie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Umístění projektu, nároky na prostor, vliv projektu na životní prostředí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Technologie a výrobní zařízení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Organizace, řízení a režijní náklady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Nároky na lidské zdroje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Realizační plán a rozpočet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Finanční analýza a posouzení investice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65106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A2B328-376F-475A-983E-E7AE6A09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Studie proveditelnosti dle metodiky Ministerstva pro místní rozvoj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7C390A-D391-42BA-9F57-B96DD1892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Titulní strana </a:t>
            </a:r>
          </a:p>
          <a:p>
            <a:r>
              <a:rPr lang="cs-CZ" dirty="0">
                <a:solidFill>
                  <a:srgbClr val="FF0000"/>
                </a:solidFill>
              </a:rPr>
              <a:t>Obsah </a:t>
            </a:r>
          </a:p>
          <a:p>
            <a:r>
              <a:rPr lang="cs-CZ" dirty="0">
                <a:solidFill>
                  <a:srgbClr val="FF0000"/>
                </a:solidFill>
              </a:rPr>
              <a:t>Úvodní informace </a:t>
            </a:r>
          </a:p>
          <a:p>
            <a:pPr lvl="1"/>
            <a:r>
              <a:rPr lang="cs-CZ" dirty="0"/>
              <a:t>Účel zpracování studie proveditelnosti, datum zpracování.</a:t>
            </a:r>
          </a:p>
          <a:p>
            <a:pPr lvl="1"/>
            <a:r>
              <a:rPr lang="cs-CZ" dirty="0"/>
              <a:t>Identifikační údaje o zadavateli, zpracovateli studie a příslušných kontaktních osobách.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6409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5471D-4E27-4BE3-B59A-8E432697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Studie proveditelnosti dle metodiky Ministerstva pro místní rozvoj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08617F-7690-4E99-98FB-4856C3278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Stručné vyhodnocení projektu</a:t>
            </a:r>
          </a:p>
          <a:p>
            <a:pPr lvl="1"/>
            <a:r>
              <a:rPr lang="cs-CZ" dirty="0"/>
              <a:t>Zásadní závěry vyplývající ze zpracované studie proveditelnosti.</a:t>
            </a:r>
          </a:p>
          <a:p>
            <a:pPr lvl="1"/>
            <a:r>
              <a:rPr lang="cs-CZ" dirty="0"/>
              <a:t>V tabulce uvést zásadní finanční ukazatele a jejich hodnoty, výsledky citlivostní analýzy.</a:t>
            </a:r>
          </a:p>
          <a:p>
            <a:pPr lvl="1"/>
            <a:r>
              <a:rPr lang="cs-CZ" dirty="0"/>
              <a:t>Stručné a shrnující zhodnocení finanční efektivity projektu.</a:t>
            </a:r>
          </a:p>
          <a:p>
            <a:pPr lvl="1"/>
            <a:r>
              <a:rPr lang="cs-CZ" dirty="0"/>
              <a:t>Výsledky analýzy rizik.</a:t>
            </a:r>
          </a:p>
          <a:p>
            <a:r>
              <a:rPr lang="cs-CZ" dirty="0">
                <a:solidFill>
                  <a:srgbClr val="FF0000"/>
                </a:solidFill>
              </a:rPr>
              <a:t>Stručný popis podstaty projektu a jeho etap</a:t>
            </a:r>
          </a:p>
          <a:p>
            <a:pPr lvl="1"/>
            <a:r>
              <a:rPr lang="cs-CZ" dirty="0"/>
              <a:t>Komplexní popis hlavních charakteristik projektu a jeho etap.</a:t>
            </a:r>
          </a:p>
          <a:p>
            <a:pPr lvl="1"/>
            <a:r>
              <a:rPr lang="cs-CZ" dirty="0"/>
              <a:t>Název, smysl a zaměření projektu. Investor projektu.</a:t>
            </a:r>
          </a:p>
          <a:p>
            <a:pPr lvl="1"/>
            <a:r>
              <a:rPr lang="cs-CZ" dirty="0"/>
              <a:t>Kapacita projektu, jeho lokalizace.</a:t>
            </a:r>
          </a:p>
          <a:p>
            <a:pPr lvl="1"/>
            <a:r>
              <a:rPr lang="cs-CZ" dirty="0"/>
              <a:t>Specifika etap projektu</a:t>
            </a:r>
          </a:p>
          <a:p>
            <a:pPr lvl="1"/>
            <a:r>
              <a:rPr lang="cs-CZ" dirty="0"/>
              <a:t>Variantní řešení projektu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9541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429BAE-A5F8-45A1-8C62-0128E5BD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Studie proveditelnosti dle metodiky Ministerstva pro místní rozvoj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293B66-50DB-4625-9CC0-19521C3E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Analýza trhu a marketingová strategie </a:t>
            </a:r>
          </a:p>
          <a:p>
            <a:pPr lvl="1"/>
            <a:r>
              <a:rPr lang="cs-CZ" dirty="0"/>
              <a:t>Analýza trhu a odhad poptávky.</a:t>
            </a:r>
          </a:p>
          <a:p>
            <a:pPr lvl="1"/>
            <a:r>
              <a:rPr lang="cs-CZ" dirty="0"/>
              <a:t>Marketingová strategie.</a:t>
            </a:r>
          </a:p>
          <a:p>
            <a:pPr lvl="1"/>
            <a:r>
              <a:rPr lang="cs-CZ" dirty="0"/>
              <a:t>Marketingový mix.</a:t>
            </a:r>
          </a:p>
          <a:p>
            <a:pPr lvl="1"/>
            <a:r>
              <a:rPr lang="cs-CZ" dirty="0"/>
              <a:t>Očekávané marketingové náklady a výnosy projektu.</a:t>
            </a:r>
          </a:p>
          <a:p>
            <a:r>
              <a:rPr lang="cs-CZ" dirty="0">
                <a:solidFill>
                  <a:srgbClr val="FF0000"/>
                </a:solidFill>
              </a:rPr>
              <a:t>Management projektu a řízení lidských zdrojů</a:t>
            </a:r>
          </a:p>
          <a:p>
            <a:pPr lvl="1"/>
            <a:r>
              <a:rPr lang="cs-CZ" dirty="0"/>
              <a:t>Návrh organizačního uspořádání projektu</a:t>
            </a:r>
          </a:p>
          <a:p>
            <a:pPr lvl="1"/>
            <a:r>
              <a:rPr lang="cs-CZ" dirty="0"/>
              <a:t>Model řízení (účastníci projektu a popis činností)</a:t>
            </a:r>
          </a:p>
          <a:p>
            <a:pPr lvl="1"/>
            <a:r>
              <a:rPr lang="cs-CZ" dirty="0"/>
              <a:t>Odhad správní režie </a:t>
            </a:r>
          </a:p>
          <a:p>
            <a:pPr lvl="1"/>
            <a:r>
              <a:rPr lang="cs-CZ" dirty="0"/>
              <a:t>Pracovní síly nutné pro zajištění provozu projektu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33310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CD7F7-9F27-4578-818B-EF6AC530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Studie proveditelnosti dle metodiky Ministerstva pro místní rozvoj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B25555-ABC5-4609-83E9-1BEC1FF2B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Technické a technologické řešení projektu</a:t>
            </a:r>
          </a:p>
          <a:p>
            <a:pPr lvl="1"/>
            <a:r>
              <a:rPr lang="cs-CZ" dirty="0"/>
              <a:t>Zvolená technologie, technické parametry jednotlivých zařízení.</a:t>
            </a:r>
          </a:p>
          <a:p>
            <a:pPr lvl="1"/>
            <a:r>
              <a:rPr lang="cs-CZ" dirty="0"/>
              <a:t>Výhody a nevýhody technologických řešení.</a:t>
            </a:r>
          </a:p>
          <a:p>
            <a:pPr lvl="1"/>
            <a:r>
              <a:rPr lang="cs-CZ" dirty="0"/>
              <a:t>Technická rizika.</a:t>
            </a:r>
          </a:p>
          <a:p>
            <a:pPr lvl="1"/>
            <a:r>
              <a:rPr lang="cs-CZ" dirty="0"/>
              <a:t>Potřebné energetické a materiálové toky.</a:t>
            </a:r>
          </a:p>
          <a:p>
            <a:pPr lvl="1"/>
            <a:r>
              <a:rPr lang="cs-CZ" dirty="0"/>
              <a:t>Údaje o životnostech jednotlivých zařízení, potřebné údržbě a nákladnosti oprav.</a:t>
            </a:r>
          </a:p>
          <a:p>
            <a:pPr lvl="1"/>
            <a:r>
              <a:rPr lang="cs-CZ" dirty="0"/>
              <a:t>Změny v provozní náročnosti vlivem opotřebení.</a:t>
            </a:r>
          </a:p>
          <a:p>
            <a:r>
              <a:rPr lang="cs-CZ" dirty="0">
                <a:solidFill>
                  <a:srgbClr val="FF0000"/>
                </a:solidFill>
              </a:rPr>
              <a:t>Dopad projektu na životní prostředí</a:t>
            </a:r>
          </a:p>
          <a:p>
            <a:pPr lvl="1"/>
            <a:r>
              <a:rPr lang="cs-CZ" dirty="0"/>
              <a:t>Popis veškerých kladných i negativních vlivů plynoucí z realizace projektu.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4006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AF372-DDF3-455D-93AE-0D56467C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Studie proveditelnosti dle metodiky Ministerstva pro místní rozvoj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005B32-765C-4FCF-9BC1-A831DA6D0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Zajištění dlouhodobého majetku</a:t>
            </a:r>
          </a:p>
          <a:p>
            <a:pPr lvl="1"/>
            <a:r>
              <a:rPr lang="cs-CZ" dirty="0"/>
              <a:t>Vymezení struktury dlouhodobého majetku.</a:t>
            </a:r>
          </a:p>
          <a:p>
            <a:pPr lvl="1"/>
            <a:r>
              <a:rPr lang="cs-CZ" dirty="0"/>
              <a:t>Určení výše investičních nákladů.</a:t>
            </a:r>
          </a:p>
          <a:p>
            <a:pPr lvl="1"/>
            <a:r>
              <a:rPr lang="cs-CZ" dirty="0"/>
              <a:t>Problematika servisních podmínek.</a:t>
            </a:r>
          </a:p>
          <a:p>
            <a:pPr lvl="1"/>
            <a:r>
              <a:rPr lang="cs-CZ" dirty="0"/>
              <a:t>Amortizační schéma </a:t>
            </a:r>
          </a:p>
          <a:p>
            <a:r>
              <a:rPr lang="cs-CZ" dirty="0">
                <a:solidFill>
                  <a:srgbClr val="FF0000"/>
                </a:solidFill>
              </a:rPr>
              <a:t>Řízení pracovního kapitálu (oběžný majetek)</a:t>
            </a:r>
          </a:p>
          <a:p>
            <a:pPr lvl="1"/>
            <a:r>
              <a:rPr lang="cs-CZ" dirty="0"/>
              <a:t>Vymezení struktury a velikosti oběžného majetku.</a:t>
            </a:r>
          </a:p>
          <a:p>
            <a:pPr lvl="1"/>
            <a:r>
              <a:rPr lang="cs-CZ" dirty="0"/>
              <a:t>Druhy materiálu, nedokončené výroby, výrobků a zboží bude nutno skladovat včetně objemů.</a:t>
            </a:r>
          </a:p>
          <a:p>
            <a:pPr lvl="1"/>
            <a:r>
              <a:rPr lang="cs-CZ" dirty="0"/>
              <a:t>Vzniklé pohledávky a krátkodobé závazky.</a:t>
            </a:r>
          </a:p>
          <a:p>
            <a:pPr lvl="1"/>
            <a:r>
              <a:rPr lang="cs-CZ" dirty="0"/>
              <a:t>Náročnost projektu na držbu hotovostních prostředků a jejich řízení.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4549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5DFEA-8895-408A-A17D-85EE3E10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Studie proveditelnosti dle metodiky Ministerstva pro místní rozvoj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827923-BAD6-4BD2-B829-EBD08CB16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Řízení rizika</a:t>
            </a:r>
          </a:p>
          <a:p>
            <a:pPr lvl="1"/>
            <a:r>
              <a:rPr lang="cs-CZ" dirty="0"/>
              <a:t>Identifikace aktiv.</a:t>
            </a:r>
          </a:p>
          <a:p>
            <a:pPr lvl="1"/>
            <a:r>
              <a:rPr lang="cs-CZ" dirty="0"/>
              <a:t>Identifikace zdrojů rizika.</a:t>
            </a:r>
          </a:p>
          <a:p>
            <a:pPr lvl="1"/>
            <a:r>
              <a:rPr lang="cs-CZ" dirty="0"/>
              <a:t>Stanovení rizika, určení diskontní sazby.</a:t>
            </a:r>
          </a:p>
          <a:p>
            <a:pPr lvl="1"/>
            <a:r>
              <a:rPr lang="cs-CZ" dirty="0"/>
              <a:t>Opatření k snížení, eliminace rizika.</a:t>
            </a:r>
          </a:p>
          <a:p>
            <a:r>
              <a:rPr lang="cs-CZ" dirty="0">
                <a:solidFill>
                  <a:srgbClr val="FF0000"/>
                </a:solidFill>
              </a:rPr>
              <a:t>Finanční plán a analýza projektu</a:t>
            </a:r>
          </a:p>
          <a:p>
            <a:pPr lvl="1"/>
            <a:r>
              <a:rPr lang="cs-CZ" dirty="0"/>
              <a:t>Základní kalkulace.</a:t>
            </a:r>
          </a:p>
          <a:p>
            <a:pPr lvl="1"/>
            <a:r>
              <a:rPr lang="cs-CZ" dirty="0"/>
              <a:t>Analýza bodu zvratu.</a:t>
            </a:r>
          </a:p>
          <a:p>
            <a:pPr lvl="1"/>
            <a:r>
              <a:rPr lang="cs-CZ" dirty="0"/>
              <a:t>Plán průběhu nákladů a výnosů.</a:t>
            </a:r>
          </a:p>
          <a:p>
            <a:pPr lvl="1"/>
            <a:r>
              <a:rPr lang="cs-CZ" dirty="0"/>
              <a:t>Plánované stavy majetku a zdrojů krytí.</a:t>
            </a:r>
          </a:p>
          <a:p>
            <a:pPr lvl="1"/>
            <a:r>
              <a:rPr lang="cs-CZ" dirty="0"/>
              <a:t>Plán průběhu cash </a:t>
            </a:r>
            <a:r>
              <a:rPr lang="cs-CZ" dirty="0" err="1"/>
              <a:t>flow</a:t>
            </a:r>
            <a:r>
              <a:rPr lang="cs-CZ" dirty="0"/>
              <a:t> (příjmů a výdajů).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7399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48C13-A146-4F34-984C-7C676C2A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Studie proveditelnosti dle metodiky Ministerstva pro místní rozvoj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B9CBE6-C906-49DA-ABBC-3E9E17C8E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Hodnocení efektivity a udržitelnosti projektu</a:t>
            </a:r>
          </a:p>
          <a:p>
            <a:pPr lvl="1"/>
            <a:r>
              <a:rPr lang="cs-CZ" dirty="0"/>
              <a:t>Vyhodnocení finanční rentability projektu hodnotícími ukazateli</a:t>
            </a:r>
          </a:p>
          <a:p>
            <a:pPr lvl="1"/>
            <a:r>
              <a:rPr lang="cs-CZ" dirty="0"/>
              <a:t>Současná hodnota PV.</a:t>
            </a:r>
          </a:p>
          <a:p>
            <a:pPr lvl="1"/>
            <a:r>
              <a:rPr lang="cs-CZ" dirty="0"/>
              <a:t>Čistá současná hodnota NPV.</a:t>
            </a:r>
          </a:p>
          <a:p>
            <a:pPr lvl="1"/>
            <a:r>
              <a:rPr lang="cs-CZ" dirty="0"/>
              <a:t>Vnitřní výnosové procento IRP.</a:t>
            </a:r>
          </a:p>
          <a:p>
            <a:pPr lvl="1"/>
            <a:r>
              <a:rPr lang="cs-CZ" dirty="0"/>
              <a:t>Index rentability (NPV/I).</a:t>
            </a:r>
          </a:p>
          <a:p>
            <a:pPr lvl="1"/>
            <a:r>
              <a:rPr lang="cs-CZ" dirty="0"/>
              <a:t>Doba návratností (DN).</a:t>
            </a:r>
          </a:p>
          <a:p>
            <a:pPr lvl="1"/>
            <a:r>
              <a:rPr lang="cs-CZ" dirty="0"/>
              <a:t>Finanční analýza projektu.</a:t>
            </a:r>
          </a:p>
          <a:p>
            <a:r>
              <a:rPr lang="cs-CZ" dirty="0">
                <a:solidFill>
                  <a:srgbClr val="FF0000"/>
                </a:solidFill>
              </a:rPr>
              <a:t>Harmonogram projektu</a:t>
            </a:r>
          </a:p>
          <a:p>
            <a:pPr lvl="1"/>
            <a:r>
              <a:rPr lang="cs-CZ" dirty="0"/>
              <a:t>Časový plán jednotlivých činností a fází projektu.</a:t>
            </a:r>
          </a:p>
          <a:p>
            <a:r>
              <a:rPr lang="cs-CZ" dirty="0">
                <a:solidFill>
                  <a:srgbClr val="FF0000"/>
                </a:solidFill>
              </a:rPr>
              <a:t>Podrobné závěrečné hodnocení projektu</a:t>
            </a:r>
          </a:p>
          <a:p>
            <a:pPr lvl="1"/>
            <a:r>
              <a:rPr lang="cs-CZ" dirty="0"/>
              <a:t>Komplexní a propracovaný závěr zahrnující výsledné posouzení projektu ze všech uvažovaných hledisek,</a:t>
            </a:r>
          </a:p>
          <a:p>
            <a:pPr lvl="1"/>
            <a:r>
              <a:rPr lang="cs-CZ" dirty="0"/>
              <a:t>Vyjádření k realizovatelnosti a finanční rentabilitě projektu.</a:t>
            </a:r>
          </a:p>
        </p:txBody>
      </p:sp>
    </p:spTree>
    <p:extLst>
      <p:ext uri="{BB962C8B-B14F-4D97-AF65-F5344CB8AC3E}">
        <p14:creationId xmlns:p14="http://schemas.microsoft.com/office/powerpoint/2010/main" val="3332284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B8473-9852-4BB9-8E08-2C2488B6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projektového řízení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D0169CD2-CC06-4D1A-B1AD-DF62BDDA2D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6761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158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378F1-52F1-4211-94E8-78FCBF8E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22. Proces iniciace a zahájení projektu</a:t>
            </a:r>
          </a:p>
        </p:txBody>
      </p:sp>
    </p:spTree>
    <p:extLst>
      <p:ext uri="{BB962C8B-B14F-4D97-AF65-F5344CB8AC3E}">
        <p14:creationId xmlns:p14="http://schemas.microsoft.com/office/powerpoint/2010/main" val="38561286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E52D2-588A-4AED-9776-8AD9AAB0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zahájení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62A9BB-E1EB-4E85-86AB-003D3F75D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Jmenování vlastníka (sponzora) projektu.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Sestavení a schválení </a:t>
            </a:r>
            <a:r>
              <a:rPr lang="cs-CZ" b="1" dirty="0"/>
              <a:t>Zakládací listiny projektu</a:t>
            </a:r>
            <a:r>
              <a:rPr lang="cs-CZ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Uvolnění zdrojů pro další přípravu projektu.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Úlohou manažera projektu je nalézt konsenzuální řešení, nepropadnout optimismu ani pesimismu, ale nalézt pokud možno optimální, racionální a především realistické řešení s jasnými parametry.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8378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EF8F5-DF48-48CB-B706-EBBA97C1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úspěchu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A788CF-E1D5-4603-B775-F2D60E762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Stanovení kritérií a podmínek podle kterých bude posuzován úspěch projektu.</a:t>
            </a:r>
          </a:p>
          <a:p>
            <a:r>
              <a:rPr lang="cs-CZ" dirty="0">
                <a:solidFill>
                  <a:srgbClr val="FF0000"/>
                </a:solidFill>
              </a:rPr>
              <a:t>Hlavní požadavky na kritéria:</a:t>
            </a:r>
          </a:p>
          <a:p>
            <a:pPr lvl="1"/>
            <a:r>
              <a:rPr lang="cs-CZ" dirty="0"/>
              <a:t>Srozumitelnost;</a:t>
            </a:r>
          </a:p>
          <a:p>
            <a:pPr lvl="1"/>
            <a:r>
              <a:rPr lang="cs-CZ" dirty="0"/>
              <a:t>Jednoznačnost;</a:t>
            </a:r>
          </a:p>
          <a:p>
            <a:pPr lvl="1"/>
            <a:r>
              <a:rPr lang="cs-CZ" dirty="0"/>
              <a:t>Měřitelnost.</a:t>
            </a:r>
          </a:p>
          <a:p>
            <a:r>
              <a:rPr lang="cs-CZ" dirty="0">
                <a:solidFill>
                  <a:srgbClr val="FF0000"/>
                </a:solidFill>
              </a:rPr>
              <a:t>Tvrdá kritéria úspěchu</a:t>
            </a:r>
          </a:p>
          <a:p>
            <a:pPr lvl="1"/>
            <a:r>
              <a:rPr lang="cs-CZ" dirty="0"/>
              <a:t>snadno měřitelné, objektivní, stanovená číselným parametrem.</a:t>
            </a:r>
          </a:p>
          <a:p>
            <a:r>
              <a:rPr lang="cs-CZ" dirty="0">
                <a:solidFill>
                  <a:srgbClr val="FF0000"/>
                </a:solidFill>
              </a:rPr>
              <a:t>Měkká kritéria úspěchu</a:t>
            </a:r>
          </a:p>
          <a:p>
            <a:pPr lvl="1"/>
            <a:r>
              <a:rPr lang="cs-CZ" dirty="0"/>
              <a:t>subjektivní povahy, obtížně exaktně měřitelná.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81625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B7DF0D-FCEF-4CFE-B5B6-48C351093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je projekt úspěšný?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EB8D92-797C-4F9C-A256-A41728E06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Výsledný produkt je funkční v zadaných parametrech.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Jsou splněny požadavky zákazníka.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Výstupní produkt projektu je na trhu včas.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Výstupní produkt projektu je v plánované jakosti a ceně.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Je dosahována předpokládaná návratnost vložených prostředků.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Je vliv na životní prostředí a okolí obecně v normě.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7644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93DB09-730D-4E79-A85D-C31ED233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kritických faktorů úspěchu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4E158F-142F-4A98-93FF-15549093F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Vybrat kritické faktory úspěchu pro konkrétní projekt.</a:t>
            </a:r>
          </a:p>
          <a:p>
            <a:r>
              <a:rPr lang="cs-CZ" dirty="0"/>
              <a:t>Z nalezených kritických faktorů vybrat max. 5 rozhodujících faktorů.</a:t>
            </a:r>
          </a:p>
          <a:p>
            <a:r>
              <a:rPr lang="cs-CZ" dirty="0">
                <a:solidFill>
                  <a:srgbClr val="FF0000"/>
                </a:solidFill>
              </a:rPr>
              <a:t>Postup: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Sestavení seznamu kritických faktorů.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Výběr těch faktorů, které jsme schopni navodit a skutečně využít v konkrétním projektu.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Zpracování návrhu opatření k využití vybraných faktorů.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39407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5D03E-65C7-40B6-BBDC-C79C2389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Zakládající listina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6A6385-96CA-4FB6-94ED-847D33878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Hlavní výstup fáze projektu „Zahájení“.</a:t>
            </a:r>
          </a:p>
          <a:p>
            <a:r>
              <a:rPr lang="cs-CZ" dirty="0"/>
              <a:t>Definuje limity rozpočtu, harmonogramu.</a:t>
            </a:r>
          </a:p>
          <a:p>
            <a:r>
              <a:rPr lang="cs-CZ" dirty="0"/>
              <a:t>Definuje požadované výsledky. </a:t>
            </a:r>
          </a:p>
          <a:p>
            <a:r>
              <a:rPr lang="cs-CZ" dirty="0"/>
              <a:t>Zakládací listina projektu by měla být tvořena vždy:</a:t>
            </a:r>
          </a:p>
          <a:p>
            <a:pPr lvl="1"/>
            <a:r>
              <a:rPr lang="cs-CZ" dirty="0"/>
              <a:t>Název projektu;</a:t>
            </a:r>
          </a:p>
          <a:p>
            <a:pPr lvl="1"/>
            <a:r>
              <a:rPr lang="cs-CZ" dirty="0"/>
              <a:t>Cíl projektu;</a:t>
            </a:r>
          </a:p>
          <a:p>
            <a:pPr lvl="1"/>
            <a:r>
              <a:rPr lang="cs-CZ" dirty="0"/>
              <a:t>Hlavní milníky.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55704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0B9206-E8B8-4379-AA2D-047B735F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zpracování zakládací listiny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2B4BD0-3135-4173-AB73-922936D25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Označit projekt identifikačními znaky.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Stanovit prioritu projektu vzhledem k ostatním běžícím projektům.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Rekapitulace hlavních věcných parametrů projektu.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Stanovení jasných mezí nákladů a harmonogramu (hlavní milníky + termíny).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Stanovte základní role pro projekt.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Doplňující informace (např. cílová odměna).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7973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3">
            <a:extLst>
              <a:ext uri="{FF2B5EF4-FFF2-40B4-BE49-F238E27FC236}">
                <a16:creationId xmlns:a16="http://schemas.microsoft.com/office/drawing/2014/main" id="{4C75F03E-2D01-4709-8665-68FC10E6D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31" b="441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470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378F1-52F1-4211-94E8-78FCBF8E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23. Proces plánování a řízení projektu</a:t>
            </a:r>
          </a:p>
        </p:txBody>
      </p:sp>
    </p:spTree>
    <p:extLst>
      <p:ext uri="{BB962C8B-B14F-4D97-AF65-F5344CB8AC3E}">
        <p14:creationId xmlns:p14="http://schemas.microsoft.com/office/powerpoint/2010/main" val="3010646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AB352-6D88-4485-900D-15B468A6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Plánování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04AE40-C41B-4361-94B7-63D678484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jmenován projektový tým.</a:t>
            </a:r>
          </a:p>
          <a:p>
            <a:r>
              <a:rPr lang="cs-CZ" dirty="0"/>
              <a:t>Úkolem je vytvořit PLÁN ŘÍZENÍ PROJEKTU</a:t>
            </a:r>
          </a:p>
        </p:txBody>
      </p:sp>
    </p:spTree>
    <p:extLst>
      <p:ext uri="{BB962C8B-B14F-4D97-AF65-F5344CB8AC3E}">
        <p14:creationId xmlns:p14="http://schemas.microsoft.com/office/powerpoint/2010/main" val="12530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DF2AF-7699-424E-A3B5-41D09670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oblasti řízení projektu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3E1CF18-77D6-45C8-9B8F-6E1221E06F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7513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72842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B833B-2B3B-4AE3-A87F-67A7EA1A1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řízení projektu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4940C8D-FE63-40CF-878E-4320B6F5C7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5205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51377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0076C-C17A-4505-A912-27C98E20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88EC95-0F03-41EA-9957-026113AD4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Integrace klíčová funkce projektového manažera.</a:t>
            </a:r>
          </a:p>
          <a:p>
            <a:r>
              <a:rPr lang="cs-CZ" dirty="0"/>
              <a:t>Koordinace projektu za účelem dosažení cílů.</a:t>
            </a:r>
          </a:p>
          <a:p>
            <a:r>
              <a:rPr lang="cs-CZ" dirty="0"/>
              <a:t>Rozhodování o:</a:t>
            </a:r>
          </a:p>
          <a:p>
            <a:pPr lvl="1"/>
            <a:r>
              <a:rPr lang="cs-CZ" dirty="0"/>
              <a:t>přidělování zdrojů;</a:t>
            </a:r>
          </a:p>
          <a:p>
            <a:pPr lvl="1"/>
            <a:r>
              <a:rPr lang="cs-CZ" dirty="0"/>
              <a:t>vzájemně konkurenčních cílech;</a:t>
            </a:r>
          </a:p>
          <a:p>
            <a:pPr lvl="1"/>
            <a:r>
              <a:rPr lang="cs-CZ" dirty="0"/>
              <a:t>variantách.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70637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53753-8456-4C6A-9F05-F9B6C6B5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změn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567E55-522D-4927-A072-82A5E7E13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r>
              <a:rPr lang="cs-CZ" sz="3400" dirty="0"/>
              <a:t>Evidence vypořádávání všech požadavků na změnu, systematická práce se změnami.</a:t>
            </a:r>
          </a:p>
          <a:p>
            <a:r>
              <a:rPr lang="cs-CZ" sz="3400" dirty="0">
                <a:solidFill>
                  <a:srgbClr val="FF0000"/>
                </a:solidFill>
              </a:rPr>
              <a:t>Dva extrémy:</a:t>
            </a:r>
          </a:p>
          <a:p>
            <a:pPr lvl="1"/>
            <a:r>
              <a:rPr lang="cs-CZ" sz="3400" dirty="0"/>
              <a:t>Ignorování změn;</a:t>
            </a:r>
          </a:p>
          <a:p>
            <a:pPr lvl="1"/>
            <a:r>
              <a:rPr lang="cs-CZ" sz="3400" dirty="0"/>
              <a:t>Realizace všech změn.</a:t>
            </a:r>
          </a:p>
          <a:p>
            <a:r>
              <a:rPr lang="cs-CZ" sz="3400" dirty="0">
                <a:solidFill>
                  <a:srgbClr val="FF0000"/>
                </a:solidFill>
              </a:rPr>
              <a:t>Vnější podněty vyvolávající změny:</a:t>
            </a:r>
          </a:p>
          <a:p>
            <a:pPr lvl="1"/>
            <a:r>
              <a:rPr lang="cs-CZ" sz="3400" dirty="0"/>
              <a:t>Požadavky zákazníka;</a:t>
            </a:r>
          </a:p>
          <a:p>
            <a:pPr lvl="1"/>
            <a:r>
              <a:rPr lang="cs-CZ" sz="3400" dirty="0"/>
              <a:t>Požadavky sponzora projektu;</a:t>
            </a:r>
          </a:p>
          <a:p>
            <a:pPr lvl="1"/>
            <a:r>
              <a:rPr lang="cs-CZ" sz="3400" dirty="0"/>
              <a:t>Legislativní změny;</a:t>
            </a:r>
          </a:p>
          <a:p>
            <a:pPr lvl="1"/>
            <a:r>
              <a:rPr lang="cs-CZ" sz="3400" dirty="0"/>
              <a:t>Změny na trhu;</a:t>
            </a:r>
          </a:p>
          <a:p>
            <a:r>
              <a:rPr lang="cs-CZ" sz="3400" dirty="0">
                <a:solidFill>
                  <a:srgbClr val="FF0000"/>
                </a:solidFill>
              </a:rPr>
              <a:t>Vnitřní podněty vyvolávající změny:</a:t>
            </a:r>
          </a:p>
          <a:p>
            <a:pPr lvl="1"/>
            <a:r>
              <a:rPr lang="cs-CZ" sz="3400" dirty="0"/>
              <a:t>Nejistota v projektu;</a:t>
            </a:r>
          </a:p>
          <a:p>
            <a:pPr lvl="1"/>
            <a:r>
              <a:rPr lang="cs-CZ" sz="3400" dirty="0"/>
              <a:t>Nedostatečná naplánovaná rezerva času, zdrojů a nákladů.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9832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24D9F-76F0-4DC0-8A49-05240B6F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řízení změny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4DC788-A6AD-406C-B25C-CA32B1A9C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Fáze – Identifikace změny;</a:t>
            </a:r>
          </a:p>
          <a:p>
            <a:pPr marL="749808" lvl="1" indent="-457200">
              <a:buFont typeface="+mj-lt"/>
              <a:buAutoNum type="alphaLcParenR"/>
            </a:pPr>
            <a:r>
              <a:rPr lang="cs-CZ" dirty="0"/>
              <a:t>Předložení požadavku na změnu;</a:t>
            </a:r>
          </a:p>
          <a:p>
            <a:pPr marL="749808" lvl="1" indent="-457200">
              <a:buFont typeface="+mj-lt"/>
              <a:buAutoNum type="alphaLcParenR"/>
            </a:pPr>
            <a:r>
              <a:rPr lang="cs-CZ" dirty="0"/>
              <a:t>Registrace návrhu na změnu;</a:t>
            </a:r>
          </a:p>
          <a:p>
            <a:pPr marL="749808" lvl="1" indent="-457200">
              <a:buFont typeface="+mj-lt"/>
              <a:buAutoNum type="alphaLcParenR"/>
            </a:pPr>
            <a:r>
              <a:rPr lang="cs-CZ" dirty="0"/>
              <a:t>Analýza změny;</a:t>
            </a:r>
          </a:p>
          <a:p>
            <a:pPr marL="749808" lvl="1" indent="-457200">
              <a:buFont typeface="+mj-lt"/>
              <a:buAutoNum type="alphaLcParenR"/>
            </a:pPr>
            <a:r>
              <a:rPr lang="cs-CZ" dirty="0"/>
              <a:t>Rozhodnutí o změně;</a:t>
            </a:r>
          </a:p>
          <a:p>
            <a:pPr marL="457200" indent="-457200"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Fáze – Implementace schválené změny;</a:t>
            </a:r>
          </a:p>
          <a:p>
            <a:pPr marL="749808" lvl="1" indent="-457200">
              <a:buFont typeface="+mj-lt"/>
              <a:buAutoNum type="alphaLcParenR"/>
            </a:pPr>
            <a:r>
              <a:rPr lang="cs-CZ" dirty="0"/>
              <a:t>Realizace schválené změny;</a:t>
            </a:r>
          </a:p>
          <a:p>
            <a:pPr marL="749808" lvl="1" indent="-457200">
              <a:buFont typeface="+mj-lt"/>
              <a:buAutoNum type="alphaLcParenR"/>
            </a:pPr>
            <a:r>
              <a:rPr lang="cs-CZ" dirty="0"/>
              <a:t>Prověření implementace schválené změny;</a:t>
            </a:r>
          </a:p>
          <a:p>
            <a:pPr marL="749808" lvl="1" indent="-457200">
              <a:buFont typeface="+mj-lt"/>
              <a:buAutoNum type="alphaLcParenR"/>
            </a:pPr>
            <a:r>
              <a:rPr lang="cs-CZ" dirty="0"/>
              <a:t>Případná realizace nápravných opatření;</a:t>
            </a:r>
          </a:p>
          <a:p>
            <a:pPr marL="457200" indent="-457200"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Fáze – ukončení. </a:t>
            </a:r>
          </a:p>
          <a:p>
            <a:pPr marL="749808" lvl="1" indent="-457200">
              <a:buFont typeface="+mj-lt"/>
              <a:buAutoNum type="alphaLcParenR"/>
            </a:pPr>
            <a:r>
              <a:rPr lang="cs-CZ" dirty="0"/>
              <a:t>Zpracování závěrečné zprávy.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77046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BEB9E-7D9A-49EA-ADDB-C12461CB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rozsahu projektu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714F704-E752-4D40-98AD-3344AB8E1E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9592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8126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6E6F4-5712-4E51-9B0A-75EC2B18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Struktury v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820280-7B88-4D60-9798-E9863419B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Strukturování problému – základní princip projektového řízení:</a:t>
            </a:r>
          </a:p>
          <a:p>
            <a:pPr lvl="1"/>
            <a:r>
              <a:rPr lang="cs-CZ" sz="3200" dirty="0"/>
              <a:t>Prvky - menší lépe zvládnutelné celky;</a:t>
            </a:r>
          </a:p>
          <a:p>
            <a:pPr lvl="1"/>
            <a:r>
              <a:rPr lang="cs-CZ" sz="3200" dirty="0"/>
              <a:t>Vazby.</a:t>
            </a:r>
          </a:p>
          <a:p>
            <a:r>
              <a:rPr lang="cs-CZ" dirty="0"/>
              <a:t>Vertikální hierarchie organizace podle komplexnosti prvků a systému:</a:t>
            </a:r>
          </a:p>
          <a:p>
            <a:pPr lvl="1"/>
            <a:r>
              <a:rPr lang="cs-CZ" sz="3200" dirty="0"/>
              <a:t>Trvalá organizace;</a:t>
            </a:r>
          </a:p>
          <a:p>
            <a:pPr lvl="1"/>
            <a:r>
              <a:rPr lang="cs-CZ" sz="3200" dirty="0"/>
              <a:t>Portfolio;</a:t>
            </a:r>
          </a:p>
          <a:p>
            <a:pPr lvl="1"/>
            <a:r>
              <a:rPr lang="cs-CZ" sz="3200" dirty="0"/>
              <a:t>Část portfolia;</a:t>
            </a:r>
          </a:p>
          <a:p>
            <a:pPr lvl="1"/>
            <a:r>
              <a:rPr lang="cs-CZ" sz="3200" dirty="0"/>
              <a:t>Program;</a:t>
            </a:r>
          </a:p>
          <a:p>
            <a:pPr lvl="1"/>
            <a:r>
              <a:rPr lang="cs-CZ" sz="3200" dirty="0"/>
              <a:t>Podprogram;</a:t>
            </a:r>
          </a:p>
          <a:p>
            <a:pPr lvl="1"/>
            <a:r>
              <a:rPr lang="cs-CZ" sz="3200" dirty="0"/>
              <a:t>Komplexní projekt;</a:t>
            </a:r>
          </a:p>
          <a:p>
            <a:pPr lvl="1"/>
            <a:r>
              <a:rPr lang="cs-CZ" sz="3200" dirty="0"/>
              <a:t>Část komplexního projektu;</a:t>
            </a:r>
          </a:p>
          <a:p>
            <a:pPr lvl="1"/>
            <a:r>
              <a:rPr lang="cs-CZ" sz="3200" dirty="0"/>
              <a:t>Hlavní výstup;</a:t>
            </a:r>
          </a:p>
          <a:p>
            <a:pPr lvl="1"/>
            <a:r>
              <a:rPr lang="cs-CZ" sz="3200" dirty="0"/>
              <a:t>Výstup;</a:t>
            </a:r>
          </a:p>
          <a:p>
            <a:pPr lvl="1"/>
            <a:r>
              <a:rPr lang="cs-CZ" sz="3200" dirty="0"/>
              <a:t>Pracovní balík.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9722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BF7FE-3CE7-4D4B-A999-4D82C16A7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Oddělení CO od JAK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6B5A6B-B368-4D4F-BEAD-9C1DEB07E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Kompletní výčet všeho CO je potřeba udělat.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Řešení JAK to budeme dělat.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4052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8BD41A-7754-4B28-AA70-D985BC7E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Bezezbytkový rozklad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985BAC-5B29-406F-9F13-31D3BD8AE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Popis rozsahu projektu je potřeba </a:t>
            </a:r>
            <a:r>
              <a:rPr lang="cs-CZ" b="1" dirty="0"/>
              <a:t>udělat na 100 % </a:t>
            </a:r>
            <a:r>
              <a:rPr lang="cs-CZ" dirty="0"/>
              <a:t>toho, co musí být dodáno k tomu, aby byl </a:t>
            </a:r>
            <a:r>
              <a:rPr lang="cs-CZ" b="1" dirty="0"/>
              <a:t>splněn cíl projektu </a:t>
            </a:r>
            <a:r>
              <a:rPr lang="cs-CZ" dirty="0"/>
              <a:t>a zároveň pouze to, co je potřeba dodat, resp. zrealizovat výstupy, výsledky či provést služby. </a:t>
            </a:r>
          </a:p>
          <a:p>
            <a:r>
              <a:rPr lang="cs-CZ" dirty="0"/>
              <a:t>100% rozklad je velmi účinnou obranou plíživého narůstání rozsahu.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82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AAD48D-402C-4B0F-9417-85EE148E3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Zákaznická perspektiva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31592A-D86A-42F5-9504-95F74DE79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Formulace cíle, výstupů, pracovních balíků z perspektivy příjemce, zákazníka.</a:t>
            </a:r>
          </a:p>
          <a:p>
            <a:r>
              <a:rPr lang="cs-CZ" dirty="0"/>
              <a:t>Zákazníkem je externí nebo interní osoba potřebující dodávku, se kterou bude dále pracovat.</a:t>
            </a:r>
          </a:p>
        </p:txBody>
      </p:sp>
    </p:spTree>
    <p:extLst>
      <p:ext uri="{BB962C8B-B14F-4D97-AF65-F5344CB8AC3E}">
        <p14:creationId xmlns:p14="http://schemas.microsoft.com/office/powerpoint/2010/main" val="15760485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E8EBF9-B1BC-400C-89CB-FD9F193F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rozsahu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B1FED5-C232-43E3-A164-EA46EF9D2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Dokument popisným způsobem definující projekt!</a:t>
            </a:r>
          </a:p>
          <a:p>
            <a:r>
              <a:rPr lang="cs-CZ" dirty="0"/>
              <a:t>Standardní obsah dokumentu: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Popis zaměření a obsah projektu.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Akceptační kritéria.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Dodávky – všechny jedinečné a ověřitelné produkty, výsledky nebo služby.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Co nebude v rámci projektu realizováno.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Omezení – interní a externí limity.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Předpoklady.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254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9BED4-A5C1-481D-A1C7-202948AE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6A70CC-5B66-4640-B773-BA6877113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Definovaná a vymezená změna z nějakého výchozího stavu do stavu cílového.</a:t>
            </a:r>
          </a:p>
          <a:p>
            <a:r>
              <a:rPr lang="cs-CZ" b="1" dirty="0"/>
              <a:t>Jedinečný časově</a:t>
            </a:r>
            <a:r>
              <a:rPr lang="cs-CZ" dirty="0"/>
              <a:t>, </a:t>
            </a:r>
            <a:r>
              <a:rPr lang="cs-CZ" b="1" dirty="0"/>
              <a:t>nákladově a zdrojově omezený</a:t>
            </a:r>
            <a:r>
              <a:rPr lang="cs-CZ" dirty="0"/>
              <a:t> proces realizovaný za účelem vytvoření </a:t>
            </a:r>
            <a:r>
              <a:rPr lang="cs-CZ" b="1" dirty="0"/>
              <a:t>definovaných výstupů </a:t>
            </a:r>
            <a:r>
              <a:rPr lang="cs-CZ" dirty="0"/>
              <a:t>v </a:t>
            </a:r>
            <a:r>
              <a:rPr lang="cs-CZ" b="1" dirty="0"/>
              <a:t>požadované kvalitě </a:t>
            </a:r>
            <a:r>
              <a:rPr lang="cs-CZ" dirty="0"/>
              <a:t>a v souladu s platnými standardy a odsouhlasenými požadavky.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34702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442F5-30B1-444F-8FB6-87938F333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Hierarchická struktura rozdělení prací WBS</a:t>
            </a:r>
          </a:p>
        </p:txBody>
      </p:sp>
      <p:graphicFrame>
        <p:nvGraphicFramePr>
          <p:cNvPr id="5" name="Zástupný symbol pro obsah 3">
            <a:extLst>
              <a:ext uri="{FF2B5EF4-FFF2-40B4-BE49-F238E27FC236}">
                <a16:creationId xmlns:a16="http://schemas.microsoft.com/office/drawing/2014/main" id="{6EC7D4A1-E397-4942-A8FA-378D53505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9469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4810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FA742-8363-4262-9B69-0A06573B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 k WBS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C8656D-F112-4DCB-8A1C-32110F8EF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400" dirty="0"/>
              <a:t>WBS – </a:t>
            </a:r>
            <a:r>
              <a:rPr lang="cs-CZ" sz="3400" dirty="0" err="1"/>
              <a:t>Work</a:t>
            </a:r>
            <a:r>
              <a:rPr lang="cs-CZ" sz="3400" dirty="0"/>
              <a:t> </a:t>
            </a:r>
            <a:r>
              <a:rPr lang="cs-CZ" sz="3400" dirty="0" err="1"/>
              <a:t>Breakdown</a:t>
            </a:r>
            <a:r>
              <a:rPr lang="cs-CZ" sz="3400" dirty="0"/>
              <a:t> </a:t>
            </a:r>
            <a:r>
              <a:rPr lang="cs-CZ" sz="3400" dirty="0" err="1"/>
              <a:t>Structure</a:t>
            </a:r>
            <a:r>
              <a:rPr lang="cs-CZ" sz="3400" dirty="0"/>
              <a:t>;</a:t>
            </a:r>
          </a:p>
          <a:p>
            <a:r>
              <a:rPr lang="cs-CZ" sz="3400" dirty="0"/>
              <a:t>WBS – definuje, CO má být vyprodukováno, nikoliv JAK a KDY;</a:t>
            </a:r>
          </a:p>
          <a:p>
            <a:r>
              <a:rPr lang="cs-CZ" sz="3400" dirty="0" err="1"/>
              <a:t>Work</a:t>
            </a:r>
            <a:r>
              <a:rPr lang="cs-CZ" sz="3400" dirty="0"/>
              <a:t> = Výsledek (produkt) nebo dodávka, výsledek úsilí - jednotlivé prvky WBS;</a:t>
            </a:r>
          </a:p>
          <a:p>
            <a:r>
              <a:rPr lang="cs-CZ" sz="3400" dirty="0"/>
              <a:t>Dodávka – jedinečné a ověřitelné produkty, výsledky nebo schopnosti vykonávat nějakou službu, které musí být vyprodukovány za účelem dokončení procesu, fáze nebo projektu;  </a:t>
            </a:r>
          </a:p>
          <a:p>
            <a:r>
              <a:rPr lang="cs-CZ" sz="3400" dirty="0"/>
              <a:t>WBS slouží k nalezení a zpřehlednění všech potřebných dodávek.</a:t>
            </a:r>
          </a:p>
          <a:p>
            <a:r>
              <a:rPr lang="cs-CZ" sz="3400" dirty="0"/>
              <a:t>Uplatňuje se stromová struktura a technika dekompozice.</a:t>
            </a:r>
          </a:p>
          <a:p>
            <a:r>
              <a:rPr lang="cs-CZ" sz="3400" dirty="0"/>
              <a:t>Přístupy top – </a:t>
            </a:r>
            <a:r>
              <a:rPr lang="cs-CZ" sz="3400" dirty="0" err="1"/>
              <a:t>down</a:t>
            </a:r>
            <a:r>
              <a:rPr lang="cs-CZ" sz="3400" dirty="0"/>
              <a:t>, </a:t>
            </a:r>
            <a:r>
              <a:rPr lang="cs-CZ" sz="3400" dirty="0" err="1"/>
              <a:t>bottom</a:t>
            </a:r>
            <a:r>
              <a:rPr lang="cs-CZ" sz="3400" dirty="0"/>
              <a:t> - up.</a:t>
            </a:r>
          </a:p>
          <a:p>
            <a:r>
              <a:rPr lang="cs-CZ" sz="3400" dirty="0"/>
              <a:t>Prvky WBS opatřujeme kódem WBS.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2462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3">
            <a:extLst>
              <a:ext uri="{FF2B5EF4-FFF2-40B4-BE49-F238E27FC236}">
                <a16:creationId xmlns:a16="http://schemas.microsoft.com/office/drawing/2014/main" id="{AEB07DAB-CC8F-4A83-BB67-124BC4ED7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5" r="1110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584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100256-5C8E-4F56-B123-B49481EA2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pracovních balíků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25918B-477A-4335-A177-A69CBFBCD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Pracovní balíky – nejnižší úroveň WBS.</a:t>
            </a:r>
          </a:p>
          <a:p>
            <a:r>
              <a:rPr lang="cs-CZ" dirty="0"/>
              <a:t>Další stupeň konkretizace rozsahu projektu.</a:t>
            </a:r>
          </a:p>
          <a:p>
            <a:r>
              <a:rPr lang="cs-CZ" dirty="0"/>
              <a:t>Grafická podoba WBS neumožňuje příliš textu a doplňkových informací k jednotlivým položkám.</a:t>
            </a:r>
          </a:p>
          <a:p>
            <a:r>
              <a:rPr lang="cs-CZ" dirty="0"/>
              <a:t>Popis pracovního balíku v tabulce obsahuje:</a:t>
            </a:r>
          </a:p>
          <a:p>
            <a:pPr lvl="1"/>
            <a:r>
              <a:rPr lang="cs-CZ" sz="1900" dirty="0"/>
              <a:t>Identifikace projektu, zpracovatele, datum;</a:t>
            </a:r>
          </a:p>
          <a:p>
            <a:pPr lvl="1"/>
            <a:r>
              <a:rPr lang="cs-CZ" sz="1900" dirty="0"/>
              <a:t>Název pracovního balíku a jeho číslo;</a:t>
            </a:r>
          </a:p>
          <a:p>
            <a:pPr lvl="1"/>
            <a:r>
              <a:rPr lang="cs-CZ" sz="1900" dirty="0"/>
              <a:t>Popis výstupu;</a:t>
            </a:r>
          </a:p>
          <a:p>
            <a:pPr lvl="1"/>
            <a:r>
              <a:rPr lang="cs-CZ" sz="1900" dirty="0"/>
              <a:t>Milníky a jejich termíny;</a:t>
            </a:r>
          </a:p>
          <a:p>
            <a:pPr lvl="1"/>
            <a:r>
              <a:rPr lang="cs-CZ" sz="1900" dirty="0"/>
              <a:t>Celkový objem práce a celkové náklady;</a:t>
            </a:r>
          </a:p>
          <a:p>
            <a:pPr lvl="1"/>
            <a:r>
              <a:rPr lang="cs-CZ" sz="1900" dirty="0"/>
              <a:t>Konkrétní činnosti, objemy, nároky na materiál, náklady;</a:t>
            </a:r>
          </a:p>
          <a:p>
            <a:pPr lvl="1"/>
            <a:r>
              <a:rPr lang="cs-CZ" sz="1900" dirty="0"/>
              <a:t>Požadavky na kvalitu;</a:t>
            </a:r>
          </a:p>
          <a:p>
            <a:pPr lvl="1"/>
            <a:r>
              <a:rPr lang="cs-CZ" sz="1900" dirty="0"/>
              <a:t>Akceptační kritéria;</a:t>
            </a:r>
          </a:p>
          <a:p>
            <a:pPr lvl="1"/>
            <a:r>
              <a:rPr lang="cs-CZ" sz="1900" dirty="0"/>
              <a:t>Technické informace;</a:t>
            </a:r>
          </a:p>
          <a:p>
            <a:pPr lvl="1"/>
            <a:r>
              <a:rPr lang="cs-CZ" sz="1900" dirty="0"/>
              <a:t>Informace vzhledem ke smlouvě;</a:t>
            </a:r>
          </a:p>
          <a:p>
            <a:pPr lvl="1"/>
            <a:r>
              <a:rPr lang="cs-CZ" sz="1900" dirty="0"/>
              <a:t>Poznámka.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4169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51D62-366F-4FF6-B383-7E565B0A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času v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516101-AA7F-4783-9615-D5676BE31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Plánování času klíčová součást plánování projektu.</a:t>
            </a:r>
          </a:p>
          <a:p>
            <a:r>
              <a:rPr lang="cs-CZ" dirty="0"/>
              <a:t>Východiskem jsou činnosti určené k realizaci (návaznost na WBS).</a:t>
            </a:r>
          </a:p>
          <a:p>
            <a:r>
              <a:rPr lang="cs-CZ" dirty="0"/>
              <a:t>Pracujeme s jednotkami dnů, u rozsáhlých projektů týdny.</a:t>
            </a:r>
          </a:p>
          <a:p>
            <a:r>
              <a:rPr lang="cs-CZ" dirty="0"/>
              <a:t>Setřídění činností a nalezení logických vazeb mezi činnostmi.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06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D2E9A5-3679-41E0-8659-58ED39470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časového plánování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1E9060-5DE3-4D25-B1F9-E3D8490F7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Úsečkové diagramy</a:t>
            </a:r>
          </a:p>
          <a:p>
            <a:pPr lvl="1"/>
            <a:r>
              <a:rPr lang="cs-CZ" dirty="0"/>
              <a:t>Znázorňují časový plán činností a úkolů</a:t>
            </a:r>
          </a:p>
          <a:p>
            <a:r>
              <a:rPr lang="cs-CZ" b="1" dirty="0"/>
              <a:t>Diagram milníků</a:t>
            </a:r>
          </a:p>
          <a:p>
            <a:pPr lvl="1"/>
            <a:r>
              <a:rPr lang="cs-CZ" dirty="0"/>
              <a:t>Ukazuje vybrané klíčové události</a:t>
            </a:r>
          </a:p>
          <a:p>
            <a:r>
              <a:rPr lang="cs-CZ" b="1" dirty="0"/>
              <a:t>Síťové grafy</a:t>
            </a:r>
          </a:p>
          <a:p>
            <a:pPr lvl="1"/>
            <a:r>
              <a:rPr lang="cs-CZ" dirty="0"/>
              <a:t>Znázorňují činnosti, události nebo obojí a zřetelně zobrazují jejich vzájemnou souvislost s těmi, které jim předchází nebo po nich následují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2949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53DD6-4382-4BE5-A4ED-04E3CA271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Úsečkové grafy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0C266D-D677-446D-B96D-19391F150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Nazývají se často </a:t>
            </a:r>
            <a:r>
              <a:rPr lang="cs-CZ" dirty="0" err="1"/>
              <a:t>Ganttovy</a:t>
            </a:r>
            <a:r>
              <a:rPr lang="cs-CZ" dirty="0"/>
              <a:t> diagramy</a:t>
            </a:r>
          </a:p>
          <a:p>
            <a:r>
              <a:rPr lang="cs-CZ" dirty="0"/>
              <a:t>Zavedeny během 1. světové války</a:t>
            </a:r>
          </a:p>
          <a:p>
            <a:r>
              <a:rPr lang="cs-CZ" dirty="0"/>
              <a:t>Snadná tvorba, pochopení, změna</a:t>
            </a:r>
          </a:p>
          <a:p>
            <a:r>
              <a:rPr lang="cs-CZ" dirty="0"/>
              <a:t>Znázorňují, které činnosti jsou v porovnání s plánem v předstihu nebo mají zpoždění.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4238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B1126-FAF5-4F22-885D-013ED4701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Praktická ukázka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7FC3448-793A-4307-BB42-C7ACD0F40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26" y="1196752"/>
            <a:ext cx="8500948" cy="50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786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65C221-5CA4-4C5F-87C6-F0F8AC24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nákladů v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8754FE-B34E-4CF6-A213-294A0A328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Náklady potřeba vidět co nejvíce realisticky.</a:t>
            </a:r>
          </a:p>
          <a:p>
            <a:r>
              <a:rPr lang="cs-CZ" dirty="0"/>
              <a:t>Do kalkulace nutno zahrnout všechny náklady (včetně interních pracovníků).</a:t>
            </a:r>
          </a:p>
          <a:p>
            <a:r>
              <a:rPr lang="cs-CZ" dirty="0"/>
              <a:t>Východiskem rozpočtu projektu je limit peněz, které má projektový manažer k dispozici.</a:t>
            </a:r>
          </a:p>
          <a:p>
            <a:r>
              <a:rPr lang="cs-CZ" dirty="0"/>
              <a:t>Zdroje krytí nejsou obvykle na této úrovni řešeny.</a:t>
            </a:r>
          </a:p>
        </p:txBody>
      </p:sp>
    </p:spTree>
    <p:extLst>
      <p:ext uri="{BB962C8B-B14F-4D97-AF65-F5344CB8AC3E}">
        <p14:creationId xmlns:p14="http://schemas.microsoft.com/office/powerpoint/2010/main" val="4373654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3F3EA-FB99-4D1D-9BD9-3D3274CC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Odhad nákladů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EC5775-0190-47FD-B246-1EE4D9FDB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Vstupy pro odhad nákladů:</a:t>
            </a:r>
          </a:p>
          <a:p>
            <a:pPr lvl="1"/>
            <a:r>
              <a:rPr lang="cs-CZ" dirty="0"/>
              <a:t>Zakládací listina projektu;</a:t>
            </a:r>
          </a:p>
          <a:p>
            <a:pPr lvl="1"/>
            <a:r>
              <a:rPr lang="cs-CZ" dirty="0"/>
              <a:t>Definovaný rozsah projektu;</a:t>
            </a:r>
          </a:p>
          <a:p>
            <a:pPr lvl="1"/>
            <a:r>
              <a:rPr lang="cs-CZ" dirty="0"/>
              <a:t>Časový plán projektu;</a:t>
            </a:r>
          </a:p>
          <a:p>
            <a:pPr lvl="1"/>
            <a:r>
              <a:rPr lang="cs-CZ" dirty="0"/>
              <a:t>Požadavky na zdroje.</a:t>
            </a:r>
          </a:p>
          <a:p>
            <a:r>
              <a:rPr lang="cs-CZ" dirty="0"/>
              <a:t>Přístupy k odhadu:</a:t>
            </a:r>
          </a:p>
          <a:p>
            <a:pPr lvl="1"/>
            <a:r>
              <a:rPr lang="cs-CZ" dirty="0"/>
              <a:t>Analogie;</a:t>
            </a:r>
          </a:p>
          <a:p>
            <a:pPr lvl="1"/>
            <a:r>
              <a:rPr lang="cs-CZ" dirty="0"/>
              <a:t>Stanovení hrubého rozpočtu pomocí parametrů (např. ve stavebnictví orientační náklady na 1m3 obestavěného prostoru podle typu konstrukce a využití);</a:t>
            </a:r>
          </a:p>
          <a:p>
            <a:pPr lvl="1"/>
            <a:r>
              <a:rPr lang="cs-CZ" dirty="0"/>
              <a:t>Agregace pracovních balíků;</a:t>
            </a:r>
          </a:p>
          <a:p>
            <a:r>
              <a:rPr lang="cs-CZ" dirty="0"/>
              <a:t>Výpočet přímých a nepřímých nákladů.</a:t>
            </a:r>
          </a:p>
        </p:txBody>
      </p:sp>
    </p:spTree>
    <p:extLst>
      <p:ext uri="{BB962C8B-B14F-4D97-AF65-F5344CB8AC3E}">
        <p14:creationId xmlns:p14="http://schemas.microsoft.com/office/powerpoint/2010/main" val="317157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E89BB3-24A1-4564-8A4A-FFDBACEE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CF07A-9996-46FB-B347-6D35752C3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Myšlenka, plán změny stávajícího stavu.</a:t>
            </a:r>
          </a:p>
          <a:p>
            <a:r>
              <a:rPr lang="cs-CZ" dirty="0"/>
              <a:t>Součástí činností souvisejících s projektem.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18769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957C1-D019-4A90-AE0D-730D9F45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a finanční plán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B22920-1426-4CBA-8FFC-0FF790BBD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Rozpočet projektu detailně specifikuje jednotlivé výdaje/náklade projektu.</a:t>
            </a:r>
          </a:p>
          <a:p>
            <a:r>
              <a:rPr lang="cs-CZ" dirty="0"/>
              <a:t>Může být doplněn o rozpis zdrojů příjmů/výnosů/ zdrojů krytí nákladů.</a:t>
            </a:r>
          </a:p>
          <a:p>
            <a:r>
              <a:rPr lang="cs-CZ" dirty="0"/>
              <a:t>Finanční plán se skládá z plánu čerpání výdajů a případně i plánu zdrojů výdajů. </a:t>
            </a:r>
          </a:p>
          <a:p>
            <a:r>
              <a:rPr lang="cs-CZ" dirty="0"/>
              <a:t>Rozpis výdajů projektu v čase.</a:t>
            </a:r>
          </a:p>
          <a:p>
            <a:r>
              <a:rPr lang="cs-CZ" dirty="0"/>
              <a:t>Volíme vždy takovou formu, která umožní snadnou kontrolu.</a:t>
            </a:r>
          </a:p>
        </p:txBody>
      </p:sp>
    </p:spTree>
    <p:extLst>
      <p:ext uri="{BB962C8B-B14F-4D97-AF65-F5344CB8AC3E}">
        <p14:creationId xmlns:p14="http://schemas.microsoft.com/office/powerpoint/2010/main" val="15554685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A814A-18B8-4522-B786-89880977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kvality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71D665-0B81-4D5E-8D47-4EFB07D8B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Kvalita dle ISO norem – souhrn všech znaků produktu nebo služby, které ovlivňují jejich schopnost uspokojit stanovené a předpokládané potřeby zákazníka. </a:t>
            </a:r>
          </a:p>
          <a:p>
            <a:r>
              <a:rPr lang="cs-CZ" dirty="0">
                <a:solidFill>
                  <a:srgbClr val="FF0000"/>
                </a:solidFill>
              </a:rPr>
              <a:t>Ve vztahu k projektu dvě hlediska kvality: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Kvalita procesů projektu;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Kvalita produktu projektu.</a:t>
            </a:r>
          </a:p>
          <a:p>
            <a:r>
              <a:rPr lang="cs-CZ" dirty="0">
                <a:solidFill>
                  <a:srgbClr val="FF0000"/>
                </a:solidFill>
              </a:rPr>
              <a:t>Tři hlavní procesy řízení kvality v rámci projektu: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Plánování řízení kvality;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Ujišťování se o kvalitě;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Kontrola kvality.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258526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9F855-AB49-4AA9-8535-2179BCAF3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/>
          <a:lstStyle/>
          <a:p>
            <a:r>
              <a:rPr lang="cs-CZ" b="1" dirty="0"/>
              <a:t>24. Projektový tým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69238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05957-1BDE-479F-A592-159F9119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lidí v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41B253-4169-498F-9096-9EDCFAA27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Lidé </a:t>
            </a:r>
            <a:r>
              <a:rPr lang="cs-CZ" dirty="0" err="1"/>
              <a:t>vs</a:t>
            </a:r>
            <a:r>
              <a:rPr lang="cs-CZ" dirty="0"/>
              <a:t> lidské zdroje.</a:t>
            </a:r>
          </a:p>
          <a:p>
            <a:r>
              <a:rPr lang="cs-CZ" dirty="0"/>
              <a:t>Plánování lidí v projektu.</a:t>
            </a:r>
          </a:p>
          <a:p>
            <a:r>
              <a:rPr lang="cs-CZ" dirty="0"/>
              <a:t>Získávání lidí do projektového týmu.</a:t>
            </a:r>
          </a:p>
          <a:p>
            <a:r>
              <a:rPr lang="cs-CZ" dirty="0"/>
              <a:t>Rozvoj projektového týmu.</a:t>
            </a:r>
          </a:p>
          <a:p>
            <a:r>
              <a:rPr lang="cs-CZ" dirty="0"/>
              <a:t>Řízení projektového týmu.</a:t>
            </a:r>
          </a:p>
          <a:p>
            <a:endParaRPr lang="cs-CZ" dirty="0"/>
          </a:p>
          <a:p>
            <a:r>
              <a:rPr lang="cs-CZ" dirty="0"/>
              <a:t>Plán personálního zajištění projektu – specifikace, kdy a jak budou jednotliví pracovníci pro projekt získáni a jak dlouho je bude potřeba.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51913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88295-B9B1-4608-AA7B-6D24E857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Plánování lidí - přístupy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BE2DD8-F7D9-4F5E-B118-0862248E0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Jednočíselný odhad;</a:t>
            </a:r>
          </a:p>
          <a:p>
            <a:r>
              <a:rPr lang="cs-CZ" dirty="0"/>
              <a:t>Historická zkušenost;</a:t>
            </a:r>
          </a:p>
          <a:p>
            <a:r>
              <a:rPr lang="cs-CZ" dirty="0"/>
              <a:t>Normy;</a:t>
            </a:r>
          </a:p>
          <a:p>
            <a:r>
              <a:rPr lang="cs-CZ" dirty="0"/>
              <a:t>Simulace;</a:t>
            </a:r>
          </a:p>
          <a:p>
            <a:r>
              <a:rPr lang="cs-CZ" dirty="0"/>
              <a:t>Kreativní techniky.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4360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F3412-882A-4275-91C6-E512766E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Nástroje používané během plánování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2EAF93-05D9-4D26-B51A-7E67C8C0D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Organizační diagramy;</a:t>
            </a:r>
          </a:p>
          <a:p>
            <a:pPr lvl="1"/>
            <a:r>
              <a:rPr lang="cs-CZ" dirty="0"/>
              <a:t>Organizační struktura;</a:t>
            </a:r>
          </a:p>
          <a:p>
            <a:pPr lvl="1"/>
            <a:r>
              <a:rPr lang="cs-CZ" dirty="0"/>
              <a:t>Struktura rozpadu zdrojů;</a:t>
            </a:r>
          </a:p>
          <a:p>
            <a:r>
              <a:rPr lang="cs-CZ" dirty="0"/>
              <a:t>Maticová schémata;</a:t>
            </a:r>
          </a:p>
          <a:p>
            <a:r>
              <a:rPr lang="cs-CZ" dirty="0"/>
              <a:t>Matici přiřazení zdrojů;</a:t>
            </a:r>
          </a:p>
          <a:p>
            <a:r>
              <a:rPr lang="cs-CZ" dirty="0"/>
              <a:t>RASCI matice;</a:t>
            </a:r>
          </a:p>
          <a:p>
            <a:r>
              <a:rPr lang="cs-CZ" dirty="0"/>
              <a:t>Popis rolí.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6878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9C822-5655-4BC2-9DF8-997952F8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RASCI matice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7311D1-C499-4E93-A7FD-6628870C1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R - Realizuje </a:t>
            </a:r>
            <a:r>
              <a:rPr lang="cs-CZ" dirty="0"/>
              <a:t>– pracovníci vykonávající potřebnou práci;</a:t>
            </a:r>
          </a:p>
          <a:p>
            <a:r>
              <a:rPr lang="cs-CZ" b="1" dirty="0"/>
              <a:t>A – Schvaluje </a:t>
            </a:r>
            <a:r>
              <a:rPr lang="cs-CZ" dirty="0"/>
              <a:t>– osoba s právem schválit daný pracovní balík;</a:t>
            </a:r>
          </a:p>
          <a:p>
            <a:r>
              <a:rPr lang="cs-CZ" b="1" dirty="0"/>
              <a:t>S – Spolupracuje, podporuje </a:t>
            </a:r>
            <a:r>
              <a:rPr lang="cs-CZ" dirty="0"/>
              <a:t>– osoba podřízená osobě přiřazené k realizaci pracovního balíku a spolupracující na jeho realizaci;</a:t>
            </a:r>
          </a:p>
          <a:p>
            <a:r>
              <a:rPr lang="cs-CZ" b="1" dirty="0"/>
              <a:t>K – Konzultuje </a:t>
            </a:r>
            <a:r>
              <a:rPr lang="cs-CZ" dirty="0"/>
              <a:t>– osoba, se kterou je postup prací konzultován;</a:t>
            </a:r>
          </a:p>
          <a:p>
            <a:r>
              <a:rPr lang="cs-CZ" b="1" dirty="0"/>
              <a:t>I – Je informována </a:t>
            </a:r>
            <a:r>
              <a:rPr lang="cs-CZ" dirty="0"/>
              <a:t>– osoba informována o průběžném stavu a výstupech z dané oblasti.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75146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299FD2-C9E1-4EB3-9C72-74EF4BDB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Získávání a výběr lidí do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9FEA94-A6A4-4F7F-82D9-C343A89E6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Najít a přijmout lidi do pracovního poměru;</a:t>
            </a:r>
          </a:p>
          <a:p>
            <a:r>
              <a:rPr lang="cs-CZ" dirty="0"/>
              <a:t>Najmout specialisty na kratší dobu;</a:t>
            </a:r>
          </a:p>
          <a:p>
            <a:r>
              <a:rPr lang="cs-CZ" dirty="0"/>
              <a:t>Zadat práci externě.</a:t>
            </a:r>
          </a:p>
          <a:p>
            <a:endParaRPr lang="cs-CZ" dirty="0"/>
          </a:p>
          <a:p>
            <a:r>
              <a:rPr lang="cs-CZ" b="1" dirty="0"/>
              <a:t>Nutné požadavky </a:t>
            </a:r>
            <a:r>
              <a:rPr lang="cs-CZ" dirty="0"/>
              <a:t>– nesplňuje-li kandidát, nelze jej do týmu přijmout.</a:t>
            </a:r>
          </a:p>
          <a:p>
            <a:r>
              <a:rPr lang="cs-CZ" b="1" dirty="0"/>
              <a:t>Vhodné požadavky </a:t>
            </a:r>
            <a:r>
              <a:rPr lang="cs-CZ" dirty="0"/>
              <a:t>– tyto požadavky nejsou nutné, ale jsou pro uchazeče pozitivní.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69509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9B702D-FC27-49C7-BE49-02AAC764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Virtuální týmy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918256-6A8D-40E2-9B84-9EA6A11CB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Týmy složené z lidí pracujících na různých místech, v různých časových pásmech aniž by se fyzicky setkali.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67F6E5-C386-4DC5-AEE9-3EA7A9CEC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429000"/>
            <a:ext cx="6133108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8727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4DA98-79D3-4446-861A-2D973022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 individuálních dovedností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5D9033-D62E-42B1-A711-46A5A5E32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Vzdělávání – </a:t>
            </a:r>
            <a:r>
              <a:rPr lang="cs-CZ" dirty="0"/>
              <a:t>dodávání znalostí;</a:t>
            </a:r>
          </a:p>
          <a:p>
            <a:r>
              <a:rPr lang="cs-CZ" b="1" dirty="0"/>
              <a:t>Výcvik (trénink) </a:t>
            </a:r>
            <a:r>
              <a:rPr lang="cs-CZ" dirty="0"/>
              <a:t>– osvojení si praktických dovedností;</a:t>
            </a:r>
          </a:p>
          <a:p>
            <a:r>
              <a:rPr lang="cs-CZ" b="1" dirty="0"/>
              <a:t>Koučování</a:t>
            </a:r>
            <a:r>
              <a:rPr lang="cs-CZ" dirty="0"/>
              <a:t> – postoje, hodnoty a přesvědčení; </a:t>
            </a:r>
          </a:p>
          <a:p>
            <a:r>
              <a:rPr lang="cs-CZ" b="1" dirty="0"/>
              <a:t>Mentorování</a:t>
            </a:r>
            <a:r>
              <a:rPr lang="cs-CZ" dirty="0"/>
              <a:t> – širší souvislosti působnosti jedince v čase a v prostoru.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8647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4200</Words>
  <Application>Microsoft Office PowerPoint</Application>
  <PresentationFormat>On-screen Show (4:3)</PresentationFormat>
  <Paragraphs>693</Paragraphs>
  <Slides>108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1" baseType="lpstr">
      <vt:lpstr>Arial</vt:lpstr>
      <vt:lpstr>Calibri</vt:lpstr>
      <vt:lpstr>Office Theme</vt:lpstr>
      <vt:lpstr>Projektový a dotační management</vt:lpstr>
      <vt:lpstr>Plán přednášky</vt:lpstr>
      <vt:lpstr>20. Projekt a řízení projektu, organizační struktura projektu </vt:lpstr>
      <vt:lpstr>Definice projektového managementu</vt:lpstr>
      <vt:lpstr>Oblasti projektového managementu</vt:lpstr>
      <vt:lpstr>Principy projektového řízení</vt:lpstr>
      <vt:lpstr>Základní oblasti řízení projektu</vt:lpstr>
      <vt:lpstr>Definice projektu</vt:lpstr>
      <vt:lpstr>Návrh</vt:lpstr>
      <vt:lpstr>Podoby návrhu</vt:lpstr>
      <vt:lpstr>Zainteresované strany – role</vt:lpstr>
      <vt:lpstr>Projektová kritéria</vt:lpstr>
      <vt:lpstr>Příklady projektů</vt:lpstr>
      <vt:lpstr>Program</vt:lpstr>
      <vt:lpstr>Portfolio</vt:lpstr>
      <vt:lpstr>Řídící výbor projektu</vt:lpstr>
      <vt:lpstr>Řídící výbor projektu</vt:lpstr>
      <vt:lpstr>Organizační struktura projektu</vt:lpstr>
      <vt:lpstr>Řídící tým projektu a jeho struktura</vt:lpstr>
      <vt:lpstr>Manažer projektu</vt:lpstr>
      <vt:lpstr>Pravomoci manažera projektu</vt:lpstr>
      <vt:lpstr>Garant výstupu</vt:lpstr>
      <vt:lpstr>Pravomoci garanta výstupu projektu</vt:lpstr>
      <vt:lpstr>Organizační struktura projektu</vt:lpstr>
      <vt:lpstr>Modely organizačního uspořádání projektového managementu</vt:lpstr>
      <vt:lpstr> Projektová kancelář</vt:lpstr>
      <vt:lpstr>Hlavní funkce projektové kanceláře</vt:lpstr>
      <vt:lpstr>21. Životní cyklus projektu</vt:lpstr>
      <vt:lpstr>Životní cyklus projektu</vt:lpstr>
      <vt:lpstr>Model fází řízení projektu</vt:lpstr>
      <vt:lpstr>Milník</vt:lpstr>
      <vt:lpstr>Co milník představuje?</vt:lpstr>
      <vt:lpstr>Rozhodovací uzly</vt:lpstr>
      <vt:lpstr>Základní a doplňkové dokumenty</vt:lpstr>
      <vt:lpstr>Agilní přístupy k životnímu cyklu projektu</vt:lpstr>
      <vt:lpstr>Předprojektová fáze</vt:lpstr>
      <vt:lpstr>Podněty vzniku projektu</vt:lpstr>
      <vt:lpstr>Řízení zainteresovaných stran</vt:lpstr>
      <vt:lpstr>Základní technika analýzy zainteresovaných stran</vt:lpstr>
      <vt:lpstr>Sběr požadavků</vt:lpstr>
      <vt:lpstr>Strategie projektu</vt:lpstr>
      <vt:lpstr>Logický rámec</vt:lpstr>
      <vt:lpstr>Logický rámec</vt:lpstr>
      <vt:lpstr>Tvorba logického rámce</vt:lpstr>
      <vt:lpstr>Předprojektové analýzy a studie</vt:lpstr>
      <vt:lpstr>Studie příležitosti</vt:lpstr>
      <vt:lpstr>Podoby studie příležitostí</vt:lpstr>
      <vt:lpstr>Požadavky na návrhy</vt:lpstr>
      <vt:lpstr>Specifikace zadání</vt:lpstr>
      <vt:lpstr>Předběžná studie proveditelnosti</vt:lpstr>
      <vt:lpstr>Studie proveditelnosti</vt:lpstr>
      <vt:lpstr>Struktura studie proveditelnosti dle UNIDO</vt:lpstr>
      <vt:lpstr>Studie proveditelnosti dle metodiky Ministerstva pro místní rozvoj</vt:lpstr>
      <vt:lpstr>Studie proveditelnosti dle metodiky Ministerstva pro místní rozvoj</vt:lpstr>
      <vt:lpstr>Studie proveditelnosti dle metodiky Ministerstva pro místní rozvoj</vt:lpstr>
      <vt:lpstr>Studie proveditelnosti dle metodiky Ministerstva pro místní rozvoj</vt:lpstr>
      <vt:lpstr>Studie proveditelnosti dle metodiky Ministerstva pro místní rozvoj</vt:lpstr>
      <vt:lpstr>Studie proveditelnosti dle metodiky Ministerstva pro místní rozvoj</vt:lpstr>
      <vt:lpstr>Studie proveditelnosti dle metodiky Ministerstva pro místní rozvoj</vt:lpstr>
      <vt:lpstr>22. Proces iniciace a zahájení projektu</vt:lpstr>
      <vt:lpstr>Proces zahájení projektu</vt:lpstr>
      <vt:lpstr>Kritéria úspěchu</vt:lpstr>
      <vt:lpstr>Kdy je projekt úspěšný?</vt:lpstr>
      <vt:lpstr>Analýza kritických faktorů úspěchu</vt:lpstr>
      <vt:lpstr>Zakládající listina projektu</vt:lpstr>
      <vt:lpstr>Proces zpracování zakládací listiny</vt:lpstr>
      <vt:lpstr>PowerPoint Presentation</vt:lpstr>
      <vt:lpstr>23. Proces plánování a řízení projektu</vt:lpstr>
      <vt:lpstr>Plánování projektu</vt:lpstr>
      <vt:lpstr>Plán řízení projektu</vt:lpstr>
      <vt:lpstr>Řízení projektu</vt:lpstr>
      <vt:lpstr>Řízení změn</vt:lpstr>
      <vt:lpstr>Proces řízení změny</vt:lpstr>
      <vt:lpstr>Řízení rozsahu projektu</vt:lpstr>
      <vt:lpstr>Struktury v projektu</vt:lpstr>
      <vt:lpstr>Oddělení CO od JAK</vt:lpstr>
      <vt:lpstr>Bezezbytkový rozklad</vt:lpstr>
      <vt:lpstr>Zákaznická perspektiva</vt:lpstr>
      <vt:lpstr>Popis rozsahu projektu</vt:lpstr>
      <vt:lpstr>Hierarchická struktura rozdělení prací WBS</vt:lpstr>
      <vt:lpstr>Pojmy k WBS</vt:lpstr>
      <vt:lpstr>PowerPoint Presentation</vt:lpstr>
      <vt:lpstr>Popis pracovních balíků</vt:lpstr>
      <vt:lpstr>Řízení času v projektu</vt:lpstr>
      <vt:lpstr>Metody časového plánování</vt:lpstr>
      <vt:lpstr>Úsečkové grafy</vt:lpstr>
      <vt:lpstr>Praktická ukázka</vt:lpstr>
      <vt:lpstr>Řízení nákladů v projektu</vt:lpstr>
      <vt:lpstr>Odhad nákladů projektu</vt:lpstr>
      <vt:lpstr>Rozpočet a finanční plán</vt:lpstr>
      <vt:lpstr>Řízení kvality projektu</vt:lpstr>
      <vt:lpstr>24. Projektový tým</vt:lpstr>
      <vt:lpstr>Řízení lidí v projektu</vt:lpstr>
      <vt:lpstr>Plánování lidí - přístupy</vt:lpstr>
      <vt:lpstr>Nástroje používané během plánování</vt:lpstr>
      <vt:lpstr>RASCI matice</vt:lpstr>
      <vt:lpstr>Získávání a výběr lidí do projektu</vt:lpstr>
      <vt:lpstr>Virtuální týmy</vt:lpstr>
      <vt:lpstr>Rozvoj individuálních dovedností</vt:lpstr>
      <vt:lpstr>Vedení vs. řízení</vt:lpstr>
      <vt:lpstr>Formy spolupráce</vt:lpstr>
      <vt:lpstr>Nutné charakteristiky týmu</vt:lpstr>
      <vt:lpstr>Fáze vzniku týmu</vt:lpstr>
      <vt:lpstr>Role členů týmu</vt:lpstr>
      <vt:lpstr>Teambuilding</vt:lpstr>
      <vt:lpstr>Nástroje pro zvyšování výkonu týmu</vt:lpstr>
      <vt:lpstr>Řízení projektového týmu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Procesní a projektový management</dc:title>
  <dc:creator>Jaroslav Hubacek</dc:creator>
  <cp:lastModifiedBy>Kolos, Pavel (ISC Eng)</cp:lastModifiedBy>
  <cp:revision>27</cp:revision>
  <cp:lastPrinted>2018-11-11T18:49:19Z</cp:lastPrinted>
  <dcterms:created xsi:type="dcterms:W3CDTF">2018-10-28T11:32:01Z</dcterms:created>
  <dcterms:modified xsi:type="dcterms:W3CDTF">2021-12-09T08:39:47Z</dcterms:modified>
</cp:coreProperties>
</file>