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3" r:id="rId2"/>
    <p:sldId id="325" r:id="rId3"/>
    <p:sldId id="324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64" d="100"/>
          <a:sy n="64" d="100"/>
        </p:scale>
        <p:origin x="72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DC883-1254-42F5-978E-D1BD2F5FCAC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C54BB7-1C97-408C-96A7-E31DA17A4F2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gm:t>
    </dgm:pt>
    <dgm:pt modelId="{AD643BD7-2B67-486E-B46A-108B8F34735D}" type="par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C4AE43-04D7-4553-8AF2-F5BEE0D723BD}" type="sib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439A6-8821-403C-81D8-D92A236CAEA4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gm:t>
    </dgm:pt>
    <dgm:pt modelId="{0E7BA0F6-BA3E-4FD6-9B52-80775AFF1B64}" type="par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83ECEF-3B29-4515-BE2A-1B0B27749F24}" type="sib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0EADD-CFA5-4556-9822-3F0FFA61F99F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gm:t>
    </dgm:pt>
    <dgm:pt modelId="{C2A0E07F-45B6-4B45-97DA-CC6A0700F0A2}" type="par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E0CA17-35F6-44C8-892A-034617BAA8F0}" type="sib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7AAB3C-0BC2-4E03-8C59-9A30F2B02F70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gm:t>
    </dgm:pt>
    <dgm:pt modelId="{1BF516CA-CC4E-4429-BE1B-C32EAD13D157}" type="par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CFCA5-8DE3-4B3C-B53B-7B60793933BB}" type="sib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110538-6EB2-426E-805F-83192351CCCC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gm:t>
    </dgm:pt>
    <dgm:pt modelId="{EFBBBBE4-E130-42AE-840F-9E356BAFC973}" type="par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DE00E0-9842-4852-A491-8F25B72FEF65}" type="sib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E18FB2-2532-4C78-8C96-D7D99376C40E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gm:t>
    </dgm:pt>
    <dgm:pt modelId="{9838BB16-048E-4C9C-880E-9D2354F706D8}" type="par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E25BB-82FA-4BB6-B8D9-6886AB01470F}" type="sib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CEC4C-C481-408B-80B7-98034FB5FFC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gm:t>
    </dgm:pt>
    <dgm:pt modelId="{7BCC11B0-147E-4B6A-906F-C7DBBCAC7061}" type="par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8546-F4E3-4684-BD15-9DCF09303B5B}" type="sib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98A2DF-E459-4CF7-9968-B2D38219FF5C}" type="pres">
      <dgm:prSet presAssocID="{F66DC883-1254-42F5-978E-D1BD2F5FCAC4}" presName="CompostProcess" presStyleCnt="0">
        <dgm:presLayoutVars>
          <dgm:dir/>
          <dgm:resizeHandles val="exact"/>
        </dgm:presLayoutVars>
      </dgm:prSet>
      <dgm:spPr/>
    </dgm:pt>
    <dgm:pt modelId="{5B9BF8BA-8AE1-4883-BBD0-2A8C9439949A}" type="pres">
      <dgm:prSet presAssocID="{F66DC883-1254-42F5-978E-D1BD2F5FCAC4}" presName="arrow" presStyleLbl="bgShp" presStyleIdx="0" presStyleCnt="1" custScaleX="117515" custLinFactNeighborX="66" custLinFactNeighborY="1878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</dgm:pt>
    <dgm:pt modelId="{CEE38C04-D966-493A-ACEA-CFDE731619B2}" type="pres">
      <dgm:prSet presAssocID="{F66DC883-1254-42F5-978E-D1BD2F5FCAC4}" presName="linearProcess" presStyleCnt="0"/>
      <dgm:spPr/>
    </dgm:pt>
    <dgm:pt modelId="{ABC6CC12-D3CE-4FDB-AFD1-1CF87230FBD9}" type="pres">
      <dgm:prSet presAssocID="{21C54BB7-1C97-408C-96A7-E31DA17A4F26}" presName="textNode" presStyleLbl="node1" presStyleIdx="0" presStyleCnt="7">
        <dgm:presLayoutVars>
          <dgm:bulletEnabled val="1"/>
        </dgm:presLayoutVars>
      </dgm:prSet>
      <dgm:spPr/>
    </dgm:pt>
    <dgm:pt modelId="{B4B3BFD4-D928-4351-83BC-65D9BC498184}" type="pres">
      <dgm:prSet presAssocID="{76C4AE43-04D7-4553-8AF2-F5BEE0D723BD}" presName="sibTrans" presStyleCnt="0"/>
      <dgm:spPr/>
    </dgm:pt>
    <dgm:pt modelId="{E727C3EC-8C77-4BDB-86EC-CD2538857314}" type="pres">
      <dgm:prSet presAssocID="{DF3439A6-8821-403C-81D8-D92A236CAEA4}" presName="textNode" presStyleLbl="node1" presStyleIdx="1" presStyleCnt="7">
        <dgm:presLayoutVars>
          <dgm:bulletEnabled val="1"/>
        </dgm:presLayoutVars>
      </dgm:prSet>
      <dgm:spPr/>
    </dgm:pt>
    <dgm:pt modelId="{D0B35A22-0793-4FFA-8DBC-FCFB24AFEDA4}" type="pres">
      <dgm:prSet presAssocID="{4583ECEF-3B29-4515-BE2A-1B0B27749F24}" presName="sibTrans" presStyleCnt="0"/>
      <dgm:spPr/>
    </dgm:pt>
    <dgm:pt modelId="{2FD99EE5-4F80-440F-B275-E3F51DEC9B5D}" type="pres">
      <dgm:prSet presAssocID="{5A7AAB3C-0BC2-4E03-8C59-9A30F2B02F70}" presName="textNode" presStyleLbl="node1" presStyleIdx="2" presStyleCnt="7">
        <dgm:presLayoutVars>
          <dgm:bulletEnabled val="1"/>
        </dgm:presLayoutVars>
      </dgm:prSet>
      <dgm:spPr/>
    </dgm:pt>
    <dgm:pt modelId="{50E483EB-C507-4F3E-B0AB-A586ED0CA328}" type="pres">
      <dgm:prSet presAssocID="{05ECFCA5-8DE3-4B3C-B53B-7B60793933BB}" presName="sibTrans" presStyleCnt="0"/>
      <dgm:spPr/>
    </dgm:pt>
    <dgm:pt modelId="{3F1201B6-C5B4-4E8C-80A7-3DDE98F4D412}" type="pres">
      <dgm:prSet presAssocID="{2630EADD-CFA5-4556-9822-3F0FFA61F99F}" presName="textNode" presStyleLbl="node1" presStyleIdx="3" presStyleCnt="7">
        <dgm:presLayoutVars>
          <dgm:bulletEnabled val="1"/>
        </dgm:presLayoutVars>
      </dgm:prSet>
      <dgm:spPr/>
    </dgm:pt>
    <dgm:pt modelId="{106F5BF7-680E-4E96-80CB-67EEBCFD844A}" type="pres">
      <dgm:prSet presAssocID="{36E0CA17-35F6-44C8-892A-034617BAA8F0}" presName="sibTrans" presStyleCnt="0"/>
      <dgm:spPr/>
    </dgm:pt>
    <dgm:pt modelId="{AC818222-ED9F-4228-AB9A-A6730E2CF9D2}" type="pres">
      <dgm:prSet presAssocID="{F4110538-6EB2-426E-805F-83192351CCCC}" presName="textNode" presStyleLbl="node1" presStyleIdx="4" presStyleCnt="7">
        <dgm:presLayoutVars>
          <dgm:bulletEnabled val="1"/>
        </dgm:presLayoutVars>
      </dgm:prSet>
      <dgm:spPr/>
    </dgm:pt>
    <dgm:pt modelId="{B1CD85A2-AB0B-44A4-9A65-E33E9B8849BE}" type="pres">
      <dgm:prSet presAssocID="{B3DE00E0-9842-4852-A491-8F25B72FEF65}" presName="sibTrans" presStyleCnt="0"/>
      <dgm:spPr/>
    </dgm:pt>
    <dgm:pt modelId="{019AD271-48CA-42B0-9926-E6B045990337}" type="pres">
      <dgm:prSet presAssocID="{C4E18FB2-2532-4C78-8C96-D7D99376C40E}" presName="textNode" presStyleLbl="node1" presStyleIdx="5" presStyleCnt="7">
        <dgm:presLayoutVars>
          <dgm:bulletEnabled val="1"/>
        </dgm:presLayoutVars>
      </dgm:prSet>
      <dgm:spPr/>
    </dgm:pt>
    <dgm:pt modelId="{F2302C6D-DDFF-48C9-879A-7B3C4401CB52}" type="pres">
      <dgm:prSet presAssocID="{CFCE25BB-82FA-4BB6-B8D9-6886AB01470F}" presName="sibTrans" presStyleCnt="0"/>
      <dgm:spPr/>
    </dgm:pt>
    <dgm:pt modelId="{FC7C8AC1-9C39-4751-A9FA-497AE2693FF2}" type="pres">
      <dgm:prSet presAssocID="{D05CEC4C-C481-408B-80B7-98034FB5FFC6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32D16F0F-91B8-4F3A-BE03-C71C00AFA491}" type="presOf" srcId="{F66DC883-1254-42F5-978E-D1BD2F5FCAC4}" destId="{3C98A2DF-E459-4CF7-9968-B2D38219FF5C}" srcOrd="0" destOrd="0" presId="urn:microsoft.com/office/officeart/2005/8/layout/hProcess9"/>
    <dgm:cxn modelId="{ADBA1718-0AAA-40D6-BDF1-19D119E60DF9}" type="presOf" srcId="{21C54BB7-1C97-408C-96A7-E31DA17A4F26}" destId="{ABC6CC12-D3CE-4FDB-AFD1-1CF87230FBD9}" srcOrd="0" destOrd="0" presId="urn:microsoft.com/office/officeart/2005/8/layout/hProcess9"/>
    <dgm:cxn modelId="{AA376624-0363-430C-8F36-9C76FE5B58A1}" srcId="{F66DC883-1254-42F5-978E-D1BD2F5FCAC4}" destId="{21C54BB7-1C97-408C-96A7-E31DA17A4F26}" srcOrd="0" destOrd="0" parTransId="{AD643BD7-2B67-486E-B46A-108B8F34735D}" sibTransId="{76C4AE43-04D7-4553-8AF2-F5BEE0D723BD}"/>
    <dgm:cxn modelId="{A0363029-6EFE-4CD7-8E61-F55E6075289D}" type="presOf" srcId="{2630EADD-CFA5-4556-9822-3F0FFA61F99F}" destId="{3F1201B6-C5B4-4E8C-80A7-3DDE98F4D412}" srcOrd="0" destOrd="0" presId="urn:microsoft.com/office/officeart/2005/8/layout/hProcess9"/>
    <dgm:cxn modelId="{03627E66-63C9-4306-AC33-960DF2B8AEC0}" srcId="{F66DC883-1254-42F5-978E-D1BD2F5FCAC4}" destId="{DF3439A6-8821-403C-81D8-D92A236CAEA4}" srcOrd="1" destOrd="0" parTransId="{0E7BA0F6-BA3E-4FD6-9B52-80775AFF1B64}" sibTransId="{4583ECEF-3B29-4515-BE2A-1B0B27749F24}"/>
    <dgm:cxn modelId="{2CA05648-CDA1-4D92-9AAF-C47B6CED051E}" type="presOf" srcId="{5A7AAB3C-0BC2-4E03-8C59-9A30F2B02F70}" destId="{2FD99EE5-4F80-440F-B275-E3F51DEC9B5D}" srcOrd="0" destOrd="0" presId="urn:microsoft.com/office/officeart/2005/8/layout/hProcess9"/>
    <dgm:cxn modelId="{2189666B-7C1D-483A-892B-55B16314A28A}" type="presOf" srcId="{F4110538-6EB2-426E-805F-83192351CCCC}" destId="{AC818222-ED9F-4228-AB9A-A6730E2CF9D2}" srcOrd="0" destOrd="0" presId="urn:microsoft.com/office/officeart/2005/8/layout/hProcess9"/>
    <dgm:cxn modelId="{3C344859-A6A1-4EF0-AF0C-C2DBBAD82073}" srcId="{F66DC883-1254-42F5-978E-D1BD2F5FCAC4}" destId="{D05CEC4C-C481-408B-80B7-98034FB5FFC6}" srcOrd="6" destOrd="0" parTransId="{7BCC11B0-147E-4B6A-906F-C7DBBCAC7061}" sibTransId="{5D978546-F4E3-4684-BD15-9DCF09303B5B}"/>
    <dgm:cxn modelId="{87AE5480-CEC8-45A3-9976-CF205A0DB57C}" type="presOf" srcId="{DF3439A6-8821-403C-81D8-D92A236CAEA4}" destId="{E727C3EC-8C77-4BDB-86EC-CD2538857314}" srcOrd="0" destOrd="0" presId="urn:microsoft.com/office/officeart/2005/8/layout/hProcess9"/>
    <dgm:cxn modelId="{45DB7381-95AE-40E5-B422-A7ACC370A75E}" type="presOf" srcId="{C4E18FB2-2532-4C78-8C96-D7D99376C40E}" destId="{019AD271-48CA-42B0-9926-E6B045990337}" srcOrd="0" destOrd="0" presId="urn:microsoft.com/office/officeart/2005/8/layout/hProcess9"/>
    <dgm:cxn modelId="{B3397EA2-3236-4055-BBBD-E322E7CA25D6}" srcId="{F66DC883-1254-42F5-978E-D1BD2F5FCAC4}" destId="{F4110538-6EB2-426E-805F-83192351CCCC}" srcOrd="4" destOrd="0" parTransId="{EFBBBBE4-E130-42AE-840F-9E356BAFC973}" sibTransId="{B3DE00E0-9842-4852-A491-8F25B72FEF65}"/>
    <dgm:cxn modelId="{0006AEC4-9930-42B5-BBFB-AA5B7E16A960}" srcId="{F66DC883-1254-42F5-978E-D1BD2F5FCAC4}" destId="{5A7AAB3C-0BC2-4E03-8C59-9A30F2B02F70}" srcOrd="2" destOrd="0" parTransId="{1BF516CA-CC4E-4429-BE1B-C32EAD13D157}" sibTransId="{05ECFCA5-8DE3-4B3C-B53B-7B60793933BB}"/>
    <dgm:cxn modelId="{A8A2DBCB-72C9-4E93-8B9F-43BA9697EBA9}" srcId="{F66DC883-1254-42F5-978E-D1BD2F5FCAC4}" destId="{2630EADD-CFA5-4556-9822-3F0FFA61F99F}" srcOrd="3" destOrd="0" parTransId="{C2A0E07F-45B6-4B45-97DA-CC6A0700F0A2}" sibTransId="{36E0CA17-35F6-44C8-892A-034617BAA8F0}"/>
    <dgm:cxn modelId="{E44BDEE3-86DA-42D9-9C1C-43E0D869CF7A}" srcId="{F66DC883-1254-42F5-978E-D1BD2F5FCAC4}" destId="{C4E18FB2-2532-4C78-8C96-D7D99376C40E}" srcOrd="5" destOrd="0" parTransId="{9838BB16-048E-4C9C-880E-9D2354F706D8}" sibTransId="{CFCE25BB-82FA-4BB6-B8D9-6886AB01470F}"/>
    <dgm:cxn modelId="{5360D7E8-789F-49DB-A26F-6F9BC5E157CB}" type="presOf" srcId="{D05CEC4C-C481-408B-80B7-98034FB5FFC6}" destId="{FC7C8AC1-9C39-4751-A9FA-497AE2693FF2}" srcOrd="0" destOrd="0" presId="urn:microsoft.com/office/officeart/2005/8/layout/hProcess9"/>
    <dgm:cxn modelId="{7AE50D23-56A5-466A-BB80-7E0E712AE0F2}" type="presParOf" srcId="{3C98A2DF-E459-4CF7-9968-B2D38219FF5C}" destId="{5B9BF8BA-8AE1-4883-BBD0-2A8C9439949A}" srcOrd="0" destOrd="0" presId="urn:microsoft.com/office/officeart/2005/8/layout/hProcess9"/>
    <dgm:cxn modelId="{D3F6D241-A074-4B04-A948-A77EDDC9AE9D}" type="presParOf" srcId="{3C98A2DF-E459-4CF7-9968-B2D38219FF5C}" destId="{CEE38C04-D966-493A-ACEA-CFDE731619B2}" srcOrd="1" destOrd="0" presId="urn:microsoft.com/office/officeart/2005/8/layout/hProcess9"/>
    <dgm:cxn modelId="{93BEB45F-1C58-4DBC-A4EE-20858CC2F0D6}" type="presParOf" srcId="{CEE38C04-D966-493A-ACEA-CFDE731619B2}" destId="{ABC6CC12-D3CE-4FDB-AFD1-1CF87230FBD9}" srcOrd="0" destOrd="0" presId="urn:microsoft.com/office/officeart/2005/8/layout/hProcess9"/>
    <dgm:cxn modelId="{026D0BC2-F564-4C0D-9A65-4CC5A40A49B7}" type="presParOf" srcId="{CEE38C04-D966-493A-ACEA-CFDE731619B2}" destId="{B4B3BFD4-D928-4351-83BC-65D9BC498184}" srcOrd="1" destOrd="0" presId="urn:microsoft.com/office/officeart/2005/8/layout/hProcess9"/>
    <dgm:cxn modelId="{DBFE7D10-AAB2-4977-9BCC-98A2D25A8DFA}" type="presParOf" srcId="{CEE38C04-D966-493A-ACEA-CFDE731619B2}" destId="{E727C3EC-8C77-4BDB-86EC-CD2538857314}" srcOrd="2" destOrd="0" presId="urn:microsoft.com/office/officeart/2005/8/layout/hProcess9"/>
    <dgm:cxn modelId="{CF65592F-575A-49B8-96EC-D115B215A211}" type="presParOf" srcId="{CEE38C04-D966-493A-ACEA-CFDE731619B2}" destId="{D0B35A22-0793-4FFA-8DBC-FCFB24AFEDA4}" srcOrd="3" destOrd="0" presId="urn:microsoft.com/office/officeart/2005/8/layout/hProcess9"/>
    <dgm:cxn modelId="{A2F492EC-3EE5-4F48-A498-FD90F78FFD3D}" type="presParOf" srcId="{CEE38C04-D966-493A-ACEA-CFDE731619B2}" destId="{2FD99EE5-4F80-440F-B275-E3F51DEC9B5D}" srcOrd="4" destOrd="0" presId="urn:microsoft.com/office/officeart/2005/8/layout/hProcess9"/>
    <dgm:cxn modelId="{244510D2-E9C8-42B4-829B-184708AA054F}" type="presParOf" srcId="{CEE38C04-D966-493A-ACEA-CFDE731619B2}" destId="{50E483EB-C507-4F3E-B0AB-A586ED0CA328}" srcOrd="5" destOrd="0" presId="urn:microsoft.com/office/officeart/2005/8/layout/hProcess9"/>
    <dgm:cxn modelId="{3F2AB9FD-1629-49D2-9B6C-14D3C02EF34D}" type="presParOf" srcId="{CEE38C04-D966-493A-ACEA-CFDE731619B2}" destId="{3F1201B6-C5B4-4E8C-80A7-3DDE98F4D412}" srcOrd="6" destOrd="0" presId="urn:microsoft.com/office/officeart/2005/8/layout/hProcess9"/>
    <dgm:cxn modelId="{22891A8A-89A5-4A25-A952-CC29E2851EEA}" type="presParOf" srcId="{CEE38C04-D966-493A-ACEA-CFDE731619B2}" destId="{106F5BF7-680E-4E96-80CB-67EEBCFD844A}" srcOrd="7" destOrd="0" presId="urn:microsoft.com/office/officeart/2005/8/layout/hProcess9"/>
    <dgm:cxn modelId="{E27C4B9C-ABAB-43EC-9BF6-D31AEE65DCA4}" type="presParOf" srcId="{CEE38C04-D966-493A-ACEA-CFDE731619B2}" destId="{AC818222-ED9F-4228-AB9A-A6730E2CF9D2}" srcOrd="8" destOrd="0" presId="urn:microsoft.com/office/officeart/2005/8/layout/hProcess9"/>
    <dgm:cxn modelId="{B64B73F9-8876-45EA-B978-3AE8B63C99F5}" type="presParOf" srcId="{CEE38C04-D966-493A-ACEA-CFDE731619B2}" destId="{B1CD85A2-AB0B-44A4-9A65-E33E9B8849BE}" srcOrd="9" destOrd="0" presId="urn:microsoft.com/office/officeart/2005/8/layout/hProcess9"/>
    <dgm:cxn modelId="{46882101-F17C-4784-962C-73E514ADAC00}" type="presParOf" srcId="{CEE38C04-D966-493A-ACEA-CFDE731619B2}" destId="{019AD271-48CA-42B0-9926-E6B045990337}" srcOrd="10" destOrd="0" presId="urn:microsoft.com/office/officeart/2005/8/layout/hProcess9"/>
    <dgm:cxn modelId="{AE9AEEEE-8435-42E1-A956-6C85DEE3446F}" type="presParOf" srcId="{CEE38C04-D966-493A-ACEA-CFDE731619B2}" destId="{F2302C6D-DDFF-48C9-879A-7B3C4401CB52}" srcOrd="11" destOrd="0" presId="urn:microsoft.com/office/officeart/2005/8/layout/hProcess9"/>
    <dgm:cxn modelId="{A4FD633E-D90F-4E6B-80CC-E0A9CEA6D442}" type="presParOf" srcId="{CEE38C04-D966-493A-ACEA-CFDE731619B2}" destId="{FC7C8AC1-9C39-4751-A9FA-497AE2693FF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ADDB36-31A7-44C2-A253-F531A020939A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9580251-C03B-4833-BB26-228290F53D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FYZICKÁ ČINNOST </a:t>
          </a:r>
          <a:r>
            <a:rPr lang="cs-CZ" sz="2000" b="0" dirty="0">
              <a:latin typeface="Amasis MT Pro Medium" panose="02040604050005020304" pitchFamily="18" charset="-18"/>
            </a:rPr>
            <a:t>(Pohyb nakupujícího v obchodě)</a:t>
          </a:r>
        </a:p>
      </dgm:t>
    </dgm:pt>
    <dgm:pt modelId="{971069D8-1F27-446F-B9AB-188E59C07CFB}" type="parTrans" cxnId="{D8CE41F4-C984-4DDB-A71D-9AAE921FB343}">
      <dgm:prSet/>
      <dgm:spPr/>
      <dgm:t>
        <a:bodyPr/>
        <a:lstStyle/>
        <a:p>
          <a:endParaRPr lang="cs-CZ" b="1"/>
        </a:p>
      </dgm:t>
    </dgm:pt>
    <dgm:pt modelId="{5B67562F-E0AF-4E76-9391-0AD9CDC0BC7B}" type="sibTrans" cxnId="{D8CE41F4-C984-4DDB-A71D-9AAE921FB343}">
      <dgm:prSet/>
      <dgm:spPr/>
      <dgm:t>
        <a:bodyPr/>
        <a:lstStyle/>
        <a:p>
          <a:endParaRPr lang="cs-CZ" b="1"/>
        </a:p>
      </dgm:t>
    </dgm:pt>
    <dgm:pt modelId="{7DECD746-0595-47BD-9B63-142B00FF81FB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CHOVÁNÍ </a:t>
          </a:r>
          <a:r>
            <a:rPr lang="cs-CZ" sz="2000" b="0" dirty="0">
              <a:latin typeface="Amasis MT Pro Medium" panose="02040604050005020304" pitchFamily="18" charset="-18"/>
            </a:rPr>
            <a:t>(Vyjadřování cestujících čekajících v řadě)</a:t>
          </a:r>
        </a:p>
      </dgm:t>
    </dgm:pt>
    <dgm:pt modelId="{576A93C3-FC72-4A95-9F53-A86B94F04564}" type="parTrans" cxnId="{FEF9B204-25D3-4409-90EB-991962CDEA8C}">
      <dgm:prSet/>
      <dgm:spPr/>
      <dgm:t>
        <a:bodyPr/>
        <a:lstStyle/>
        <a:p>
          <a:endParaRPr lang="cs-CZ" b="1"/>
        </a:p>
      </dgm:t>
    </dgm:pt>
    <dgm:pt modelId="{617FDC47-9F09-493D-946A-D32720B43596}" type="sibTrans" cxnId="{FEF9B204-25D3-4409-90EB-991962CDEA8C}">
      <dgm:prSet/>
      <dgm:spPr/>
      <dgm:t>
        <a:bodyPr/>
        <a:lstStyle/>
        <a:p>
          <a:endParaRPr lang="cs-CZ" b="1"/>
        </a:p>
      </dgm:t>
    </dgm:pt>
    <dgm:pt modelId="{A4A91374-30BC-42C2-B6BE-EFDC8B119891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EXPRESIVNÍ CHOVÁNÍ </a:t>
          </a:r>
          <a:r>
            <a:rPr lang="cs-CZ" sz="2000" b="0" dirty="0">
              <a:latin typeface="Amasis MT Pro Medium" panose="02040604050005020304" pitchFamily="18" charset="-18"/>
            </a:rPr>
            <a:t>(Tón hlasu a řeč těla)</a:t>
          </a:r>
        </a:p>
      </dgm:t>
    </dgm:pt>
    <dgm:pt modelId="{CF0CBC41-ADBA-4045-AA61-F0EA1BEA5D34}" type="parTrans" cxnId="{BFB19023-4499-4F07-9512-818BE7F21EC9}">
      <dgm:prSet/>
      <dgm:spPr/>
      <dgm:t>
        <a:bodyPr/>
        <a:lstStyle/>
        <a:p>
          <a:endParaRPr lang="cs-CZ" b="1"/>
        </a:p>
      </dgm:t>
    </dgm:pt>
    <dgm:pt modelId="{D261C96C-DF22-4867-BB40-1FF74779A499}" type="sibTrans" cxnId="{BFB19023-4499-4F07-9512-818BE7F21EC9}">
      <dgm:prSet/>
      <dgm:spPr/>
      <dgm:t>
        <a:bodyPr/>
        <a:lstStyle/>
        <a:p>
          <a:endParaRPr lang="cs-CZ" b="1"/>
        </a:p>
      </dgm:t>
    </dgm:pt>
    <dgm:pt modelId="{29CC05DF-9B28-4F63-B61A-8ABA50D7798D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dirty="0">
              <a:latin typeface="Amasis MT Pro Medium" panose="02040604050005020304" pitchFamily="18" charset="-18"/>
            </a:rPr>
            <a:t>(Jak blízko od obrazu stojí návštěvníci muzea)</a:t>
          </a:r>
        </a:p>
      </dgm:t>
    </dgm:pt>
    <dgm:pt modelId="{4A23D8C9-003B-4A80-890C-9864240398D9}" type="parTrans" cxnId="{07F24A5A-8FEB-454C-B68B-6D61A5D63000}">
      <dgm:prSet/>
      <dgm:spPr/>
      <dgm:t>
        <a:bodyPr/>
        <a:lstStyle/>
        <a:p>
          <a:endParaRPr lang="cs-CZ" b="1"/>
        </a:p>
      </dgm:t>
    </dgm:pt>
    <dgm:pt modelId="{69839687-B8CD-4273-89C3-7D797E32A0D2}" type="sibTrans" cxnId="{07F24A5A-8FEB-454C-B68B-6D61A5D63000}">
      <dgm:prSet/>
      <dgm:spPr/>
      <dgm:t>
        <a:bodyPr/>
        <a:lstStyle/>
        <a:p>
          <a:endParaRPr lang="cs-CZ" b="1"/>
        </a:p>
      </dgm:t>
    </dgm:pt>
    <dgm:pt modelId="{672AFDB5-AD3F-4AF2-9995-7F17555A407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ČASOVÉ VZORCE </a:t>
          </a:r>
          <a:r>
            <a:rPr lang="cs-CZ" sz="2000" b="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gm:t>
    </dgm:pt>
    <dgm:pt modelId="{A9C827CA-D217-4568-B53C-B62D6E43AF95}" type="parTrans" cxnId="{87D433B4-BFE2-4C42-B7F1-CED9CE7627E0}">
      <dgm:prSet/>
      <dgm:spPr/>
      <dgm:t>
        <a:bodyPr/>
        <a:lstStyle/>
        <a:p>
          <a:endParaRPr lang="cs-CZ" b="1"/>
        </a:p>
      </dgm:t>
    </dgm:pt>
    <dgm:pt modelId="{2E8029C1-584A-4F7A-90ED-999D068657B1}" type="sibTrans" cxnId="{87D433B4-BFE2-4C42-B7F1-CED9CE7627E0}">
      <dgm:prSet/>
      <dgm:spPr/>
      <dgm:t>
        <a:bodyPr/>
        <a:lstStyle/>
        <a:p>
          <a:endParaRPr lang="cs-CZ" b="1"/>
        </a:p>
      </dgm:t>
    </dgm:pt>
    <dgm:pt modelId="{AB397515-98E3-461A-99F8-C10FF25DBAE3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FYZICKÉ OBJEKTY </a:t>
          </a:r>
          <a:r>
            <a:rPr lang="cs-CZ" sz="2000" b="0" dirty="0">
              <a:latin typeface="Amasis MT Pro Medium" panose="02040604050005020304" pitchFamily="18" charset="-18"/>
            </a:rPr>
            <a:t>(Co skladují zákazníci ve spíži)</a:t>
          </a:r>
        </a:p>
      </dgm:t>
    </dgm:pt>
    <dgm:pt modelId="{ACAC47DE-D048-4928-A0DC-C4A59F9C5EAE}" type="parTrans" cxnId="{C2A485A1-A481-4D06-9605-9E176B278E2E}">
      <dgm:prSet/>
      <dgm:spPr/>
      <dgm:t>
        <a:bodyPr/>
        <a:lstStyle/>
        <a:p>
          <a:endParaRPr lang="cs-CZ" b="1"/>
        </a:p>
      </dgm:t>
    </dgm:pt>
    <dgm:pt modelId="{A6243187-E041-433E-BB12-AAB620BC8637}" type="sibTrans" cxnId="{C2A485A1-A481-4D06-9605-9E176B278E2E}">
      <dgm:prSet/>
      <dgm:spPr/>
      <dgm:t>
        <a:bodyPr/>
        <a:lstStyle/>
        <a:p>
          <a:endParaRPr lang="cs-CZ" b="1"/>
        </a:p>
      </dgm:t>
    </dgm:pt>
    <dgm:pt modelId="{47DC3555-0C44-401B-A1A1-473993B53588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dirty="0">
              <a:latin typeface="Amasis MT Pro Medium" panose="02040604050005020304" pitchFamily="18" charset="-18"/>
            </a:rPr>
            <a:t>(Kódy na obalech produktů)</a:t>
          </a:r>
        </a:p>
      </dgm:t>
    </dgm:pt>
    <dgm:pt modelId="{0F1634B6-72E9-4D38-B6F5-45DF53F4D025}" type="parTrans" cxnId="{CAF29571-EEE9-4FD7-9BBD-66852513A4B0}">
      <dgm:prSet/>
      <dgm:spPr/>
      <dgm:t>
        <a:bodyPr/>
        <a:lstStyle/>
        <a:p>
          <a:endParaRPr lang="cs-CZ" b="1"/>
        </a:p>
      </dgm:t>
    </dgm:pt>
    <dgm:pt modelId="{6E837917-8E09-49A4-8288-B86020334D70}" type="sibTrans" cxnId="{CAF29571-EEE9-4FD7-9BBD-66852513A4B0}">
      <dgm:prSet/>
      <dgm:spPr/>
      <dgm:t>
        <a:bodyPr/>
        <a:lstStyle/>
        <a:p>
          <a:endParaRPr lang="cs-CZ" b="1"/>
        </a:p>
      </dgm:t>
    </dgm:pt>
    <dgm:pt modelId="{591D5235-D3E9-4577-80C4-D7BEBBBE0CE3}" type="pres">
      <dgm:prSet presAssocID="{39ADDB36-31A7-44C2-A253-F531A020939A}" presName="linear" presStyleCnt="0">
        <dgm:presLayoutVars>
          <dgm:dir/>
          <dgm:animLvl val="lvl"/>
          <dgm:resizeHandles val="exact"/>
        </dgm:presLayoutVars>
      </dgm:prSet>
      <dgm:spPr/>
    </dgm:pt>
    <dgm:pt modelId="{619B8792-7879-470F-A0EE-DE8E46457550}" type="pres">
      <dgm:prSet presAssocID="{29580251-C03B-4833-BB26-228290F53D64}" presName="parentLin" presStyleCnt="0"/>
      <dgm:spPr/>
    </dgm:pt>
    <dgm:pt modelId="{592946BF-D303-4B8D-B37A-171A0039B994}" type="pres">
      <dgm:prSet presAssocID="{29580251-C03B-4833-BB26-228290F53D64}" presName="parentLeftMargin" presStyleLbl="node1" presStyleIdx="0" presStyleCnt="7"/>
      <dgm:spPr/>
    </dgm:pt>
    <dgm:pt modelId="{3AECAF49-3B31-4892-9C0B-6B11D2D821DF}" type="pres">
      <dgm:prSet presAssocID="{29580251-C03B-4833-BB26-228290F53D64}" presName="parentText" presStyleLbl="node1" presStyleIdx="0" presStyleCnt="7" custScaleX="127716">
        <dgm:presLayoutVars>
          <dgm:chMax val="0"/>
          <dgm:bulletEnabled val="1"/>
        </dgm:presLayoutVars>
      </dgm:prSet>
      <dgm:spPr/>
    </dgm:pt>
    <dgm:pt modelId="{0B62194D-0C98-426E-A0CD-A972547E97C9}" type="pres">
      <dgm:prSet presAssocID="{29580251-C03B-4833-BB26-228290F53D64}" presName="negativeSpace" presStyleCnt="0"/>
      <dgm:spPr/>
    </dgm:pt>
    <dgm:pt modelId="{19506C2B-8CCD-4756-8596-915214C06B39}" type="pres">
      <dgm:prSet presAssocID="{29580251-C03B-4833-BB26-228290F53D64}" presName="childText" presStyleLbl="conFgAcc1" presStyleIdx="0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8A960F4-9B39-422A-9141-A1D7453EA03A}" type="pres">
      <dgm:prSet presAssocID="{5B67562F-E0AF-4E76-9391-0AD9CDC0BC7B}" presName="spaceBetweenRectangles" presStyleCnt="0"/>
      <dgm:spPr/>
    </dgm:pt>
    <dgm:pt modelId="{508105A4-DFF9-4652-9A9E-4A6F22DFF031}" type="pres">
      <dgm:prSet presAssocID="{7DECD746-0595-47BD-9B63-142B00FF81FB}" presName="parentLin" presStyleCnt="0"/>
      <dgm:spPr/>
    </dgm:pt>
    <dgm:pt modelId="{E576F2E7-E4F3-46BA-9F8B-5F589ED34E61}" type="pres">
      <dgm:prSet presAssocID="{7DECD746-0595-47BD-9B63-142B00FF81FB}" presName="parentLeftMargin" presStyleLbl="node1" presStyleIdx="0" presStyleCnt="7"/>
      <dgm:spPr/>
    </dgm:pt>
    <dgm:pt modelId="{BC72573C-7786-4CB1-B295-BD77BF8DB6B3}" type="pres">
      <dgm:prSet presAssocID="{7DECD746-0595-47BD-9B63-142B00FF81FB}" presName="parentText" presStyleLbl="node1" presStyleIdx="1" presStyleCnt="7" custScaleX="127716">
        <dgm:presLayoutVars>
          <dgm:chMax val="0"/>
          <dgm:bulletEnabled val="1"/>
        </dgm:presLayoutVars>
      </dgm:prSet>
      <dgm:spPr/>
    </dgm:pt>
    <dgm:pt modelId="{87E7D7B9-F486-4A6B-A541-DAD72ABB22EE}" type="pres">
      <dgm:prSet presAssocID="{7DECD746-0595-47BD-9B63-142B00FF81FB}" presName="negativeSpace" presStyleCnt="0"/>
      <dgm:spPr/>
    </dgm:pt>
    <dgm:pt modelId="{BE4364EB-5E46-4695-88BA-3EE3380E2DC9}" type="pres">
      <dgm:prSet presAssocID="{7DECD746-0595-47BD-9B63-142B00FF81FB}" presName="childText" presStyleLbl="conFgAcc1" presStyleIdx="1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76870716-DFE5-46C5-806B-91A8BCD4FAB4}" type="pres">
      <dgm:prSet presAssocID="{617FDC47-9F09-493D-946A-D32720B43596}" presName="spaceBetweenRectangles" presStyleCnt="0"/>
      <dgm:spPr/>
    </dgm:pt>
    <dgm:pt modelId="{BE5E6AC3-D1E3-46E4-B8BE-80DFD8BA42CD}" type="pres">
      <dgm:prSet presAssocID="{A4A91374-30BC-42C2-B6BE-EFDC8B119891}" presName="parentLin" presStyleCnt="0"/>
      <dgm:spPr/>
    </dgm:pt>
    <dgm:pt modelId="{8CFCD6A7-4EF2-4575-9B2D-9A0046F0E6D9}" type="pres">
      <dgm:prSet presAssocID="{A4A91374-30BC-42C2-B6BE-EFDC8B119891}" presName="parentLeftMargin" presStyleLbl="node1" presStyleIdx="1" presStyleCnt="7"/>
      <dgm:spPr/>
    </dgm:pt>
    <dgm:pt modelId="{EC8FC91D-9847-4DA3-8BE0-2852EE52CC2F}" type="pres">
      <dgm:prSet presAssocID="{A4A91374-30BC-42C2-B6BE-EFDC8B119891}" presName="parentText" presStyleLbl="node1" presStyleIdx="2" presStyleCnt="7" custScaleX="127716">
        <dgm:presLayoutVars>
          <dgm:chMax val="0"/>
          <dgm:bulletEnabled val="1"/>
        </dgm:presLayoutVars>
      </dgm:prSet>
      <dgm:spPr/>
    </dgm:pt>
    <dgm:pt modelId="{EE9BD477-F6D8-4C1B-88BB-B8CF2848899B}" type="pres">
      <dgm:prSet presAssocID="{A4A91374-30BC-42C2-B6BE-EFDC8B119891}" presName="negativeSpace" presStyleCnt="0"/>
      <dgm:spPr/>
    </dgm:pt>
    <dgm:pt modelId="{6E7BCB19-5759-4D70-B41A-C8753F105935}" type="pres">
      <dgm:prSet presAssocID="{A4A91374-30BC-42C2-B6BE-EFDC8B119891}" presName="childText" presStyleLbl="conFgAcc1" presStyleIdx="2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27F4C76-729B-47E2-AA42-F39786C62D0D}" type="pres">
      <dgm:prSet presAssocID="{D261C96C-DF22-4867-BB40-1FF74779A499}" presName="spaceBetweenRectangles" presStyleCnt="0"/>
      <dgm:spPr/>
    </dgm:pt>
    <dgm:pt modelId="{1249758E-E954-40EC-A31A-CA78684227EE}" type="pres">
      <dgm:prSet presAssocID="{29CC05DF-9B28-4F63-B61A-8ABA50D7798D}" presName="parentLin" presStyleCnt="0"/>
      <dgm:spPr/>
    </dgm:pt>
    <dgm:pt modelId="{74D6B030-06A1-4ED3-8254-B5D43698407B}" type="pres">
      <dgm:prSet presAssocID="{29CC05DF-9B28-4F63-B61A-8ABA50D7798D}" presName="parentLeftMargin" presStyleLbl="node1" presStyleIdx="2" presStyleCnt="7"/>
      <dgm:spPr/>
    </dgm:pt>
    <dgm:pt modelId="{4B8A1C67-5392-431B-B6DE-1D7FC73FAEE4}" type="pres">
      <dgm:prSet presAssocID="{29CC05DF-9B28-4F63-B61A-8ABA50D7798D}" presName="parentText" presStyleLbl="node1" presStyleIdx="3" presStyleCnt="7" custScaleX="127716">
        <dgm:presLayoutVars>
          <dgm:chMax val="0"/>
          <dgm:bulletEnabled val="1"/>
        </dgm:presLayoutVars>
      </dgm:prSet>
      <dgm:spPr/>
    </dgm:pt>
    <dgm:pt modelId="{E3B35E1F-F679-4214-9C47-B2EF114E0484}" type="pres">
      <dgm:prSet presAssocID="{29CC05DF-9B28-4F63-B61A-8ABA50D7798D}" presName="negativeSpace" presStyleCnt="0"/>
      <dgm:spPr/>
    </dgm:pt>
    <dgm:pt modelId="{DF06F8D6-2198-46C2-802D-C7C15B495741}" type="pres">
      <dgm:prSet presAssocID="{29CC05DF-9B28-4F63-B61A-8ABA50D7798D}" presName="childText" presStyleLbl="conFgAcc1" presStyleIdx="3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18D86BF-AAB7-4602-9A8E-75DA3EF8A74D}" type="pres">
      <dgm:prSet presAssocID="{69839687-B8CD-4273-89C3-7D797E32A0D2}" presName="spaceBetweenRectangles" presStyleCnt="0"/>
      <dgm:spPr/>
    </dgm:pt>
    <dgm:pt modelId="{729A2191-5893-441D-8FF9-5EA4DCD73B76}" type="pres">
      <dgm:prSet presAssocID="{672AFDB5-AD3F-4AF2-9995-7F17555A4072}" presName="parentLin" presStyleCnt="0"/>
      <dgm:spPr/>
    </dgm:pt>
    <dgm:pt modelId="{CF8AA814-A55D-4063-9BBF-365D98E4CEC8}" type="pres">
      <dgm:prSet presAssocID="{672AFDB5-AD3F-4AF2-9995-7F17555A4072}" presName="parentLeftMargin" presStyleLbl="node1" presStyleIdx="3" presStyleCnt="7"/>
      <dgm:spPr/>
    </dgm:pt>
    <dgm:pt modelId="{946D7A96-9D44-40F1-B1F9-007F5720745E}" type="pres">
      <dgm:prSet presAssocID="{672AFDB5-AD3F-4AF2-9995-7F17555A4072}" presName="parentText" presStyleLbl="node1" presStyleIdx="4" presStyleCnt="7" custScaleX="127716">
        <dgm:presLayoutVars>
          <dgm:chMax val="0"/>
          <dgm:bulletEnabled val="1"/>
        </dgm:presLayoutVars>
      </dgm:prSet>
      <dgm:spPr/>
    </dgm:pt>
    <dgm:pt modelId="{EADDBF64-AC8C-4E32-B14C-DE30903A316C}" type="pres">
      <dgm:prSet presAssocID="{672AFDB5-AD3F-4AF2-9995-7F17555A4072}" presName="negativeSpace" presStyleCnt="0"/>
      <dgm:spPr/>
    </dgm:pt>
    <dgm:pt modelId="{544775C5-2DFF-446D-8728-C6FF153FF111}" type="pres">
      <dgm:prSet presAssocID="{672AFDB5-AD3F-4AF2-9995-7F17555A4072}" presName="childText" presStyleLbl="conFgAcc1" presStyleIdx="4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8429CCB0-66BC-422F-94F1-A6357ED7ED84}" type="pres">
      <dgm:prSet presAssocID="{2E8029C1-584A-4F7A-90ED-999D068657B1}" presName="spaceBetweenRectangles" presStyleCnt="0"/>
      <dgm:spPr/>
    </dgm:pt>
    <dgm:pt modelId="{58562B70-5F7F-4093-8B90-0D1CD611CFFA}" type="pres">
      <dgm:prSet presAssocID="{AB397515-98E3-461A-99F8-C10FF25DBAE3}" presName="parentLin" presStyleCnt="0"/>
      <dgm:spPr/>
    </dgm:pt>
    <dgm:pt modelId="{B0952328-45B3-4F17-8FB2-4D7F5AF36F9B}" type="pres">
      <dgm:prSet presAssocID="{AB397515-98E3-461A-99F8-C10FF25DBAE3}" presName="parentLeftMargin" presStyleLbl="node1" presStyleIdx="4" presStyleCnt="7"/>
      <dgm:spPr/>
    </dgm:pt>
    <dgm:pt modelId="{D04B84FF-3BAD-443A-9CD3-A4A0FDA107A5}" type="pres">
      <dgm:prSet presAssocID="{AB397515-98E3-461A-99F8-C10FF25DBAE3}" presName="parentText" presStyleLbl="node1" presStyleIdx="5" presStyleCnt="7" custScaleX="127716" custLinFactNeighborX="-4891">
        <dgm:presLayoutVars>
          <dgm:chMax val="0"/>
          <dgm:bulletEnabled val="1"/>
        </dgm:presLayoutVars>
      </dgm:prSet>
      <dgm:spPr/>
    </dgm:pt>
    <dgm:pt modelId="{4558150B-EE29-48DA-9152-1134A6DCAD83}" type="pres">
      <dgm:prSet presAssocID="{AB397515-98E3-461A-99F8-C10FF25DBAE3}" presName="negativeSpace" presStyleCnt="0"/>
      <dgm:spPr/>
    </dgm:pt>
    <dgm:pt modelId="{8B3E8532-D598-4487-B149-83F8D1454125}" type="pres">
      <dgm:prSet presAssocID="{AB397515-98E3-461A-99F8-C10FF25DBAE3}" presName="childText" presStyleLbl="conFgAcc1" presStyleIdx="5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FD4BDC80-CAB4-4527-AD2E-47DA3CFB1FBE}" type="pres">
      <dgm:prSet presAssocID="{A6243187-E041-433E-BB12-AAB620BC8637}" presName="spaceBetweenRectangles" presStyleCnt="0"/>
      <dgm:spPr/>
    </dgm:pt>
    <dgm:pt modelId="{A58DA733-18D6-4341-892C-9728AE1001DB}" type="pres">
      <dgm:prSet presAssocID="{47DC3555-0C44-401B-A1A1-473993B53588}" presName="parentLin" presStyleCnt="0"/>
      <dgm:spPr/>
    </dgm:pt>
    <dgm:pt modelId="{91BA997A-36A7-4218-ADE8-6218E8A8B623}" type="pres">
      <dgm:prSet presAssocID="{47DC3555-0C44-401B-A1A1-473993B53588}" presName="parentLeftMargin" presStyleLbl="node1" presStyleIdx="5" presStyleCnt="7"/>
      <dgm:spPr/>
    </dgm:pt>
    <dgm:pt modelId="{FED3DA40-FEAB-4E50-981A-FB2778AAAB43}" type="pres">
      <dgm:prSet presAssocID="{47DC3555-0C44-401B-A1A1-473993B53588}" presName="parentText" presStyleLbl="node1" presStyleIdx="6" presStyleCnt="7" custScaleX="127716">
        <dgm:presLayoutVars>
          <dgm:chMax val="0"/>
          <dgm:bulletEnabled val="1"/>
        </dgm:presLayoutVars>
      </dgm:prSet>
      <dgm:spPr/>
    </dgm:pt>
    <dgm:pt modelId="{286916AF-D970-4272-8472-8E03EFDA3523}" type="pres">
      <dgm:prSet presAssocID="{47DC3555-0C44-401B-A1A1-473993B53588}" presName="negativeSpace" presStyleCnt="0"/>
      <dgm:spPr/>
    </dgm:pt>
    <dgm:pt modelId="{DE6D7043-AA12-4340-808A-17FDEA2E6982}" type="pres">
      <dgm:prSet presAssocID="{47DC3555-0C44-401B-A1A1-473993B53588}" presName="childText" presStyleLbl="conFgAcc1" presStyleIdx="6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FEF9B204-25D3-4409-90EB-991962CDEA8C}" srcId="{39ADDB36-31A7-44C2-A253-F531A020939A}" destId="{7DECD746-0595-47BD-9B63-142B00FF81FB}" srcOrd="1" destOrd="0" parTransId="{576A93C3-FC72-4A95-9F53-A86B94F04564}" sibTransId="{617FDC47-9F09-493D-946A-D32720B43596}"/>
    <dgm:cxn modelId="{53640912-33D4-4F07-9275-3D518E03C2A3}" type="presOf" srcId="{29CC05DF-9B28-4F63-B61A-8ABA50D7798D}" destId="{4B8A1C67-5392-431B-B6DE-1D7FC73FAEE4}" srcOrd="1" destOrd="0" presId="urn:microsoft.com/office/officeart/2005/8/layout/list1"/>
    <dgm:cxn modelId="{0379BD15-FA73-4EEB-8DC1-3B35D33CEFFE}" type="presOf" srcId="{7DECD746-0595-47BD-9B63-142B00FF81FB}" destId="{BC72573C-7786-4CB1-B295-BD77BF8DB6B3}" srcOrd="1" destOrd="0" presId="urn:microsoft.com/office/officeart/2005/8/layout/list1"/>
    <dgm:cxn modelId="{BFB19023-4499-4F07-9512-818BE7F21EC9}" srcId="{39ADDB36-31A7-44C2-A253-F531A020939A}" destId="{A4A91374-30BC-42C2-B6BE-EFDC8B119891}" srcOrd="2" destOrd="0" parTransId="{CF0CBC41-ADBA-4045-AA61-F0EA1BEA5D34}" sibTransId="{D261C96C-DF22-4867-BB40-1FF74779A499}"/>
    <dgm:cxn modelId="{8526B626-4DC3-482D-86F1-12680A729575}" type="presOf" srcId="{47DC3555-0C44-401B-A1A1-473993B53588}" destId="{91BA997A-36A7-4218-ADE8-6218E8A8B623}" srcOrd="0" destOrd="0" presId="urn:microsoft.com/office/officeart/2005/8/layout/list1"/>
    <dgm:cxn modelId="{AC2CB726-C0BE-499B-8A9D-792D79DA3803}" type="presOf" srcId="{AB397515-98E3-461A-99F8-C10FF25DBAE3}" destId="{B0952328-45B3-4F17-8FB2-4D7F5AF36F9B}" srcOrd="0" destOrd="0" presId="urn:microsoft.com/office/officeart/2005/8/layout/list1"/>
    <dgm:cxn modelId="{1A90C12B-EB25-4449-8588-88608CCD1111}" type="presOf" srcId="{47DC3555-0C44-401B-A1A1-473993B53588}" destId="{FED3DA40-FEAB-4E50-981A-FB2778AAAB43}" srcOrd="1" destOrd="0" presId="urn:microsoft.com/office/officeart/2005/8/layout/list1"/>
    <dgm:cxn modelId="{4F85F735-F027-4544-956E-30985D349382}" type="presOf" srcId="{29580251-C03B-4833-BB26-228290F53D64}" destId="{3AECAF49-3B31-4892-9C0B-6B11D2D821DF}" srcOrd="1" destOrd="0" presId="urn:microsoft.com/office/officeart/2005/8/layout/list1"/>
    <dgm:cxn modelId="{0E31615B-1242-4369-9811-D14170B6325C}" type="presOf" srcId="{39ADDB36-31A7-44C2-A253-F531A020939A}" destId="{591D5235-D3E9-4577-80C4-D7BEBBBE0CE3}" srcOrd="0" destOrd="0" presId="urn:microsoft.com/office/officeart/2005/8/layout/list1"/>
    <dgm:cxn modelId="{AAEE1D5E-875F-4859-90E2-86216DE47217}" type="presOf" srcId="{672AFDB5-AD3F-4AF2-9995-7F17555A4072}" destId="{CF8AA814-A55D-4063-9BBF-365D98E4CEC8}" srcOrd="0" destOrd="0" presId="urn:microsoft.com/office/officeart/2005/8/layout/list1"/>
    <dgm:cxn modelId="{CAF29571-EEE9-4FD7-9BBD-66852513A4B0}" srcId="{39ADDB36-31A7-44C2-A253-F531A020939A}" destId="{47DC3555-0C44-401B-A1A1-473993B53588}" srcOrd="6" destOrd="0" parTransId="{0F1634B6-72E9-4D38-B6F5-45DF53F4D025}" sibTransId="{6E837917-8E09-49A4-8288-B86020334D70}"/>
    <dgm:cxn modelId="{51406077-5460-4A5C-BF68-6E235072A2BD}" type="presOf" srcId="{7DECD746-0595-47BD-9B63-142B00FF81FB}" destId="{E576F2E7-E4F3-46BA-9F8B-5F589ED34E61}" srcOrd="0" destOrd="0" presId="urn:microsoft.com/office/officeart/2005/8/layout/list1"/>
    <dgm:cxn modelId="{07F24A5A-8FEB-454C-B68B-6D61A5D63000}" srcId="{39ADDB36-31A7-44C2-A253-F531A020939A}" destId="{29CC05DF-9B28-4F63-B61A-8ABA50D7798D}" srcOrd="3" destOrd="0" parTransId="{4A23D8C9-003B-4A80-890C-9864240398D9}" sibTransId="{69839687-B8CD-4273-89C3-7D797E32A0D2}"/>
    <dgm:cxn modelId="{A870FE89-8DD7-4282-9661-9A111A615BDF}" type="presOf" srcId="{A4A91374-30BC-42C2-B6BE-EFDC8B119891}" destId="{8CFCD6A7-4EF2-4575-9B2D-9A0046F0E6D9}" srcOrd="0" destOrd="0" presId="urn:microsoft.com/office/officeart/2005/8/layout/list1"/>
    <dgm:cxn modelId="{3B7A8097-EE46-41A2-833D-645190C9D23A}" type="presOf" srcId="{672AFDB5-AD3F-4AF2-9995-7F17555A4072}" destId="{946D7A96-9D44-40F1-B1F9-007F5720745E}" srcOrd="1" destOrd="0" presId="urn:microsoft.com/office/officeart/2005/8/layout/list1"/>
    <dgm:cxn modelId="{A1441E99-9590-4A7F-A230-CDBB0E5424CA}" type="presOf" srcId="{AB397515-98E3-461A-99F8-C10FF25DBAE3}" destId="{D04B84FF-3BAD-443A-9CD3-A4A0FDA107A5}" srcOrd="1" destOrd="0" presId="urn:microsoft.com/office/officeart/2005/8/layout/list1"/>
    <dgm:cxn modelId="{C2A485A1-A481-4D06-9605-9E176B278E2E}" srcId="{39ADDB36-31A7-44C2-A253-F531A020939A}" destId="{AB397515-98E3-461A-99F8-C10FF25DBAE3}" srcOrd="5" destOrd="0" parTransId="{ACAC47DE-D048-4928-A0DC-C4A59F9C5EAE}" sibTransId="{A6243187-E041-433E-BB12-AAB620BC8637}"/>
    <dgm:cxn modelId="{28746EB3-EBF1-40AF-901F-FE03EC107605}" type="presOf" srcId="{29CC05DF-9B28-4F63-B61A-8ABA50D7798D}" destId="{74D6B030-06A1-4ED3-8254-B5D43698407B}" srcOrd="0" destOrd="0" presId="urn:microsoft.com/office/officeart/2005/8/layout/list1"/>
    <dgm:cxn modelId="{87D433B4-BFE2-4C42-B7F1-CED9CE7627E0}" srcId="{39ADDB36-31A7-44C2-A253-F531A020939A}" destId="{672AFDB5-AD3F-4AF2-9995-7F17555A4072}" srcOrd="4" destOrd="0" parTransId="{A9C827CA-D217-4568-B53C-B62D6E43AF95}" sibTransId="{2E8029C1-584A-4F7A-90ED-999D068657B1}"/>
    <dgm:cxn modelId="{2257FAD3-D6C5-4E2A-B997-CA5862BFA31E}" type="presOf" srcId="{29580251-C03B-4833-BB26-228290F53D64}" destId="{592946BF-D303-4B8D-B37A-171A0039B994}" srcOrd="0" destOrd="0" presId="urn:microsoft.com/office/officeart/2005/8/layout/list1"/>
    <dgm:cxn modelId="{F7005BF1-99CF-44B7-9AEB-CC3CE3781081}" type="presOf" srcId="{A4A91374-30BC-42C2-B6BE-EFDC8B119891}" destId="{EC8FC91D-9847-4DA3-8BE0-2852EE52CC2F}" srcOrd="1" destOrd="0" presId="urn:microsoft.com/office/officeart/2005/8/layout/list1"/>
    <dgm:cxn modelId="{D8CE41F4-C984-4DDB-A71D-9AAE921FB343}" srcId="{39ADDB36-31A7-44C2-A253-F531A020939A}" destId="{29580251-C03B-4833-BB26-228290F53D64}" srcOrd="0" destOrd="0" parTransId="{971069D8-1F27-446F-B9AB-188E59C07CFB}" sibTransId="{5B67562F-E0AF-4E76-9391-0AD9CDC0BC7B}"/>
    <dgm:cxn modelId="{680CB41D-3C1E-48E5-BF1B-A2DCCB7AC185}" type="presParOf" srcId="{591D5235-D3E9-4577-80C4-D7BEBBBE0CE3}" destId="{619B8792-7879-470F-A0EE-DE8E46457550}" srcOrd="0" destOrd="0" presId="urn:microsoft.com/office/officeart/2005/8/layout/list1"/>
    <dgm:cxn modelId="{EE940D5D-8AD5-408D-9993-48E833948A58}" type="presParOf" srcId="{619B8792-7879-470F-A0EE-DE8E46457550}" destId="{592946BF-D303-4B8D-B37A-171A0039B994}" srcOrd="0" destOrd="0" presId="urn:microsoft.com/office/officeart/2005/8/layout/list1"/>
    <dgm:cxn modelId="{F78E9D91-06EE-4BB9-ACFC-EEC888E23D9D}" type="presParOf" srcId="{619B8792-7879-470F-A0EE-DE8E46457550}" destId="{3AECAF49-3B31-4892-9C0B-6B11D2D821DF}" srcOrd="1" destOrd="0" presId="urn:microsoft.com/office/officeart/2005/8/layout/list1"/>
    <dgm:cxn modelId="{AEECE865-4410-4926-9784-3BB40AA271A8}" type="presParOf" srcId="{591D5235-D3E9-4577-80C4-D7BEBBBE0CE3}" destId="{0B62194D-0C98-426E-A0CD-A972547E97C9}" srcOrd="1" destOrd="0" presId="urn:microsoft.com/office/officeart/2005/8/layout/list1"/>
    <dgm:cxn modelId="{A971B665-FF74-4789-96E1-7477813C3644}" type="presParOf" srcId="{591D5235-D3E9-4577-80C4-D7BEBBBE0CE3}" destId="{19506C2B-8CCD-4756-8596-915214C06B39}" srcOrd="2" destOrd="0" presId="urn:microsoft.com/office/officeart/2005/8/layout/list1"/>
    <dgm:cxn modelId="{758469F4-DF5F-4A2F-A467-837F3A8C1E18}" type="presParOf" srcId="{591D5235-D3E9-4577-80C4-D7BEBBBE0CE3}" destId="{68A960F4-9B39-422A-9141-A1D7453EA03A}" srcOrd="3" destOrd="0" presId="urn:microsoft.com/office/officeart/2005/8/layout/list1"/>
    <dgm:cxn modelId="{125677AE-24F5-412C-B79E-FCF0D5542169}" type="presParOf" srcId="{591D5235-D3E9-4577-80C4-D7BEBBBE0CE3}" destId="{508105A4-DFF9-4652-9A9E-4A6F22DFF031}" srcOrd="4" destOrd="0" presId="urn:microsoft.com/office/officeart/2005/8/layout/list1"/>
    <dgm:cxn modelId="{1249D02D-74E5-4267-BA2E-82AE0C698EDE}" type="presParOf" srcId="{508105A4-DFF9-4652-9A9E-4A6F22DFF031}" destId="{E576F2E7-E4F3-46BA-9F8B-5F589ED34E61}" srcOrd="0" destOrd="0" presId="urn:microsoft.com/office/officeart/2005/8/layout/list1"/>
    <dgm:cxn modelId="{38765C0C-6FAA-4847-837E-36FEDF81BAFA}" type="presParOf" srcId="{508105A4-DFF9-4652-9A9E-4A6F22DFF031}" destId="{BC72573C-7786-4CB1-B295-BD77BF8DB6B3}" srcOrd="1" destOrd="0" presId="urn:microsoft.com/office/officeart/2005/8/layout/list1"/>
    <dgm:cxn modelId="{8B3B9514-AC80-40C6-85F4-0BC58FB7DF41}" type="presParOf" srcId="{591D5235-D3E9-4577-80C4-D7BEBBBE0CE3}" destId="{87E7D7B9-F486-4A6B-A541-DAD72ABB22EE}" srcOrd="5" destOrd="0" presId="urn:microsoft.com/office/officeart/2005/8/layout/list1"/>
    <dgm:cxn modelId="{C26A7BEC-BC1F-46D1-9C73-FF9327E4BF45}" type="presParOf" srcId="{591D5235-D3E9-4577-80C4-D7BEBBBE0CE3}" destId="{BE4364EB-5E46-4695-88BA-3EE3380E2DC9}" srcOrd="6" destOrd="0" presId="urn:microsoft.com/office/officeart/2005/8/layout/list1"/>
    <dgm:cxn modelId="{5CAE7966-34A5-497D-8EC1-CBD07FC12A51}" type="presParOf" srcId="{591D5235-D3E9-4577-80C4-D7BEBBBE0CE3}" destId="{76870716-DFE5-46C5-806B-91A8BCD4FAB4}" srcOrd="7" destOrd="0" presId="urn:microsoft.com/office/officeart/2005/8/layout/list1"/>
    <dgm:cxn modelId="{619AC5AB-5783-4703-86CB-3652A7A4F53F}" type="presParOf" srcId="{591D5235-D3E9-4577-80C4-D7BEBBBE0CE3}" destId="{BE5E6AC3-D1E3-46E4-B8BE-80DFD8BA42CD}" srcOrd="8" destOrd="0" presId="urn:microsoft.com/office/officeart/2005/8/layout/list1"/>
    <dgm:cxn modelId="{3C141E39-E0CE-42EB-B828-C8903EE1252A}" type="presParOf" srcId="{BE5E6AC3-D1E3-46E4-B8BE-80DFD8BA42CD}" destId="{8CFCD6A7-4EF2-4575-9B2D-9A0046F0E6D9}" srcOrd="0" destOrd="0" presId="urn:microsoft.com/office/officeart/2005/8/layout/list1"/>
    <dgm:cxn modelId="{0477BDE9-A3CC-487A-9CCD-F1D88CA137DA}" type="presParOf" srcId="{BE5E6AC3-D1E3-46E4-B8BE-80DFD8BA42CD}" destId="{EC8FC91D-9847-4DA3-8BE0-2852EE52CC2F}" srcOrd="1" destOrd="0" presId="urn:microsoft.com/office/officeart/2005/8/layout/list1"/>
    <dgm:cxn modelId="{6F4E52C3-D1B9-45F0-9995-F90A802862A9}" type="presParOf" srcId="{591D5235-D3E9-4577-80C4-D7BEBBBE0CE3}" destId="{EE9BD477-F6D8-4C1B-88BB-B8CF2848899B}" srcOrd="9" destOrd="0" presId="urn:microsoft.com/office/officeart/2005/8/layout/list1"/>
    <dgm:cxn modelId="{E84EE2E8-0B5B-4EE6-B94A-49C16B53BC06}" type="presParOf" srcId="{591D5235-D3E9-4577-80C4-D7BEBBBE0CE3}" destId="{6E7BCB19-5759-4D70-B41A-C8753F105935}" srcOrd="10" destOrd="0" presId="urn:microsoft.com/office/officeart/2005/8/layout/list1"/>
    <dgm:cxn modelId="{6F733E89-98C8-4F1A-9FB2-74D813F8C118}" type="presParOf" srcId="{591D5235-D3E9-4577-80C4-D7BEBBBE0CE3}" destId="{D27F4C76-729B-47E2-AA42-F39786C62D0D}" srcOrd="11" destOrd="0" presId="urn:microsoft.com/office/officeart/2005/8/layout/list1"/>
    <dgm:cxn modelId="{7B862734-9495-417C-BCD1-E8A32D57164A}" type="presParOf" srcId="{591D5235-D3E9-4577-80C4-D7BEBBBE0CE3}" destId="{1249758E-E954-40EC-A31A-CA78684227EE}" srcOrd="12" destOrd="0" presId="urn:microsoft.com/office/officeart/2005/8/layout/list1"/>
    <dgm:cxn modelId="{7C8213D2-1DC1-43C5-9E53-9B5A9B8C970C}" type="presParOf" srcId="{1249758E-E954-40EC-A31A-CA78684227EE}" destId="{74D6B030-06A1-4ED3-8254-B5D43698407B}" srcOrd="0" destOrd="0" presId="urn:microsoft.com/office/officeart/2005/8/layout/list1"/>
    <dgm:cxn modelId="{B2302100-D3B5-47D9-84F1-64E5CC96B5FC}" type="presParOf" srcId="{1249758E-E954-40EC-A31A-CA78684227EE}" destId="{4B8A1C67-5392-431B-B6DE-1D7FC73FAEE4}" srcOrd="1" destOrd="0" presId="urn:microsoft.com/office/officeart/2005/8/layout/list1"/>
    <dgm:cxn modelId="{4CC72ADE-8A25-4695-8A5E-5B9C8284FCF5}" type="presParOf" srcId="{591D5235-D3E9-4577-80C4-D7BEBBBE0CE3}" destId="{E3B35E1F-F679-4214-9C47-B2EF114E0484}" srcOrd="13" destOrd="0" presId="urn:microsoft.com/office/officeart/2005/8/layout/list1"/>
    <dgm:cxn modelId="{1C6E88BB-B150-4C57-9060-A29AE1ED6BA4}" type="presParOf" srcId="{591D5235-D3E9-4577-80C4-D7BEBBBE0CE3}" destId="{DF06F8D6-2198-46C2-802D-C7C15B495741}" srcOrd="14" destOrd="0" presId="urn:microsoft.com/office/officeart/2005/8/layout/list1"/>
    <dgm:cxn modelId="{46467279-89B3-43B6-9AA8-FD339FD8EABB}" type="presParOf" srcId="{591D5235-D3E9-4577-80C4-D7BEBBBE0CE3}" destId="{618D86BF-AAB7-4602-9A8E-75DA3EF8A74D}" srcOrd="15" destOrd="0" presId="urn:microsoft.com/office/officeart/2005/8/layout/list1"/>
    <dgm:cxn modelId="{A793E74D-EB76-43D1-89E7-411072F551E0}" type="presParOf" srcId="{591D5235-D3E9-4577-80C4-D7BEBBBE0CE3}" destId="{729A2191-5893-441D-8FF9-5EA4DCD73B76}" srcOrd="16" destOrd="0" presId="urn:microsoft.com/office/officeart/2005/8/layout/list1"/>
    <dgm:cxn modelId="{F839C773-BD0E-444E-B1A5-7550669D3260}" type="presParOf" srcId="{729A2191-5893-441D-8FF9-5EA4DCD73B76}" destId="{CF8AA814-A55D-4063-9BBF-365D98E4CEC8}" srcOrd="0" destOrd="0" presId="urn:microsoft.com/office/officeart/2005/8/layout/list1"/>
    <dgm:cxn modelId="{6DB488B0-AE52-452A-8489-95910C765D78}" type="presParOf" srcId="{729A2191-5893-441D-8FF9-5EA4DCD73B76}" destId="{946D7A96-9D44-40F1-B1F9-007F5720745E}" srcOrd="1" destOrd="0" presId="urn:microsoft.com/office/officeart/2005/8/layout/list1"/>
    <dgm:cxn modelId="{BD36BEDD-7DA1-44A1-BC06-85F940C0E44B}" type="presParOf" srcId="{591D5235-D3E9-4577-80C4-D7BEBBBE0CE3}" destId="{EADDBF64-AC8C-4E32-B14C-DE30903A316C}" srcOrd="17" destOrd="0" presId="urn:microsoft.com/office/officeart/2005/8/layout/list1"/>
    <dgm:cxn modelId="{64B7593D-E673-439F-9E5E-1460FE86D86B}" type="presParOf" srcId="{591D5235-D3E9-4577-80C4-D7BEBBBE0CE3}" destId="{544775C5-2DFF-446D-8728-C6FF153FF111}" srcOrd="18" destOrd="0" presId="urn:microsoft.com/office/officeart/2005/8/layout/list1"/>
    <dgm:cxn modelId="{00D4DA1D-AC1D-46C4-AAFB-8540CDD79C78}" type="presParOf" srcId="{591D5235-D3E9-4577-80C4-D7BEBBBE0CE3}" destId="{8429CCB0-66BC-422F-94F1-A6357ED7ED84}" srcOrd="19" destOrd="0" presId="urn:microsoft.com/office/officeart/2005/8/layout/list1"/>
    <dgm:cxn modelId="{1F0A5AAF-E9C9-4A37-ADF7-7AFF5D216DCB}" type="presParOf" srcId="{591D5235-D3E9-4577-80C4-D7BEBBBE0CE3}" destId="{58562B70-5F7F-4093-8B90-0D1CD611CFFA}" srcOrd="20" destOrd="0" presId="urn:microsoft.com/office/officeart/2005/8/layout/list1"/>
    <dgm:cxn modelId="{CCD31C30-7CC6-48C3-AC65-8B5EB13C9550}" type="presParOf" srcId="{58562B70-5F7F-4093-8B90-0D1CD611CFFA}" destId="{B0952328-45B3-4F17-8FB2-4D7F5AF36F9B}" srcOrd="0" destOrd="0" presId="urn:microsoft.com/office/officeart/2005/8/layout/list1"/>
    <dgm:cxn modelId="{E49C205C-4840-4433-9A72-A8994C3F6982}" type="presParOf" srcId="{58562B70-5F7F-4093-8B90-0D1CD611CFFA}" destId="{D04B84FF-3BAD-443A-9CD3-A4A0FDA107A5}" srcOrd="1" destOrd="0" presId="urn:microsoft.com/office/officeart/2005/8/layout/list1"/>
    <dgm:cxn modelId="{2A81B95B-B7AA-4480-98BC-76741D58A802}" type="presParOf" srcId="{591D5235-D3E9-4577-80C4-D7BEBBBE0CE3}" destId="{4558150B-EE29-48DA-9152-1134A6DCAD83}" srcOrd="21" destOrd="0" presId="urn:microsoft.com/office/officeart/2005/8/layout/list1"/>
    <dgm:cxn modelId="{E64CD058-A24E-467A-B791-089FF31EA774}" type="presParOf" srcId="{591D5235-D3E9-4577-80C4-D7BEBBBE0CE3}" destId="{8B3E8532-D598-4487-B149-83F8D1454125}" srcOrd="22" destOrd="0" presId="urn:microsoft.com/office/officeart/2005/8/layout/list1"/>
    <dgm:cxn modelId="{22E2029D-C22E-41EA-9902-B63DA87FE8D3}" type="presParOf" srcId="{591D5235-D3E9-4577-80C4-D7BEBBBE0CE3}" destId="{FD4BDC80-CAB4-4527-AD2E-47DA3CFB1FBE}" srcOrd="23" destOrd="0" presId="urn:microsoft.com/office/officeart/2005/8/layout/list1"/>
    <dgm:cxn modelId="{C178EDE4-CEBD-406D-AE23-7EDFDFD224B7}" type="presParOf" srcId="{591D5235-D3E9-4577-80C4-D7BEBBBE0CE3}" destId="{A58DA733-18D6-4341-892C-9728AE1001DB}" srcOrd="24" destOrd="0" presId="urn:microsoft.com/office/officeart/2005/8/layout/list1"/>
    <dgm:cxn modelId="{353ABD49-CE9B-4790-AC8E-434474C6AA50}" type="presParOf" srcId="{A58DA733-18D6-4341-892C-9728AE1001DB}" destId="{91BA997A-36A7-4218-ADE8-6218E8A8B623}" srcOrd="0" destOrd="0" presId="urn:microsoft.com/office/officeart/2005/8/layout/list1"/>
    <dgm:cxn modelId="{A89401D5-449E-4BE8-B2B4-0C2F4A7413F8}" type="presParOf" srcId="{A58DA733-18D6-4341-892C-9728AE1001DB}" destId="{FED3DA40-FEAB-4E50-981A-FB2778AAAB43}" srcOrd="1" destOrd="0" presId="urn:microsoft.com/office/officeart/2005/8/layout/list1"/>
    <dgm:cxn modelId="{5C16F82A-09EF-4F94-9D6D-FE110A9B564C}" type="presParOf" srcId="{591D5235-D3E9-4577-80C4-D7BEBBBE0CE3}" destId="{286916AF-D970-4272-8472-8E03EFDA3523}" srcOrd="25" destOrd="0" presId="urn:microsoft.com/office/officeart/2005/8/layout/list1"/>
    <dgm:cxn modelId="{71D07076-958E-4496-B647-BC9B33C8ADAD}" type="presParOf" srcId="{591D5235-D3E9-4577-80C4-D7BEBBBE0CE3}" destId="{DE6D7043-AA12-4340-808A-17FDEA2E698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BF8BA-8AE1-4883-BBD0-2A8C9439949A}">
      <dsp:nvSpPr>
        <dsp:cNvPr id="0" name=""/>
        <dsp:cNvSpPr/>
      </dsp:nvSpPr>
      <dsp:spPr>
        <a:xfrm>
          <a:off x="13289" y="0"/>
          <a:ext cx="11828809" cy="5293507"/>
        </a:xfrm>
        <a:prstGeom prst="rightArrow">
          <a:avLst/>
        </a:prstGeom>
        <a:solidFill>
          <a:schemeClr val="bg2">
            <a:lumMod val="50000"/>
          </a:schemeClr>
        </a:solidFill>
        <a:ln w="381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6CC12-D3CE-4FDB-AFD1-1CF87230FBD9}">
      <dsp:nvSpPr>
        <dsp:cNvPr id="0" name=""/>
        <dsp:cNvSpPr/>
      </dsp:nvSpPr>
      <dsp:spPr>
        <a:xfrm>
          <a:off x="2312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sp:txBody>
      <dsp:txXfrm>
        <a:off x="74544" y="1660284"/>
        <a:ext cx="1335220" cy="1972938"/>
      </dsp:txXfrm>
    </dsp:sp>
    <dsp:sp modelId="{E727C3EC-8C77-4BDB-86EC-CD2538857314}">
      <dsp:nvSpPr>
        <dsp:cNvPr id="0" name=""/>
        <dsp:cNvSpPr/>
      </dsp:nvSpPr>
      <dsp:spPr>
        <a:xfrm>
          <a:off x="1728611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sp:txBody>
      <dsp:txXfrm>
        <a:off x="1800843" y="1660284"/>
        <a:ext cx="1335220" cy="1972938"/>
      </dsp:txXfrm>
    </dsp:sp>
    <dsp:sp modelId="{2FD99EE5-4F80-440F-B275-E3F51DEC9B5D}">
      <dsp:nvSpPr>
        <dsp:cNvPr id="0" name=""/>
        <dsp:cNvSpPr/>
      </dsp:nvSpPr>
      <dsp:spPr>
        <a:xfrm>
          <a:off x="3454910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sp:txBody>
      <dsp:txXfrm>
        <a:off x="3527142" y="1660284"/>
        <a:ext cx="1335220" cy="1972938"/>
      </dsp:txXfrm>
    </dsp:sp>
    <dsp:sp modelId="{3F1201B6-C5B4-4E8C-80A7-3DDE98F4D412}">
      <dsp:nvSpPr>
        <dsp:cNvPr id="0" name=""/>
        <dsp:cNvSpPr/>
      </dsp:nvSpPr>
      <dsp:spPr>
        <a:xfrm>
          <a:off x="5181208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sp:txBody>
      <dsp:txXfrm>
        <a:off x="5253440" y="1660284"/>
        <a:ext cx="1335220" cy="1972938"/>
      </dsp:txXfrm>
    </dsp:sp>
    <dsp:sp modelId="{AC818222-ED9F-4228-AB9A-A6730E2CF9D2}">
      <dsp:nvSpPr>
        <dsp:cNvPr id="0" name=""/>
        <dsp:cNvSpPr/>
      </dsp:nvSpPr>
      <dsp:spPr>
        <a:xfrm>
          <a:off x="6907507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sp:txBody>
      <dsp:txXfrm>
        <a:off x="6979739" y="1660284"/>
        <a:ext cx="1335220" cy="1972938"/>
      </dsp:txXfrm>
    </dsp:sp>
    <dsp:sp modelId="{019AD271-48CA-42B0-9926-E6B045990337}">
      <dsp:nvSpPr>
        <dsp:cNvPr id="0" name=""/>
        <dsp:cNvSpPr/>
      </dsp:nvSpPr>
      <dsp:spPr>
        <a:xfrm>
          <a:off x="8633805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sp:txBody>
      <dsp:txXfrm>
        <a:off x="8706037" y="1660284"/>
        <a:ext cx="1335220" cy="1972938"/>
      </dsp:txXfrm>
    </dsp:sp>
    <dsp:sp modelId="{FC7C8AC1-9C39-4751-A9FA-497AE2693FF2}">
      <dsp:nvSpPr>
        <dsp:cNvPr id="0" name=""/>
        <dsp:cNvSpPr/>
      </dsp:nvSpPr>
      <dsp:spPr>
        <a:xfrm>
          <a:off x="10360104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sp:txBody>
      <dsp:txXfrm>
        <a:off x="10432336" y="1660284"/>
        <a:ext cx="1335220" cy="1972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06C2B-8CCD-4756-8596-915214C06B39}">
      <dsp:nvSpPr>
        <dsp:cNvPr id="0" name=""/>
        <dsp:cNvSpPr/>
      </dsp:nvSpPr>
      <dsp:spPr>
        <a:xfrm>
          <a:off x="0" y="404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CAF49-3B31-4892-9C0B-6B11D2D821DF}">
      <dsp:nvSpPr>
        <dsp:cNvPr id="0" name=""/>
        <dsp:cNvSpPr/>
      </dsp:nvSpPr>
      <dsp:spPr>
        <a:xfrm>
          <a:off x="583923" y="109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FYZICKÁ ČINNOST </a:t>
          </a:r>
          <a:r>
            <a:rPr lang="cs-CZ" sz="2000" b="0" kern="1200" dirty="0">
              <a:latin typeface="Amasis MT Pro Medium" panose="02040604050005020304" pitchFamily="18" charset="-18"/>
            </a:rPr>
            <a:t>(Pohyb nakupujícího v obchodě)</a:t>
          </a:r>
        </a:p>
      </dsp:txBody>
      <dsp:txXfrm>
        <a:off x="612744" y="137838"/>
        <a:ext cx="10383058" cy="532758"/>
      </dsp:txXfrm>
    </dsp:sp>
    <dsp:sp modelId="{BE4364EB-5E46-4695-88BA-3EE3380E2DC9}">
      <dsp:nvSpPr>
        <dsp:cNvPr id="0" name=""/>
        <dsp:cNvSpPr/>
      </dsp:nvSpPr>
      <dsp:spPr>
        <a:xfrm>
          <a:off x="0" y="1311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2573C-7786-4CB1-B295-BD77BF8DB6B3}">
      <dsp:nvSpPr>
        <dsp:cNvPr id="0" name=""/>
        <dsp:cNvSpPr/>
      </dsp:nvSpPr>
      <dsp:spPr>
        <a:xfrm>
          <a:off x="583923" y="1016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VERBÁLNÍ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(Vyjadřování cestujících čekajících v řadě)</a:t>
          </a:r>
        </a:p>
      </dsp:txBody>
      <dsp:txXfrm>
        <a:off x="612744" y="1045038"/>
        <a:ext cx="10383058" cy="532758"/>
      </dsp:txXfrm>
    </dsp:sp>
    <dsp:sp modelId="{6E7BCB19-5759-4D70-B41A-C8753F105935}">
      <dsp:nvSpPr>
        <dsp:cNvPr id="0" name=""/>
        <dsp:cNvSpPr/>
      </dsp:nvSpPr>
      <dsp:spPr>
        <a:xfrm>
          <a:off x="0" y="22186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8FC91D-9847-4DA3-8BE0-2852EE52CC2F}">
      <dsp:nvSpPr>
        <dsp:cNvPr id="0" name=""/>
        <dsp:cNvSpPr/>
      </dsp:nvSpPr>
      <dsp:spPr>
        <a:xfrm>
          <a:off x="583923" y="19234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EXPRESIVNÍ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(Tón hlasu a řeč těla)</a:t>
          </a:r>
        </a:p>
      </dsp:txBody>
      <dsp:txXfrm>
        <a:off x="612744" y="1952238"/>
        <a:ext cx="10383058" cy="532758"/>
      </dsp:txXfrm>
    </dsp:sp>
    <dsp:sp modelId="{DF06F8D6-2198-46C2-802D-C7C15B495741}">
      <dsp:nvSpPr>
        <dsp:cNvPr id="0" name=""/>
        <dsp:cNvSpPr/>
      </dsp:nvSpPr>
      <dsp:spPr>
        <a:xfrm>
          <a:off x="0" y="31258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A1C67-5392-431B-B6DE-1D7FC73FAEE4}">
      <dsp:nvSpPr>
        <dsp:cNvPr id="0" name=""/>
        <dsp:cNvSpPr/>
      </dsp:nvSpPr>
      <dsp:spPr>
        <a:xfrm>
          <a:off x="583923" y="28306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kern="1200" dirty="0">
              <a:latin typeface="Amasis MT Pro Medium" panose="02040604050005020304" pitchFamily="18" charset="-18"/>
            </a:rPr>
            <a:t>(Jak blízko od obrazu stojí návštěvníci muzea)</a:t>
          </a:r>
        </a:p>
      </dsp:txBody>
      <dsp:txXfrm>
        <a:off x="612744" y="2859438"/>
        <a:ext cx="10383058" cy="532758"/>
      </dsp:txXfrm>
    </dsp:sp>
    <dsp:sp modelId="{544775C5-2DFF-446D-8728-C6FF153FF111}">
      <dsp:nvSpPr>
        <dsp:cNvPr id="0" name=""/>
        <dsp:cNvSpPr/>
      </dsp:nvSpPr>
      <dsp:spPr>
        <a:xfrm>
          <a:off x="0" y="40330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D7A96-9D44-40F1-B1F9-007F5720745E}">
      <dsp:nvSpPr>
        <dsp:cNvPr id="0" name=""/>
        <dsp:cNvSpPr/>
      </dsp:nvSpPr>
      <dsp:spPr>
        <a:xfrm>
          <a:off x="583923" y="37378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ČASOVÉ VZORCE </a:t>
          </a:r>
          <a:r>
            <a:rPr lang="cs-CZ" sz="2000" b="0" kern="120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sp:txBody>
      <dsp:txXfrm>
        <a:off x="612744" y="3766638"/>
        <a:ext cx="10383058" cy="532758"/>
      </dsp:txXfrm>
    </dsp:sp>
    <dsp:sp modelId="{8B3E8532-D598-4487-B149-83F8D1454125}">
      <dsp:nvSpPr>
        <dsp:cNvPr id="0" name=""/>
        <dsp:cNvSpPr/>
      </dsp:nvSpPr>
      <dsp:spPr>
        <a:xfrm>
          <a:off x="0" y="4940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B84FF-3BAD-443A-9CD3-A4A0FDA107A5}">
      <dsp:nvSpPr>
        <dsp:cNvPr id="0" name=""/>
        <dsp:cNvSpPr/>
      </dsp:nvSpPr>
      <dsp:spPr>
        <a:xfrm>
          <a:off x="555364" y="4645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FYZICKÉ OBJEKTY </a:t>
          </a:r>
          <a:r>
            <a:rPr lang="cs-CZ" sz="2000" b="0" kern="1200" dirty="0">
              <a:latin typeface="Amasis MT Pro Medium" panose="02040604050005020304" pitchFamily="18" charset="-18"/>
            </a:rPr>
            <a:t>(Co skladují zákazníci ve spíži)</a:t>
          </a:r>
        </a:p>
      </dsp:txBody>
      <dsp:txXfrm>
        <a:off x="584185" y="4673838"/>
        <a:ext cx="10383058" cy="532758"/>
      </dsp:txXfrm>
    </dsp:sp>
    <dsp:sp modelId="{DE6D7043-AA12-4340-808A-17FDEA2E6982}">
      <dsp:nvSpPr>
        <dsp:cNvPr id="0" name=""/>
        <dsp:cNvSpPr/>
      </dsp:nvSpPr>
      <dsp:spPr>
        <a:xfrm>
          <a:off x="0" y="5847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3DA40-FEAB-4E50-981A-FB2778AAAB43}">
      <dsp:nvSpPr>
        <dsp:cNvPr id="0" name=""/>
        <dsp:cNvSpPr/>
      </dsp:nvSpPr>
      <dsp:spPr>
        <a:xfrm>
          <a:off x="583923" y="5552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kern="1200" dirty="0">
              <a:latin typeface="Amasis MT Pro Medium" panose="02040604050005020304" pitchFamily="18" charset="-18"/>
            </a:rPr>
            <a:t>(Kódy na obalech produktů)</a:t>
          </a:r>
        </a:p>
      </dsp:txBody>
      <dsp:txXfrm>
        <a:off x="612744" y="5581038"/>
        <a:ext cx="1038305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9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  <a:endParaRPr lang="cs-CZ" sz="6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POZOROVÁNÍ A EXPERIMENT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POZOROVÁNÍ LIDSKÉHO CHOVÁNÍ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Neverbální komunikace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nestejného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muži a ženami.</a:t>
            </a:r>
          </a:p>
          <a:p>
            <a:pPr lvl="1"/>
            <a:endParaRPr lang="cs-CZ" sz="3000" dirty="0">
              <a:latin typeface="Amasis MT Pro Medium" panose="02040604050005020304" pitchFamily="18" charset="-18"/>
            </a:endParaRPr>
          </a:p>
          <a:p>
            <a:pPr marL="0" lvl="1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Behaviorální znaky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Postoj (uvolněný x napjatý)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Osobní prostor (blízký x distanční)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Dotyky (dotýká se x nedotýká se)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Oční kontakt (vstřícný x vyhýbavý)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Vyjádření emocí (směje se x nesměje se)</a:t>
            </a:r>
          </a:p>
        </p:txBody>
      </p:sp>
    </p:spTree>
    <p:extLst>
      <p:ext uri="{BB962C8B-B14F-4D97-AF65-F5344CB8AC3E}">
        <p14:creationId xmlns:p14="http://schemas.microsoft.com/office/powerpoint/2010/main" val="127327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1641"/>
            <a:ext cx="119560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Přímé pozorování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Pozorování a zaznamenávání přirozených událostí, jsou produkovány detailní záznamy o jeve, které se objeví o tom co lidé dělají.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hraje pasivní chování.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Chyby v pozorování jsou zkreslení, které vzniká při záznamu sledovaného podle hodnocení z pohledu pozorovatele chování.</a:t>
            </a:r>
          </a:p>
          <a:p>
            <a:pPr marL="457200" lvl="3" indent="-457200"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91913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MECHANIKA POZOROVÁNÍ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Televizní monitoring </a:t>
            </a:r>
            <a:r>
              <a:rPr lang="cs-CZ" sz="3000" dirty="0">
                <a:latin typeface="Amasis MT Pro Medium" panose="02040604050005020304" pitchFamily="18" charset="-18"/>
              </a:rPr>
              <a:t>(zjišťování sledovanosti televizních programů).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Web </a:t>
            </a:r>
            <a:r>
              <a:rPr lang="cs-CZ" sz="3000" b="1" dirty="0" err="1">
                <a:latin typeface="Amasis MT Pro Medium" panose="02040604050005020304" pitchFamily="18" charset="-18"/>
              </a:rPr>
              <a:t>site</a:t>
            </a:r>
            <a:r>
              <a:rPr lang="cs-CZ" sz="3000" b="1" dirty="0">
                <a:latin typeface="Amasis MT Pro Medium" panose="02040604050005020304" pitchFamily="18" charset="-18"/>
              </a:rPr>
              <a:t> monitoring.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Výzkum na bázi technologie </a:t>
            </a:r>
            <a:r>
              <a:rPr lang="cs-CZ" sz="3000" b="1" dirty="0" err="1">
                <a:latin typeface="Amasis MT Pro Medium" panose="02040604050005020304" pitchFamily="18" charset="-18"/>
              </a:rPr>
              <a:t>scannování</a:t>
            </a:r>
            <a:r>
              <a:rPr lang="cs-CZ" sz="3000" b="1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Měření fyziologických reakcí</a:t>
            </a:r>
            <a:r>
              <a:rPr lang="cs-CZ" sz="3000" dirty="0">
                <a:latin typeface="Amasis MT Pro Medium" panose="02040604050005020304" pitchFamily="18" charset="-18"/>
              </a:rPr>
              <a:t> (monitor pohybu očí, hlasový analyzátor)</a:t>
            </a:r>
          </a:p>
        </p:txBody>
      </p:sp>
    </p:spTree>
    <p:extLst>
      <p:ext uri="{BB962C8B-B14F-4D97-AF65-F5344CB8AC3E}">
        <p14:creationId xmlns:p14="http://schemas.microsoft.com/office/powerpoint/2010/main" val="10157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EXPERIMENT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pokus měřit účinek jednoho nebo více izolovaných faktorů.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Testování: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rozdělené skupiny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předcházejícího a následného testování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Experimentální metody jsou založené na studii vztahů mezi dvěma a více proměnnými za kontrolovaných podmínek.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Experimentování je kauzální výzkum.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experimentu je do prostředí záměrně zasahováno.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vnějších a vnitřních podmínkách prostředí experimentu se testuje prvek nezávisle proměnné a výsledek jeho působení se pozoruje a měří na určitém jevu nebo procesu.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7212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TYPY EXPERIMENTŮ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Experimenty laboratorní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Uskutečňují se ve zvlášť organizovaném prostředí, v umělém prostředí.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při testech výrobků a skupinových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je náročná na výběr respondentů.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ovlivnění subjektů nepřirozenými podmínkami..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pozorování chuti několika výrobků.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b) </a:t>
            </a:r>
            <a:r>
              <a:rPr lang="cs-CZ" sz="3000" b="1" dirty="0">
                <a:latin typeface="Amasis MT Pro Medium" panose="02040604050005020304" pitchFamily="18" charset="-18"/>
              </a:rPr>
              <a:t>Experimenty terénní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Experimenty v přirozených podmínkách.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výjimečně.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při testování zájmu o nové výrobky.</a:t>
            </a:r>
          </a:p>
        </p:txBody>
      </p:sp>
    </p:spTree>
    <p:extLst>
      <p:ext uri="{BB962C8B-B14F-4D97-AF65-F5344CB8AC3E}">
        <p14:creationId xmlns:p14="http://schemas.microsoft.com/office/powerpoint/2010/main" val="520407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Tržní testy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Zvláštní typ terénního experimentu a jeho účelem 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Vyhodnotit působení rozdílných marketingových mixů.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Zjištění reakce trhu na nový výrobek.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Jsou finančně nákladné.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náročné.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POROZOVÁNÍ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systematický proces zaznamenávání vzorců chování lidí, objektů, jevů nebo procesů, které jsou smyslově vnímatelné.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Výzkumník, který používá sběr dat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observační metodou, zaznamenává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jevy nebo srovnává události se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záznamy událostí minulých.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může používat různé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technické pomůcky a přístroje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042012-02AF-4D3F-9027-5C877FD3A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1" y="1046303"/>
            <a:ext cx="6510129" cy="651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4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VĚDECKÉ POZOROVÁNÍ A JEHO POSTUP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Pozorování se stane nástrojem vědeckého zkoumání, jestliže: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Formuluje závěr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plánované.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zaznamenáváno pomocí různých pomůcek a technik.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předmětem kontroly validity a spolehlivosti.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využíváno v deskriptivním výzkumu.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VĚDECKÉHO POZOROVÁNÍ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A626EC4-6E41-4EE4-BF78-74ED3C21DA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6719460"/>
              </p:ext>
            </p:extLst>
          </p:nvPr>
        </p:nvGraphicFramePr>
        <p:xfrm>
          <a:off x="231913" y="858086"/>
          <a:ext cx="11842102" cy="52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607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CO MŮŽE BÝT POZOROVÁNO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F0D9B16-ADCF-439E-A89C-29ED2B2917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418" y="1546362"/>
            <a:ext cx="4734547" cy="459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0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Diagram 40">
            <a:extLst>
              <a:ext uri="{FF2B5EF4-FFF2-40B4-BE49-F238E27FC236}">
                <a16:creationId xmlns:a16="http://schemas.microsoft.com/office/drawing/2014/main" id="{1AD014EF-665D-40B7-8AAD-08978B1F42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753613"/>
              </p:ext>
            </p:extLst>
          </p:nvPr>
        </p:nvGraphicFramePr>
        <p:xfrm>
          <a:off x="188843" y="208721"/>
          <a:ext cx="11678479" cy="646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54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POZOROVÁNÍ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spolehlivosti: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Nestandardizované </a:t>
            </a:r>
            <a:r>
              <a:rPr lang="cs-CZ" sz="3000" dirty="0">
                <a:latin typeface="Amasis MT Pro Medium" panose="02040604050005020304" pitchFamily="18" charset="-18"/>
              </a:rPr>
              <a:t>– je určen pouze cíl pozorování, jinak má pozorovatel volnost rozhodovat o průběhu pozorování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je přesně určeno plánem, co a jak má pozorovatel sledovat, smyslem standardizace je zajistit, aby různí pozorovatelné při pozorování téhož jevu dospěli ke srovnatelným výsledkům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pozorovatel má závazně určen konečný cíl pozorování, způsob pozorování a forma záznamu bávají ponechány na vůli pozorovatele</a:t>
            </a:r>
          </a:p>
        </p:txBody>
      </p:sp>
    </p:spTree>
    <p:extLst>
      <p:ext uri="{BB962C8B-B14F-4D97-AF65-F5344CB8AC3E}">
        <p14:creationId xmlns:p14="http://schemas.microsoft.com/office/powerpoint/2010/main" val="308383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situace: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Skryté – </a:t>
            </a:r>
            <a:r>
              <a:rPr lang="cs-CZ" sz="3000" dirty="0">
                <a:latin typeface="Amasis MT Pro Medium" panose="02040604050005020304" pitchFamily="18" charset="-18"/>
              </a:rPr>
              <a:t>používá se tehdy, kdy zjevná přítomnost pozorovatel by narušovala průběh zkoumané skutečnosti. Většinou je žádoucí, aby pozorovaní o pozorovateli nevěděli. Když jsou spotřebitelé pozorování a ví o tom mohou měnit své chování.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Zjevné – </a:t>
            </a:r>
            <a:r>
              <a:rPr lang="cs-CZ" sz="3000" dirty="0">
                <a:latin typeface="Amasis MT Pro Medium" panose="02040604050005020304" pitchFamily="18" charset="-18"/>
              </a:rPr>
              <a:t>viditelné, pozorovatel se neskrývá a je třeba určit, jakou úlohu má hrát pozorovatel v očích pozorovaných subjektů a kterou instituci má reprezentovat.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Zúčastněné – </a:t>
            </a:r>
            <a:r>
              <a:rPr lang="cs-CZ" sz="3000" dirty="0">
                <a:latin typeface="Amasis MT Pro Medium" panose="02040604050005020304" pitchFamily="18" charset="-18"/>
              </a:rPr>
              <a:t>pozorovatel je zkoumanými subjekty v přirozeném sociálním kontaktu.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Uměle navozená situace – </a:t>
            </a:r>
            <a:r>
              <a:rPr lang="cs-CZ" sz="3000" dirty="0">
                <a:latin typeface="Amasis MT Pro Medium" panose="02040604050005020304" pitchFamily="18" charset="-18"/>
              </a:rPr>
              <a:t>má stimulovat normální situaci.</a:t>
            </a:r>
          </a:p>
        </p:txBody>
      </p:sp>
    </p:spTree>
    <p:extLst>
      <p:ext uri="{BB962C8B-B14F-4D97-AF65-F5344CB8AC3E}">
        <p14:creationId xmlns:p14="http://schemas.microsoft.com/office/powerpoint/2010/main" val="120764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ZÁZNAM POZOROVÁNÍ BY MĚL OBSAHOVAT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Zpřesňující informace o předmětu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místě a času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výsledcích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výskytu náhodných jevů, které mohly ovlivnit sledované jevy a jejich pozorovatelné stavy.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Interpretační a metodické připomínky pozorovatele.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Jméno pozorovatele.</a:t>
            </a:r>
          </a:p>
        </p:txBody>
      </p:sp>
    </p:spTree>
    <p:extLst>
      <p:ext uri="{BB962C8B-B14F-4D97-AF65-F5344CB8AC3E}">
        <p14:creationId xmlns:p14="http://schemas.microsoft.com/office/powerpoint/2010/main" val="2694207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714</Words>
  <Application>Microsoft Office PowerPoint</Application>
  <PresentationFormat>Širokoúhlá obrazovka</PresentationFormat>
  <Paragraphs>97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doma</cp:lastModifiedBy>
  <cp:revision>119</cp:revision>
  <dcterms:created xsi:type="dcterms:W3CDTF">2021-10-06T11:18:58Z</dcterms:created>
  <dcterms:modified xsi:type="dcterms:W3CDTF">2021-12-08T09:52:59Z</dcterms:modified>
</cp:coreProperties>
</file>