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87" r:id="rId4"/>
    <p:sldId id="259" r:id="rId5"/>
    <p:sldId id="262" r:id="rId6"/>
    <p:sldId id="260" r:id="rId7"/>
    <p:sldId id="263" r:id="rId8"/>
    <p:sldId id="264" r:id="rId9"/>
    <p:sldId id="265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9" r:id="rId20"/>
    <p:sldId id="344" r:id="rId21"/>
    <p:sldId id="314" r:id="rId22"/>
    <p:sldId id="316" r:id="rId23"/>
    <p:sldId id="317" r:id="rId24"/>
    <p:sldId id="315" r:id="rId25"/>
    <p:sldId id="318" r:id="rId26"/>
    <p:sldId id="319" r:id="rId27"/>
    <p:sldId id="320" r:id="rId28"/>
    <p:sldId id="310" r:id="rId29"/>
    <p:sldId id="332" r:id="rId30"/>
    <p:sldId id="333" r:id="rId31"/>
    <p:sldId id="335" r:id="rId32"/>
    <p:sldId id="337" r:id="rId33"/>
    <p:sldId id="343" r:id="rId34"/>
    <p:sldId id="338" r:id="rId35"/>
    <p:sldId id="322" r:id="rId36"/>
    <p:sldId id="336" r:id="rId37"/>
    <p:sldId id="339" r:id="rId38"/>
    <p:sldId id="308" r:id="rId39"/>
    <p:sldId id="341" r:id="rId40"/>
    <p:sldId id="327" r:id="rId41"/>
    <p:sldId id="324" r:id="rId42"/>
    <p:sldId id="325" r:id="rId43"/>
    <p:sldId id="326" r:id="rId44"/>
    <p:sldId id="329" r:id="rId45"/>
    <p:sldId id="342" r:id="rId46"/>
    <p:sldId id="330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TkacikovaL\Downloads\crescr012422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TkacikovaL\Downloads\crescr012422_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EKONOMICKÝCH  SUBJEKTŮ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'01'!$B$37</c:f>
              <c:strCache>
                <c:ptCount val="1"/>
                <c:pt idx="0">
                  <c:v>Počet ekonomických  subjektů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840155026870046E-18"/>
                  <c:y val="-6.0017135601077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C2-4208-B5AA-52B333AF6F49}"/>
                </c:ext>
              </c:extLst>
            </c:dLbl>
            <c:dLbl>
              <c:idx val="1"/>
              <c:layout>
                <c:manualLayout>
                  <c:x val="2.1469677166212043E-3"/>
                  <c:y val="4.0011423734051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C2-4208-B5AA-52B333AF6F49}"/>
                </c:ext>
              </c:extLst>
            </c:dLbl>
            <c:dLbl>
              <c:idx val="2"/>
              <c:layout>
                <c:manualLayout>
                  <c:x val="0"/>
                  <c:y val="6.0017135601077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C2-4208-B5AA-52B333AF6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'01'!$N$38:$N$54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'01'!$B$38:$B$54</c:f>
              <c:numCache>
                <c:formatCode>#\ ##0_ ;\-#\ ##0\ </c:formatCode>
                <c:ptCount val="17"/>
                <c:pt idx="0">
                  <c:v>1266336</c:v>
                </c:pt>
                <c:pt idx="1">
                  <c:v>1256771</c:v>
                </c:pt>
                <c:pt idx="2">
                  <c:v>1224863</c:v>
                </c:pt>
                <c:pt idx="3">
                  <c:v>1345589</c:v>
                </c:pt>
                <c:pt idx="4">
                  <c:v>1346185</c:v>
                </c:pt>
                <c:pt idx="5">
                  <c:v>1399983</c:v>
                </c:pt>
                <c:pt idx="6">
                  <c:v>1461201</c:v>
                </c:pt>
                <c:pt idx="7">
                  <c:v>1513556</c:v>
                </c:pt>
                <c:pt idx="8">
                  <c:v>1470929</c:v>
                </c:pt>
                <c:pt idx="9">
                  <c:v>1446293</c:v>
                </c:pt>
                <c:pt idx="10">
                  <c:v>1439747</c:v>
                </c:pt>
                <c:pt idx="11">
                  <c:v>1429680</c:v>
                </c:pt>
                <c:pt idx="12">
                  <c:v>1475207</c:v>
                </c:pt>
                <c:pt idx="13">
                  <c:v>1502560</c:v>
                </c:pt>
                <c:pt idx="14">
                  <c:v>1530749</c:v>
                </c:pt>
                <c:pt idx="15">
                  <c:v>1576331</c:v>
                </c:pt>
                <c:pt idx="16">
                  <c:v>1590149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7-4A2E-A884-C1C8E14ADB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32595151"/>
        <c:axId val="53260388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'01'!$A$37</c15:sqref>
                        </c15:formulaRef>
                      </c:ext>
                    </c:extLst>
                    <c:strCache>
                      <c:ptCount val="1"/>
                      <c:pt idx="0">
                        <c:v>rok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'01'!$N$38:$N$54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'01'!$A$38:$A$54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527-4A2E-A884-C1C8E14ADB79}"/>
                  </c:ext>
                </c:extLst>
              </c15:ser>
            </c15:filteredBarSeries>
          </c:ext>
        </c:extLst>
      </c:barChart>
      <c:catAx>
        <c:axId val="53259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32603887"/>
        <c:crosses val="autoZero"/>
        <c:auto val="1"/>
        <c:lblAlgn val="ctr"/>
        <c:lblOffset val="100"/>
        <c:noMultiLvlLbl val="0"/>
      </c:catAx>
      <c:valAx>
        <c:axId val="532603887"/>
        <c:scaling>
          <c:orientation val="minMax"/>
          <c:max val="1600000"/>
        </c:scaling>
        <c:delete val="0"/>
        <c:axPos val="l"/>
        <c:numFmt formatCode="#\ ##0_ ;\-#\ ##0\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32595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28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SLOŽENÍ EKONOMICKÝCH SUBJEKTŮ V ČR</a:t>
            </a: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9607606483158876E-2"/>
          <c:y val="7.5909674952390413E-2"/>
          <c:w val="0.90631398026960797"/>
          <c:h val="0.78528974429832943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'01'!$O$37</c:f>
              <c:strCache>
                <c:ptCount val="1"/>
                <c:pt idx="0">
                  <c:v>mikro 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'01'!$N$39:$N$54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  <c:extLst/>
            </c:numRef>
          </c:cat>
          <c:val>
            <c:numRef>
              <c:f>'01'!$O$39:$O$54</c:f>
              <c:numCache>
                <c:formatCode>#\ ##0_ ;\-#\ ##0\ </c:formatCode>
                <c:ptCount val="16"/>
                <c:pt idx="0">
                  <c:v>986092</c:v>
                </c:pt>
                <c:pt idx="1">
                  <c:v>950419</c:v>
                </c:pt>
                <c:pt idx="2">
                  <c:v>1064511</c:v>
                </c:pt>
                <c:pt idx="3">
                  <c:v>1071503</c:v>
                </c:pt>
                <c:pt idx="4">
                  <c:v>1122671</c:v>
                </c:pt>
                <c:pt idx="5">
                  <c:v>1181726</c:v>
                </c:pt>
                <c:pt idx="6">
                  <c:v>1230872</c:v>
                </c:pt>
                <c:pt idx="7">
                  <c:v>1193087</c:v>
                </c:pt>
                <c:pt idx="8">
                  <c:v>1162917</c:v>
                </c:pt>
                <c:pt idx="9">
                  <c:v>1156928</c:v>
                </c:pt>
                <c:pt idx="10">
                  <c:v>1141296</c:v>
                </c:pt>
                <c:pt idx="11">
                  <c:v>1189310</c:v>
                </c:pt>
                <c:pt idx="12">
                  <c:v>1217873</c:v>
                </c:pt>
                <c:pt idx="13">
                  <c:v>1239241</c:v>
                </c:pt>
                <c:pt idx="14">
                  <c:v>1294730</c:v>
                </c:pt>
                <c:pt idx="15">
                  <c:v>1309582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B8A-489B-8109-286C51ACBE24}"/>
            </c:ext>
          </c:extLst>
        </c:ser>
        <c:ser>
          <c:idx val="2"/>
          <c:order val="1"/>
          <c:tx>
            <c:strRef>
              <c:f>'01'!$P$37</c:f>
              <c:strCache>
                <c:ptCount val="1"/>
                <c:pt idx="0">
                  <c:v>malé 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'01'!$N$39:$N$54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  <c:extLst/>
            </c:numRef>
          </c:cat>
          <c:val>
            <c:numRef>
              <c:f>'01'!$P$39:$P$54</c:f>
              <c:numCache>
                <c:formatCode>#\ ##0_ ;\-#\ ##0\ </c:formatCode>
                <c:ptCount val="16"/>
                <c:pt idx="0">
                  <c:v>238537</c:v>
                </c:pt>
                <c:pt idx="1">
                  <c:v>241620</c:v>
                </c:pt>
                <c:pt idx="2">
                  <c:v>247325</c:v>
                </c:pt>
                <c:pt idx="3">
                  <c:v>242074</c:v>
                </c:pt>
                <c:pt idx="4">
                  <c:v>244788</c:v>
                </c:pt>
                <c:pt idx="5">
                  <c:v>247052</c:v>
                </c:pt>
                <c:pt idx="6">
                  <c:v>251688</c:v>
                </c:pt>
                <c:pt idx="7">
                  <c:v>247235</c:v>
                </c:pt>
                <c:pt idx="8">
                  <c:v>252835</c:v>
                </c:pt>
                <c:pt idx="9">
                  <c:v>252103</c:v>
                </c:pt>
                <c:pt idx="10">
                  <c:v>257306</c:v>
                </c:pt>
                <c:pt idx="11">
                  <c:v>254134</c:v>
                </c:pt>
                <c:pt idx="12">
                  <c:v>252722</c:v>
                </c:pt>
                <c:pt idx="13">
                  <c:v>259224</c:v>
                </c:pt>
                <c:pt idx="14">
                  <c:v>250064</c:v>
                </c:pt>
                <c:pt idx="15">
                  <c:v>248217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B8A-489B-8109-286C51ACBE24}"/>
            </c:ext>
          </c:extLst>
        </c:ser>
        <c:ser>
          <c:idx val="3"/>
          <c:order val="2"/>
          <c:tx>
            <c:strRef>
              <c:f>'01'!$Q$37</c:f>
              <c:strCache>
                <c:ptCount val="1"/>
                <c:pt idx="0">
                  <c:v>střední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'01'!$N$39:$N$54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  <c:extLst/>
            </c:numRef>
          </c:cat>
          <c:val>
            <c:numRef>
              <c:f>'01'!$Q$39:$Q$54</c:f>
              <c:numCache>
                <c:formatCode>#\ ##0_ ;\-#\ ##0\ </c:formatCode>
                <c:ptCount val="16"/>
                <c:pt idx="0">
                  <c:v>30066</c:v>
                </c:pt>
                <c:pt idx="1">
                  <c:v>30681</c:v>
                </c:pt>
                <c:pt idx="2">
                  <c:v>31572</c:v>
                </c:pt>
                <c:pt idx="3">
                  <c:v>30545</c:v>
                </c:pt>
                <c:pt idx="4">
                  <c:v>30364</c:v>
                </c:pt>
                <c:pt idx="5">
                  <c:v>30203</c:v>
                </c:pt>
                <c:pt idx="6">
                  <c:v>28857</c:v>
                </c:pt>
                <c:pt idx="7">
                  <c:v>28454</c:v>
                </c:pt>
                <c:pt idx="8">
                  <c:v>28346</c:v>
                </c:pt>
                <c:pt idx="9">
                  <c:v>28457</c:v>
                </c:pt>
                <c:pt idx="10">
                  <c:v>28778</c:v>
                </c:pt>
                <c:pt idx="11">
                  <c:v>29393</c:v>
                </c:pt>
                <c:pt idx="12">
                  <c:v>29543</c:v>
                </c:pt>
                <c:pt idx="13">
                  <c:v>29868</c:v>
                </c:pt>
                <c:pt idx="14">
                  <c:v>29217</c:v>
                </c:pt>
                <c:pt idx="15">
                  <c:v>29950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B8A-489B-8109-286C51ACBE24}"/>
            </c:ext>
          </c:extLst>
        </c:ser>
        <c:ser>
          <c:idx val="4"/>
          <c:order val="3"/>
          <c:tx>
            <c:strRef>
              <c:f>'01'!$R$37</c:f>
              <c:strCache>
                <c:ptCount val="1"/>
                <c:pt idx="0">
                  <c:v>velké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'01'!$N$39:$N$54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  <c:extLst/>
            </c:numRef>
          </c:cat>
          <c:val>
            <c:numRef>
              <c:f>'01'!$R$39:$R$54</c:f>
              <c:numCache>
                <c:formatCode>#\ ##0_ ;\-#\ ##0\ </c:formatCode>
                <c:ptCount val="16"/>
                <c:pt idx="0">
                  <c:v>2076</c:v>
                </c:pt>
                <c:pt idx="1">
                  <c:v>2143</c:v>
                </c:pt>
                <c:pt idx="2">
                  <c:v>2181</c:v>
                </c:pt>
                <c:pt idx="3">
                  <c:v>2063</c:v>
                </c:pt>
                <c:pt idx="4">
                  <c:v>2160</c:v>
                </c:pt>
                <c:pt idx="5">
                  <c:v>2220</c:v>
                </c:pt>
                <c:pt idx="6">
                  <c:v>2139</c:v>
                </c:pt>
                <c:pt idx="7">
                  <c:v>2153</c:v>
                </c:pt>
                <c:pt idx="8">
                  <c:v>2195</c:v>
                </c:pt>
                <c:pt idx="9">
                  <c:v>2259</c:v>
                </c:pt>
                <c:pt idx="10">
                  <c:v>2300</c:v>
                </c:pt>
                <c:pt idx="11">
                  <c:v>2370</c:v>
                </c:pt>
                <c:pt idx="12">
                  <c:v>2422</c:v>
                </c:pt>
                <c:pt idx="13">
                  <c:v>2416</c:v>
                </c:pt>
                <c:pt idx="14">
                  <c:v>2320</c:v>
                </c:pt>
                <c:pt idx="15">
                  <c:v>2400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B8A-489B-8109-286C51ACB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24747311"/>
        <c:axId val="524763119"/>
      </c:barChart>
      <c:catAx>
        <c:axId val="524747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24763119"/>
        <c:crosses val="autoZero"/>
        <c:auto val="1"/>
        <c:lblAlgn val="ctr"/>
        <c:lblOffset val="100"/>
        <c:noMultiLvlLbl val="0"/>
      </c:catAx>
      <c:valAx>
        <c:axId val="524763119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2474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A5ADD-AAA1-4D32-A935-3C7952EAEFF0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83561B-E839-4B38-864B-3FC6D1CF5A11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ŽIVNOSTENSKÉ PODNIKÁNÍ</a:t>
          </a:r>
        </a:p>
      </dgm:t>
    </dgm:pt>
    <dgm:pt modelId="{E1D70387-C668-4844-84AA-276E18058898}" type="parTrans" cxnId="{1F5C3950-FE26-49E9-99A6-FBBB0398270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638F5-0B45-4A21-9F54-F67C5E2DCC0A}" type="sibTrans" cxnId="{1F5C3950-FE26-49E9-99A6-FBBB0398270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2D95D-02A0-4AE9-B921-8252CEA52677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OSOBNÍ SPOLEČNOSTI</a:t>
          </a:r>
        </a:p>
      </dgm:t>
    </dgm:pt>
    <dgm:pt modelId="{3687F27B-D2AA-4FD4-A781-886E07A1000D}" type="parTrans" cxnId="{3FD3386C-A76B-4F65-BBA0-A4B330323FAB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266C9-6D80-47E0-A72D-39A83CEEB202}" type="sibTrans" cxnId="{3FD3386C-A76B-4F65-BBA0-A4B330323FA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85407-8826-4180-83AF-7C89D8FD7B26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VEŘEJNÁ OBCHODNÍ SPOLEČNOST</a:t>
          </a:r>
          <a:endParaRPr lang="cs-CZ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93CC5-2DDD-4C72-9B35-062FA89CB893}" type="parTrans" cxnId="{BC78E46B-B476-4AF3-A5BD-86F61E351BA8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9B2565-EDC3-4DC6-A2FC-1D0645D2C4F5}" type="sibTrans" cxnId="{BC78E46B-B476-4AF3-A5BD-86F61E351BA8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4F32F-90E7-49E3-A64F-9B394BAA2DED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KOMANDITNÍ SPOLEČNOST</a:t>
          </a:r>
          <a:endParaRPr lang="cs-CZ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CB221-8978-456A-A2FF-A5DF0EBBBCA3}" type="parTrans" cxnId="{68E6D191-7275-40AA-9E0A-8AD05C817013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7DD8D-5FD4-4F52-A745-00D3EED7E480}" type="sibTrans" cxnId="{68E6D191-7275-40AA-9E0A-8AD05C817013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A9074-8F67-4141-B738-968A86B69677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KAPITÁLOVÉ SPOLEČNOSTI</a:t>
          </a:r>
          <a:endParaRPr lang="cs-CZ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4F079-9709-4B69-BEC1-040AD6B2077C}" type="parTrans" cxnId="{4A5CE8F8-582D-4D7A-A6D5-4248041B5216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F9F85-4DF4-410A-AFA5-8DB2019E3EA3}" type="sibTrans" cxnId="{4A5CE8F8-582D-4D7A-A6D5-4248041B5216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A83FC-D22B-4816-BDD9-D5C2F5B7A0EA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AKCIOVÁ SPOLEČNOST</a:t>
          </a:r>
          <a:endParaRPr lang="cs-CZ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270B9-D1F7-4CA7-B20F-B99AF6AC0A96}" type="parTrans" cxnId="{35F69F3D-0F5D-411A-8CA2-FA173D52F130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B5ABD-FC93-436A-AF2C-E651FEE40A1C}" type="sibTrans" cxnId="{35F69F3D-0F5D-411A-8CA2-FA173D52F13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9EDF3-6DB3-46F0-A9C4-C7282FCB0C60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SPOLEČNOST S RUČENÍM OMEZENÝM</a:t>
          </a:r>
        </a:p>
      </dgm:t>
    </dgm:pt>
    <dgm:pt modelId="{60D336AD-A41E-45F5-806C-6ED19C72DA1E}" type="parTrans" cxnId="{A69DEEBA-78C4-481A-83A3-8FA23917B5EB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8AF44-DA59-468F-A10F-4ABE116BB3E3}" type="sibTrans" cxnId="{A69DEEBA-78C4-481A-83A3-8FA23917B5E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5BC40-18A8-44C5-A994-143524F15C32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OBCHODNÍ SPOLEČNOSTI</a:t>
          </a:r>
        </a:p>
      </dgm:t>
    </dgm:pt>
    <dgm:pt modelId="{D4489808-F3AD-41AF-89F5-4733E1BBD2AC}" type="parTrans" cxnId="{B5CD5049-D114-45CA-AEA8-E34CD2A2870D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B5CDD-1F50-4F7E-8C78-C28CDA98D7D2}" type="sibTrans" cxnId="{B5CD5049-D114-45CA-AEA8-E34CD2A2870D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4CF89-39C7-4F98-8661-BD09476F9321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DRUŽSTVA</a:t>
          </a:r>
        </a:p>
      </dgm:t>
    </dgm:pt>
    <dgm:pt modelId="{78FA3C6C-298E-42B4-ADEA-F4009E7EF151}" type="parTrans" cxnId="{976B8DBD-2331-4DB2-BE65-41739090D3A4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74D93-595F-4914-8C2B-3ECC3CF59568}" type="sibTrans" cxnId="{976B8DBD-2331-4DB2-BE65-41739090D3A4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8ACAE-4B56-4519-97F1-60C3787C835C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BYTOVÁ      DRUŽSTVA</a:t>
          </a:r>
        </a:p>
      </dgm:t>
    </dgm:pt>
    <dgm:pt modelId="{15129DB0-C486-4B51-855C-9CA18ABE9372}" type="parTrans" cxnId="{0C144EF6-5B4B-4E3F-9D37-96B6A64C378E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3A31-9C0B-458A-9B4F-34DE6E9AABAF}" type="sibTrans" cxnId="{0C144EF6-5B4B-4E3F-9D37-96B6A64C378E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D312E-C2A8-46B0-820D-F01B81368F11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SOCIÁLNÍ    DRUŽSTVA</a:t>
          </a:r>
        </a:p>
      </dgm:t>
    </dgm:pt>
    <dgm:pt modelId="{A2FB698D-9F73-444E-8F1E-40509D5DB833}" type="parTrans" cxnId="{E8844005-A212-4128-8222-29891C3CA8A6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endParaRPr lang="cs-CZ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62FCE-381A-473C-B62A-67F607B315E3}" type="sibTrans" cxnId="{E8844005-A212-4128-8222-29891C3CA8A6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E453A-7E50-4CC1-BA3A-01BF93221E87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PODNIKÁNÍ OBCHODNÍ KORPORACE</a:t>
          </a:r>
        </a:p>
      </dgm:t>
    </dgm:pt>
    <dgm:pt modelId="{A788F15E-4EBC-48DB-AE5F-ACF07366FBA5}" type="parTrans" cxnId="{FB371B24-4186-48A4-8CB8-3C16CA058ED9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D6D43-305B-4FAC-ABDE-0213451CB4CF}" type="sibTrans" cxnId="{FB371B24-4186-48A4-8CB8-3C16CA058ED9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E76E6-7635-42E4-9401-0723F6B51B92}" type="pres">
      <dgm:prSet presAssocID="{8AAA5ADD-AAA1-4D32-A935-3C7952EAEF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7F8746-48ED-4193-B867-6C634D14D1D3}" type="pres">
      <dgm:prSet presAssocID="{A483561B-E839-4B38-864B-3FC6D1CF5A11}" presName="root1" presStyleCnt="0"/>
      <dgm:spPr/>
    </dgm:pt>
    <dgm:pt modelId="{F966A8C5-0319-40F8-A02D-84A0C682E86E}" type="pres">
      <dgm:prSet presAssocID="{A483561B-E839-4B38-864B-3FC6D1CF5A11}" presName="LevelOneTextNode" presStyleLbl="node0" presStyleIdx="0" presStyleCnt="2" custScaleX="124340" custScaleY="132622" custLinFactNeighborX="5191" custLinFactNeighborY="-73637">
        <dgm:presLayoutVars>
          <dgm:chPref val="3"/>
        </dgm:presLayoutVars>
      </dgm:prSet>
      <dgm:spPr/>
    </dgm:pt>
    <dgm:pt modelId="{1A58A6B7-3CF9-4332-A780-AFC12A3DA7B8}" type="pres">
      <dgm:prSet presAssocID="{A483561B-E839-4B38-864B-3FC6D1CF5A11}" presName="level2hierChild" presStyleCnt="0"/>
      <dgm:spPr/>
    </dgm:pt>
    <dgm:pt modelId="{7EDAC7B7-C7BE-4222-A666-8244ACF57809}" type="pres">
      <dgm:prSet presAssocID="{04EE453A-7E50-4CC1-BA3A-01BF93221E87}" presName="root1" presStyleCnt="0"/>
      <dgm:spPr/>
    </dgm:pt>
    <dgm:pt modelId="{CAB9AAA2-3C56-413C-BB81-565D28530C60}" type="pres">
      <dgm:prSet presAssocID="{04EE453A-7E50-4CC1-BA3A-01BF93221E87}" presName="LevelOneTextNode" presStyleLbl="node0" presStyleIdx="1" presStyleCnt="2" custScaleX="130222" custScaleY="123438">
        <dgm:presLayoutVars>
          <dgm:chPref val="3"/>
        </dgm:presLayoutVars>
      </dgm:prSet>
      <dgm:spPr/>
    </dgm:pt>
    <dgm:pt modelId="{A7EC36F8-5699-41CE-B442-9F8932A56BAD}" type="pres">
      <dgm:prSet presAssocID="{04EE453A-7E50-4CC1-BA3A-01BF93221E87}" presName="level2hierChild" presStyleCnt="0"/>
      <dgm:spPr/>
    </dgm:pt>
    <dgm:pt modelId="{CEA24E33-624B-4944-9372-65716528C4C6}" type="pres">
      <dgm:prSet presAssocID="{D4489808-F3AD-41AF-89F5-4733E1BBD2AC}" presName="conn2-1" presStyleLbl="parChTrans1D2" presStyleIdx="0" presStyleCnt="2" custScaleX="2000000"/>
      <dgm:spPr/>
    </dgm:pt>
    <dgm:pt modelId="{CDF47C29-5593-4575-ADC4-2516D27D3789}" type="pres">
      <dgm:prSet presAssocID="{D4489808-F3AD-41AF-89F5-4733E1BBD2AC}" presName="connTx" presStyleLbl="parChTrans1D2" presStyleIdx="0" presStyleCnt="2"/>
      <dgm:spPr/>
    </dgm:pt>
    <dgm:pt modelId="{5E16D3A4-41D4-499D-AC9E-5846E82F9871}" type="pres">
      <dgm:prSet presAssocID="{3965BC40-18A8-44C5-A994-143524F15C32}" presName="root2" presStyleCnt="0"/>
      <dgm:spPr/>
    </dgm:pt>
    <dgm:pt modelId="{6A94D601-48C7-41D8-8030-86267B2861B0}" type="pres">
      <dgm:prSet presAssocID="{3965BC40-18A8-44C5-A994-143524F15C32}" presName="LevelTwoTextNode" presStyleLbl="node2" presStyleIdx="0" presStyleCnt="2" custScaleX="131606">
        <dgm:presLayoutVars>
          <dgm:chPref val="3"/>
        </dgm:presLayoutVars>
      </dgm:prSet>
      <dgm:spPr/>
    </dgm:pt>
    <dgm:pt modelId="{27C41004-374E-436A-945F-2E999D075B43}" type="pres">
      <dgm:prSet presAssocID="{3965BC40-18A8-44C5-A994-143524F15C32}" presName="level3hierChild" presStyleCnt="0"/>
      <dgm:spPr/>
    </dgm:pt>
    <dgm:pt modelId="{D6A8681A-25F4-4193-8C4E-9F9F019C8A50}" type="pres">
      <dgm:prSet presAssocID="{3687F27B-D2AA-4FD4-A781-886E07A1000D}" presName="conn2-1" presStyleLbl="parChTrans1D3" presStyleIdx="0" presStyleCnt="4" custScaleX="2000000"/>
      <dgm:spPr/>
    </dgm:pt>
    <dgm:pt modelId="{E35E9329-0964-48ED-8211-DF5A9CB50F48}" type="pres">
      <dgm:prSet presAssocID="{3687F27B-D2AA-4FD4-A781-886E07A1000D}" presName="connTx" presStyleLbl="parChTrans1D3" presStyleIdx="0" presStyleCnt="4"/>
      <dgm:spPr/>
    </dgm:pt>
    <dgm:pt modelId="{7B9F33A4-1292-4553-82AA-B890314E3969}" type="pres">
      <dgm:prSet presAssocID="{9652D95D-02A0-4AE9-B921-8252CEA52677}" presName="root2" presStyleCnt="0"/>
      <dgm:spPr/>
    </dgm:pt>
    <dgm:pt modelId="{C8A1CFF5-EECD-4DC6-A79C-12403CDB4560}" type="pres">
      <dgm:prSet presAssocID="{9652D95D-02A0-4AE9-B921-8252CEA52677}" presName="LevelTwoTextNode" presStyleLbl="node3" presStyleIdx="0" presStyleCnt="4" custScaleX="131606">
        <dgm:presLayoutVars>
          <dgm:chPref val="3"/>
        </dgm:presLayoutVars>
      </dgm:prSet>
      <dgm:spPr/>
    </dgm:pt>
    <dgm:pt modelId="{CB42F2A1-AAB4-4341-803B-1CADF2E0916D}" type="pres">
      <dgm:prSet presAssocID="{9652D95D-02A0-4AE9-B921-8252CEA52677}" presName="level3hierChild" presStyleCnt="0"/>
      <dgm:spPr/>
    </dgm:pt>
    <dgm:pt modelId="{9C3084F5-63F0-4327-864A-8309A4FC4B48}" type="pres">
      <dgm:prSet presAssocID="{E4A93CC5-2DDD-4C72-9B35-062FA89CB893}" presName="conn2-1" presStyleLbl="parChTrans1D4" presStyleIdx="0" presStyleCnt="4" custScaleX="2000000"/>
      <dgm:spPr/>
    </dgm:pt>
    <dgm:pt modelId="{86357740-3E9C-4E32-8F72-7E03FFA094C2}" type="pres">
      <dgm:prSet presAssocID="{E4A93CC5-2DDD-4C72-9B35-062FA89CB893}" presName="connTx" presStyleLbl="parChTrans1D4" presStyleIdx="0" presStyleCnt="4"/>
      <dgm:spPr/>
    </dgm:pt>
    <dgm:pt modelId="{AE7D82C3-F6F6-4AD0-BD03-200EA5D50984}" type="pres">
      <dgm:prSet presAssocID="{62785407-8826-4180-83AF-7C89D8FD7B26}" presName="root2" presStyleCnt="0"/>
      <dgm:spPr/>
    </dgm:pt>
    <dgm:pt modelId="{33823C39-4D16-4DE2-B1FB-DD40A7954F7D}" type="pres">
      <dgm:prSet presAssocID="{62785407-8826-4180-83AF-7C89D8FD7B26}" presName="LevelTwoTextNode" presStyleLbl="node4" presStyleIdx="0" presStyleCnt="4" custScaleX="131606">
        <dgm:presLayoutVars>
          <dgm:chPref val="3"/>
        </dgm:presLayoutVars>
      </dgm:prSet>
      <dgm:spPr/>
    </dgm:pt>
    <dgm:pt modelId="{E472DE31-0753-450B-B335-89265E2E3AD8}" type="pres">
      <dgm:prSet presAssocID="{62785407-8826-4180-83AF-7C89D8FD7B26}" presName="level3hierChild" presStyleCnt="0"/>
      <dgm:spPr/>
    </dgm:pt>
    <dgm:pt modelId="{1063ABB0-248A-4294-AB1B-FCE85415A642}" type="pres">
      <dgm:prSet presAssocID="{2C7CB221-8978-456A-A2FF-A5DF0EBBBCA3}" presName="conn2-1" presStyleLbl="parChTrans1D4" presStyleIdx="1" presStyleCnt="4" custScaleX="2000000"/>
      <dgm:spPr/>
    </dgm:pt>
    <dgm:pt modelId="{7818BACB-6611-4E89-9429-76E809E5B3C8}" type="pres">
      <dgm:prSet presAssocID="{2C7CB221-8978-456A-A2FF-A5DF0EBBBCA3}" presName="connTx" presStyleLbl="parChTrans1D4" presStyleIdx="1" presStyleCnt="4"/>
      <dgm:spPr/>
    </dgm:pt>
    <dgm:pt modelId="{88A3BAB2-3E31-4D9F-B416-0D50FDF3FE9A}" type="pres">
      <dgm:prSet presAssocID="{E0C4F32F-90E7-49E3-A64F-9B394BAA2DED}" presName="root2" presStyleCnt="0"/>
      <dgm:spPr/>
    </dgm:pt>
    <dgm:pt modelId="{6D36DE3B-34EF-40FE-B093-66555F914138}" type="pres">
      <dgm:prSet presAssocID="{E0C4F32F-90E7-49E3-A64F-9B394BAA2DED}" presName="LevelTwoTextNode" presStyleLbl="node4" presStyleIdx="1" presStyleCnt="4" custScaleX="131606">
        <dgm:presLayoutVars>
          <dgm:chPref val="3"/>
        </dgm:presLayoutVars>
      </dgm:prSet>
      <dgm:spPr/>
    </dgm:pt>
    <dgm:pt modelId="{86D139B8-E1B0-4985-91FC-054E3F1E051A}" type="pres">
      <dgm:prSet presAssocID="{E0C4F32F-90E7-49E3-A64F-9B394BAA2DED}" presName="level3hierChild" presStyleCnt="0"/>
      <dgm:spPr/>
    </dgm:pt>
    <dgm:pt modelId="{298672DD-550B-40B1-B0C4-56EC2301BA2E}" type="pres">
      <dgm:prSet presAssocID="{A884F079-9709-4B69-BEC1-040AD6B2077C}" presName="conn2-1" presStyleLbl="parChTrans1D3" presStyleIdx="1" presStyleCnt="4" custScaleX="2000000"/>
      <dgm:spPr/>
    </dgm:pt>
    <dgm:pt modelId="{7768B101-85E9-4821-8704-550098126C8B}" type="pres">
      <dgm:prSet presAssocID="{A884F079-9709-4B69-BEC1-040AD6B2077C}" presName="connTx" presStyleLbl="parChTrans1D3" presStyleIdx="1" presStyleCnt="4"/>
      <dgm:spPr/>
    </dgm:pt>
    <dgm:pt modelId="{2D06C0D7-4A1A-40E0-9289-1335E54FB4B5}" type="pres">
      <dgm:prSet presAssocID="{F28A9074-8F67-4141-B738-968A86B69677}" presName="root2" presStyleCnt="0"/>
      <dgm:spPr/>
    </dgm:pt>
    <dgm:pt modelId="{D3803F32-A843-4380-8D6B-F822DC398620}" type="pres">
      <dgm:prSet presAssocID="{F28A9074-8F67-4141-B738-968A86B69677}" presName="LevelTwoTextNode" presStyleLbl="node3" presStyleIdx="1" presStyleCnt="4" custScaleX="131606">
        <dgm:presLayoutVars>
          <dgm:chPref val="3"/>
        </dgm:presLayoutVars>
      </dgm:prSet>
      <dgm:spPr/>
    </dgm:pt>
    <dgm:pt modelId="{33D0B0B9-737E-4B2B-BA30-06C44475363E}" type="pres">
      <dgm:prSet presAssocID="{F28A9074-8F67-4141-B738-968A86B69677}" presName="level3hierChild" presStyleCnt="0"/>
      <dgm:spPr/>
    </dgm:pt>
    <dgm:pt modelId="{B8F72D26-8588-44C2-BBFE-6F29CC2E0957}" type="pres">
      <dgm:prSet presAssocID="{4A6270B9-D1F7-4CA7-B20F-B99AF6AC0A96}" presName="conn2-1" presStyleLbl="parChTrans1D4" presStyleIdx="2" presStyleCnt="4" custScaleX="2000000"/>
      <dgm:spPr/>
    </dgm:pt>
    <dgm:pt modelId="{23208E7F-3527-4DA2-83F8-9306E422F060}" type="pres">
      <dgm:prSet presAssocID="{4A6270B9-D1F7-4CA7-B20F-B99AF6AC0A96}" presName="connTx" presStyleLbl="parChTrans1D4" presStyleIdx="2" presStyleCnt="4"/>
      <dgm:spPr/>
    </dgm:pt>
    <dgm:pt modelId="{F2E4B515-18B8-4642-BE3E-A6F5F3D04A14}" type="pres">
      <dgm:prSet presAssocID="{F08A83FC-D22B-4816-BDD9-D5C2F5B7A0EA}" presName="root2" presStyleCnt="0"/>
      <dgm:spPr/>
    </dgm:pt>
    <dgm:pt modelId="{2C67A940-9CC6-4F49-81DA-D92683A3CE80}" type="pres">
      <dgm:prSet presAssocID="{F08A83FC-D22B-4816-BDD9-D5C2F5B7A0EA}" presName="LevelTwoTextNode" presStyleLbl="node4" presStyleIdx="2" presStyleCnt="4" custScaleX="131606">
        <dgm:presLayoutVars>
          <dgm:chPref val="3"/>
        </dgm:presLayoutVars>
      </dgm:prSet>
      <dgm:spPr/>
    </dgm:pt>
    <dgm:pt modelId="{00FC84BC-F2C8-4036-B00A-C4D1CFDCED2A}" type="pres">
      <dgm:prSet presAssocID="{F08A83FC-D22B-4816-BDD9-D5C2F5B7A0EA}" presName="level3hierChild" presStyleCnt="0"/>
      <dgm:spPr/>
    </dgm:pt>
    <dgm:pt modelId="{495E9FF0-DF07-4F74-8F97-338C618B7930}" type="pres">
      <dgm:prSet presAssocID="{60D336AD-A41E-45F5-806C-6ED19C72DA1E}" presName="conn2-1" presStyleLbl="parChTrans1D4" presStyleIdx="3" presStyleCnt="4" custScaleX="2000000"/>
      <dgm:spPr/>
    </dgm:pt>
    <dgm:pt modelId="{9C787A9C-861F-4E78-9ED0-CEFA595A5916}" type="pres">
      <dgm:prSet presAssocID="{60D336AD-A41E-45F5-806C-6ED19C72DA1E}" presName="connTx" presStyleLbl="parChTrans1D4" presStyleIdx="3" presStyleCnt="4"/>
      <dgm:spPr/>
    </dgm:pt>
    <dgm:pt modelId="{1CE06742-63ED-4F2A-AC8D-4B2D0905F0F7}" type="pres">
      <dgm:prSet presAssocID="{1CE9EDF3-6DB3-46F0-A9C4-C7282FCB0C60}" presName="root2" presStyleCnt="0"/>
      <dgm:spPr/>
    </dgm:pt>
    <dgm:pt modelId="{8FEEA432-837D-4FA1-A061-60C56A68D317}" type="pres">
      <dgm:prSet presAssocID="{1CE9EDF3-6DB3-46F0-A9C4-C7282FCB0C60}" presName="LevelTwoTextNode" presStyleLbl="node4" presStyleIdx="3" presStyleCnt="4" custScaleX="131606">
        <dgm:presLayoutVars>
          <dgm:chPref val="3"/>
        </dgm:presLayoutVars>
      </dgm:prSet>
      <dgm:spPr/>
    </dgm:pt>
    <dgm:pt modelId="{117ADD8F-4A8D-4642-9B80-9EDD17FC1896}" type="pres">
      <dgm:prSet presAssocID="{1CE9EDF3-6DB3-46F0-A9C4-C7282FCB0C60}" presName="level3hierChild" presStyleCnt="0"/>
      <dgm:spPr/>
    </dgm:pt>
    <dgm:pt modelId="{DA0AAD31-A3A1-42FA-8BA3-C641F2D879CE}" type="pres">
      <dgm:prSet presAssocID="{78FA3C6C-298E-42B4-ADEA-F4009E7EF151}" presName="conn2-1" presStyleLbl="parChTrans1D2" presStyleIdx="1" presStyleCnt="2" custScaleX="2000000"/>
      <dgm:spPr/>
    </dgm:pt>
    <dgm:pt modelId="{26702F65-312A-4D4B-80AC-E82EAE79F0CB}" type="pres">
      <dgm:prSet presAssocID="{78FA3C6C-298E-42B4-ADEA-F4009E7EF151}" presName="connTx" presStyleLbl="parChTrans1D2" presStyleIdx="1" presStyleCnt="2"/>
      <dgm:spPr/>
    </dgm:pt>
    <dgm:pt modelId="{5479A816-ECD7-4227-8BC1-AA12FF3E50F1}" type="pres">
      <dgm:prSet presAssocID="{92C4CF89-39C7-4F98-8661-BD09476F9321}" presName="root2" presStyleCnt="0"/>
      <dgm:spPr/>
    </dgm:pt>
    <dgm:pt modelId="{A1A0E7C0-689B-45F9-83EE-233CCA01626D}" type="pres">
      <dgm:prSet presAssocID="{92C4CF89-39C7-4F98-8661-BD09476F9321}" presName="LevelTwoTextNode" presStyleLbl="node2" presStyleIdx="1" presStyleCnt="2" custScaleX="131606">
        <dgm:presLayoutVars>
          <dgm:chPref val="3"/>
        </dgm:presLayoutVars>
      </dgm:prSet>
      <dgm:spPr/>
    </dgm:pt>
    <dgm:pt modelId="{0D732C01-B847-4807-B189-8A9E9D28D868}" type="pres">
      <dgm:prSet presAssocID="{92C4CF89-39C7-4F98-8661-BD09476F9321}" presName="level3hierChild" presStyleCnt="0"/>
      <dgm:spPr/>
    </dgm:pt>
    <dgm:pt modelId="{D05D2CC9-989F-4864-B2F0-3AD42F38E36B}" type="pres">
      <dgm:prSet presAssocID="{15129DB0-C486-4B51-855C-9CA18ABE9372}" presName="conn2-1" presStyleLbl="parChTrans1D3" presStyleIdx="2" presStyleCnt="4" custScaleX="2000000"/>
      <dgm:spPr/>
    </dgm:pt>
    <dgm:pt modelId="{BF424806-83E7-422A-BD16-EA02EEB66FBE}" type="pres">
      <dgm:prSet presAssocID="{15129DB0-C486-4B51-855C-9CA18ABE9372}" presName="connTx" presStyleLbl="parChTrans1D3" presStyleIdx="2" presStyleCnt="4"/>
      <dgm:spPr/>
    </dgm:pt>
    <dgm:pt modelId="{09A8BD4D-8C60-4B30-B993-86E05450D7D8}" type="pres">
      <dgm:prSet presAssocID="{8918ACAE-4B56-4519-97F1-60C3787C835C}" presName="root2" presStyleCnt="0"/>
      <dgm:spPr/>
    </dgm:pt>
    <dgm:pt modelId="{F4F42BCE-02DC-4135-B77B-0950D6DD285F}" type="pres">
      <dgm:prSet presAssocID="{8918ACAE-4B56-4519-97F1-60C3787C835C}" presName="LevelTwoTextNode" presStyleLbl="node3" presStyleIdx="2" presStyleCnt="4" custScaleX="131606">
        <dgm:presLayoutVars>
          <dgm:chPref val="3"/>
        </dgm:presLayoutVars>
      </dgm:prSet>
      <dgm:spPr/>
    </dgm:pt>
    <dgm:pt modelId="{F0EA348D-6199-443F-94AE-F7FA58A0AC4C}" type="pres">
      <dgm:prSet presAssocID="{8918ACAE-4B56-4519-97F1-60C3787C835C}" presName="level3hierChild" presStyleCnt="0"/>
      <dgm:spPr/>
    </dgm:pt>
    <dgm:pt modelId="{12E849D8-7E97-4BE8-94CF-39127ED49986}" type="pres">
      <dgm:prSet presAssocID="{A2FB698D-9F73-444E-8F1E-40509D5DB833}" presName="conn2-1" presStyleLbl="parChTrans1D3" presStyleIdx="3" presStyleCnt="4" custScaleX="2000000"/>
      <dgm:spPr/>
    </dgm:pt>
    <dgm:pt modelId="{9568EEE0-AF81-4CBF-9FC5-F3497B7AAA41}" type="pres">
      <dgm:prSet presAssocID="{A2FB698D-9F73-444E-8F1E-40509D5DB833}" presName="connTx" presStyleLbl="parChTrans1D3" presStyleIdx="3" presStyleCnt="4"/>
      <dgm:spPr/>
    </dgm:pt>
    <dgm:pt modelId="{4CEF6E06-26A6-4306-94ED-2DA5F3D63FBB}" type="pres">
      <dgm:prSet presAssocID="{6F1D312E-C2A8-46B0-820D-F01B81368F11}" presName="root2" presStyleCnt="0"/>
      <dgm:spPr/>
    </dgm:pt>
    <dgm:pt modelId="{773F8646-E93B-48BB-AA76-027BFD80961E}" type="pres">
      <dgm:prSet presAssocID="{6F1D312E-C2A8-46B0-820D-F01B81368F11}" presName="LevelTwoTextNode" presStyleLbl="node3" presStyleIdx="3" presStyleCnt="4" custScaleX="131606">
        <dgm:presLayoutVars>
          <dgm:chPref val="3"/>
        </dgm:presLayoutVars>
      </dgm:prSet>
      <dgm:spPr/>
    </dgm:pt>
    <dgm:pt modelId="{B28D8BD5-5AA8-4043-96A2-3FD397821819}" type="pres">
      <dgm:prSet presAssocID="{6F1D312E-C2A8-46B0-820D-F01B81368F11}" presName="level3hierChild" presStyleCnt="0"/>
      <dgm:spPr/>
    </dgm:pt>
  </dgm:ptLst>
  <dgm:cxnLst>
    <dgm:cxn modelId="{E8844005-A212-4128-8222-29891C3CA8A6}" srcId="{92C4CF89-39C7-4F98-8661-BD09476F9321}" destId="{6F1D312E-C2A8-46B0-820D-F01B81368F11}" srcOrd="1" destOrd="0" parTransId="{A2FB698D-9F73-444E-8F1E-40509D5DB833}" sibTransId="{C6762FCE-381A-473C-B62A-67F607B315E3}"/>
    <dgm:cxn modelId="{59D3D807-D002-442A-A173-F8EC74A4FD53}" type="presOf" srcId="{8AAA5ADD-AAA1-4D32-A935-3C7952EAEFF0}" destId="{115E76E6-7635-42E4-9401-0723F6B51B92}" srcOrd="0" destOrd="0" presId="urn:microsoft.com/office/officeart/2005/8/layout/hierarchy2"/>
    <dgm:cxn modelId="{6837910B-7194-4739-A82D-4E65F647E68F}" type="presOf" srcId="{60D336AD-A41E-45F5-806C-6ED19C72DA1E}" destId="{9C787A9C-861F-4E78-9ED0-CEFA595A5916}" srcOrd="1" destOrd="0" presId="urn:microsoft.com/office/officeart/2005/8/layout/hierarchy2"/>
    <dgm:cxn modelId="{4C1C791E-89FF-48CC-BC6A-E2DC409223CF}" type="presOf" srcId="{E4A93CC5-2DDD-4C72-9B35-062FA89CB893}" destId="{9C3084F5-63F0-4327-864A-8309A4FC4B48}" srcOrd="0" destOrd="0" presId="urn:microsoft.com/office/officeart/2005/8/layout/hierarchy2"/>
    <dgm:cxn modelId="{ECDC5F22-24DC-49E8-B899-A94B39F818E3}" type="presOf" srcId="{9652D95D-02A0-4AE9-B921-8252CEA52677}" destId="{C8A1CFF5-EECD-4DC6-A79C-12403CDB4560}" srcOrd="0" destOrd="0" presId="urn:microsoft.com/office/officeart/2005/8/layout/hierarchy2"/>
    <dgm:cxn modelId="{FB371B24-4186-48A4-8CB8-3C16CA058ED9}" srcId="{8AAA5ADD-AAA1-4D32-A935-3C7952EAEFF0}" destId="{04EE453A-7E50-4CC1-BA3A-01BF93221E87}" srcOrd="1" destOrd="0" parTransId="{A788F15E-4EBC-48DB-AE5F-ACF07366FBA5}" sibTransId="{D98D6D43-305B-4FAC-ABDE-0213451CB4CF}"/>
    <dgm:cxn modelId="{0BFFA630-0F0F-4CF0-8C06-D893ABDAFA28}" type="presOf" srcId="{6F1D312E-C2A8-46B0-820D-F01B81368F11}" destId="{773F8646-E93B-48BB-AA76-027BFD80961E}" srcOrd="0" destOrd="0" presId="urn:microsoft.com/office/officeart/2005/8/layout/hierarchy2"/>
    <dgm:cxn modelId="{B1291131-9C0D-42B8-97E3-25CBF021C8FC}" type="presOf" srcId="{3687F27B-D2AA-4FD4-A781-886E07A1000D}" destId="{E35E9329-0964-48ED-8211-DF5A9CB50F48}" srcOrd="1" destOrd="0" presId="urn:microsoft.com/office/officeart/2005/8/layout/hierarchy2"/>
    <dgm:cxn modelId="{DAD89635-48BE-4F0F-B75C-362A0E43CB0F}" type="presOf" srcId="{A483561B-E839-4B38-864B-3FC6D1CF5A11}" destId="{F966A8C5-0319-40F8-A02D-84A0C682E86E}" srcOrd="0" destOrd="0" presId="urn:microsoft.com/office/officeart/2005/8/layout/hierarchy2"/>
    <dgm:cxn modelId="{218CF636-5079-4F2C-AD4D-958E552BF71D}" type="presOf" srcId="{3687F27B-D2AA-4FD4-A781-886E07A1000D}" destId="{D6A8681A-25F4-4193-8C4E-9F9F019C8A50}" srcOrd="0" destOrd="0" presId="urn:microsoft.com/office/officeart/2005/8/layout/hierarchy2"/>
    <dgm:cxn modelId="{35F69F3D-0F5D-411A-8CA2-FA173D52F130}" srcId="{F28A9074-8F67-4141-B738-968A86B69677}" destId="{F08A83FC-D22B-4816-BDD9-D5C2F5B7A0EA}" srcOrd="0" destOrd="0" parTransId="{4A6270B9-D1F7-4CA7-B20F-B99AF6AC0A96}" sibTransId="{1D5B5ABD-FC93-436A-AF2C-E651FEE40A1C}"/>
    <dgm:cxn modelId="{3EBA833F-515B-48B7-87FE-C009ADD9E283}" type="presOf" srcId="{4A6270B9-D1F7-4CA7-B20F-B99AF6AC0A96}" destId="{B8F72D26-8588-44C2-BBFE-6F29CC2E0957}" srcOrd="0" destOrd="0" presId="urn:microsoft.com/office/officeart/2005/8/layout/hierarchy2"/>
    <dgm:cxn modelId="{A02E5241-4888-4BDD-80D5-A98968D7A503}" type="presOf" srcId="{A884F079-9709-4B69-BEC1-040AD6B2077C}" destId="{298672DD-550B-40B1-B0C4-56EC2301BA2E}" srcOrd="0" destOrd="0" presId="urn:microsoft.com/office/officeart/2005/8/layout/hierarchy2"/>
    <dgm:cxn modelId="{CB58AD64-6ED9-4812-87EF-CBFB5E4CE626}" type="presOf" srcId="{A884F079-9709-4B69-BEC1-040AD6B2077C}" destId="{7768B101-85E9-4821-8704-550098126C8B}" srcOrd="1" destOrd="0" presId="urn:microsoft.com/office/officeart/2005/8/layout/hierarchy2"/>
    <dgm:cxn modelId="{F977DE44-08D1-4286-9034-8C61F18F2FF7}" type="presOf" srcId="{04EE453A-7E50-4CC1-BA3A-01BF93221E87}" destId="{CAB9AAA2-3C56-413C-BB81-565D28530C60}" srcOrd="0" destOrd="0" presId="urn:microsoft.com/office/officeart/2005/8/layout/hierarchy2"/>
    <dgm:cxn modelId="{7D014948-23CB-4371-936F-DC2A4D14CD10}" type="presOf" srcId="{2C7CB221-8978-456A-A2FF-A5DF0EBBBCA3}" destId="{7818BACB-6611-4E89-9429-76E809E5B3C8}" srcOrd="1" destOrd="0" presId="urn:microsoft.com/office/officeart/2005/8/layout/hierarchy2"/>
    <dgm:cxn modelId="{B5CD5049-D114-45CA-AEA8-E34CD2A2870D}" srcId="{04EE453A-7E50-4CC1-BA3A-01BF93221E87}" destId="{3965BC40-18A8-44C5-A994-143524F15C32}" srcOrd="0" destOrd="0" parTransId="{D4489808-F3AD-41AF-89F5-4733E1BBD2AC}" sibTransId="{608B5CDD-1F50-4F7E-8C78-C28CDA98D7D2}"/>
    <dgm:cxn modelId="{BC78E46B-B476-4AF3-A5BD-86F61E351BA8}" srcId="{9652D95D-02A0-4AE9-B921-8252CEA52677}" destId="{62785407-8826-4180-83AF-7C89D8FD7B26}" srcOrd="0" destOrd="0" parTransId="{E4A93CC5-2DDD-4C72-9B35-062FA89CB893}" sibTransId="{FC9B2565-EDC3-4DC6-A2FC-1D0645D2C4F5}"/>
    <dgm:cxn modelId="{3FD3386C-A76B-4F65-BBA0-A4B330323FAB}" srcId="{3965BC40-18A8-44C5-A994-143524F15C32}" destId="{9652D95D-02A0-4AE9-B921-8252CEA52677}" srcOrd="0" destOrd="0" parTransId="{3687F27B-D2AA-4FD4-A781-886E07A1000D}" sibTransId="{C2B266C9-6D80-47E0-A72D-39A83CEEB202}"/>
    <dgm:cxn modelId="{A6A0714E-7331-4E92-B042-F4A58429F1A7}" type="presOf" srcId="{E0C4F32F-90E7-49E3-A64F-9B394BAA2DED}" destId="{6D36DE3B-34EF-40FE-B093-66555F914138}" srcOrd="0" destOrd="0" presId="urn:microsoft.com/office/officeart/2005/8/layout/hierarchy2"/>
    <dgm:cxn modelId="{1F5C3950-FE26-49E9-99A6-FBBB0398270B}" srcId="{8AAA5ADD-AAA1-4D32-A935-3C7952EAEFF0}" destId="{A483561B-E839-4B38-864B-3FC6D1CF5A11}" srcOrd="0" destOrd="0" parTransId="{E1D70387-C668-4844-84AA-276E18058898}" sibTransId="{D04638F5-0B45-4A21-9F54-F67C5E2DCC0A}"/>
    <dgm:cxn modelId="{9FE89950-5205-41C8-A46A-56DA09F559D3}" type="presOf" srcId="{3965BC40-18A8-44C5-A994-143524F15C32}" destId="{6A94D601-48C7-41D8-8030-86267B2861B0}" srcOrd="0" destOrd="0" presId="urn:microsoft.com/office/officeart/2005/8/layout/hierarchy2"/>
    <dgm:cxn modelId="{10B9A076-837E-406C-9A6A-E4396A99D247}" type="presOf" srcId="{78FA3C6C-298E-42B4-ADEA-F4009E7EF151}" destId="{26702F65-312A-4D4B-80AC-E82EAE79F0CB}" srcOrd="1" destOrd="0" presId="urn:microsoft.com/office/officeart/2005/8/layout/hierarchy2"/>
    <dgm:cxn modelId="{0B194B7C-1EE0-4332-86A6-942EA40D128C}" type="presOf" srcId="{15129DB0-C486-4B51-855C-9CA18ABE9372}" destId="{D05D2CC9-989F-4864-B2F0-3AD42F38E36B}" srcOrd="0" destOrd="0" presId="urn:microsoft.com/office/officeart/2005/8/layout/hierarchy2"/>
    <dgm:cxn modelId="{4112097D-F4AB-4F60-A3D6-A047AE899242}" type="presOf" srcId="{78FA3C6C-298E-42B4-ADEA-F4009E7EF151}" destId="{DA0AAD31-A3A1-42FA-8BA3-C641F2D879CE}" srcOrd="0" destOrd="0" presId="urn:microsoft.com/office/officeart/2005/8/layout/hierarchy2"/>
    <dgm:cxn modelId="{4508078B-155E-42CD-9761-9D2D081C53F9}" type="presOf" srcId="{1CE9EDF3-6DB3-46F0-A9C4-C7282FCB0C60}" destId="{8FEEA432-837D-4FA1-A061-60C56A68D317}" srcOrd="0" destOrd="0" presId="urn:microsoft.com/office/officeart/2005/8/layout/hierarchy2"/>
    <dgm:cxn modelId="{70A9308B-4A00-49C0-B5EF-7003D4529BA8}" type="presOf" srcId="{A2FB698D-9F73-444E-8F1E-40509D5DB833}" destId="{9568EEE0-AF81-4CBF-9FC5-F3497B7AAA41}" srcOrd="1" destOrd="0" presId="urn:microsoft.com/office/officeart/2005/8/layout/hierarchy2"/>
    <dgm:cxn modelId="{13EF308C-C5CD-4E00-BA1D-8DCD218DFA36}" type="presOf" srcId="{4A6270B9-D1F7-4CA7-B20F-B99AF6AC0A96}" destId="{23208E7F-3527-4DA2-83F8-9306E422F060}" srcOrd="1" destOrd="0" presId="urn:microsoft.com/office/officeart/2005/8/layout/hierarchy2"/>
    <dgm:cxn modelId="{C8D2708C-DF0D-43F3-9B73-211362314EBF}" type="presOf" srcId="{A2FB698D-9F73-444E-8F1E-40509D5DB833}" destId="{12E849D8-7E97-4BE8-94CF-39127ED49986}" srcOrd="0" destOrd="0" presId="urn:microsoft.com/office/officeart/2005/8/layout/hierarchy2"/>
    <dgm:cxn modelId="{68E6D191-7275-40AA-9E0A-8AD05C817013}" srcId="{9652D95D-02A0-4AE9-B921-8252CEA52677}" destId="{E0C4F32F-90E7-49E3-A64F-9B394BAA2DED}" srcOrd="1" destOrd="0" parTransId="{2C7CB221-8978-456A-A2FF-A5DF0EBBBCA3}" sibTransId="{CBE7DD8D-5FD4-4F52-A745-00D3EED7E480}"/>
    <dgm:cxn modelId="{D42892A3-CD62-4969-B11A-2A860581F521}" type="presOf" srcId="{62785407-8826-4180-83AF-7C89D8FD7B26}" destId="{33823C39-4D16-4DE2-B1FB-DD40A7954F7D}" srcOrd="0" destOrd="0" presId="urn:microsoft.com/office/officeart/2005/8/layout/hierarchy2"/>
    <dgm:cxn modelId="{CA3EEDA4-1735-487D-9F7A-2EA266EC8BA2}" type="presOf" srcId="{D4489808-F3AD-41AF-89F5-4733E1BBD2AC}" destId="{CDF47C29-5593-4575-ADC4-2516D27D3789}" srcOrd="1" destOrd="0" presId="urn:microsoft.com/office/officeart/2005/8/layout/hierarchy2"/>
    <dgm:cxn modelId="{A3B529B7-4B10-49C9-8302-9F01DE59E0D7}" type="presOf" srcId="{8918ACAE-4B56-4519-97F1-60C3787C835C}" destId="{F4F42BCE-02DC-4135-B77B-0950D6DD285F}" srcOrd="0" destOrd="0" presId="urn:microsoft.com/office/officeart/2005/8/layout/hierarchy2"/>
    <dgm:cxn modelId="{A69DEEBA-78C4-481A-83A3-8FA23917B5EB}" srcId="{F28A9074-8F67-4141-B738-968A86B69677}" destId="{1CE9EDF3-6DB3-46F0-A9C4-C7282FCB0C60}" srcOrd="1" destOrd="0" parTransId="{60D336AD-A41E-45F5-806C-6ED19C72DA1E}" sibTransId="{7FA8AF44-DA59-468F-A10F-4ABE116BB3E3}"/>
    <dgm:cxn modelId="{976B8DBD-2331-4DB2-BE65-41739090D3A4}" srcId="{04EE453A-7E50-4CC1-BA3A-01BF93221E87}" destId="{92C4CF89-39C7-4F98-8661-BD09476F9321}" srcOrd="1" destOrd="0" parTransId="{78FA3C6C-298E-42B4-ADEA-F4009E7EF151}" sibTransId="{85374D93-595F-4914-8C2B-3ECC3CF59568}"/>
    <dgm:cxn modelId="{E12A6ACB-6C5E-4A5A-AE18-4E251AE7B7F4}" type="presOf" srcId="{15129DB0-C486-4B51-855C-9CA18ABE9372}" destId="{BF424806-83E7-422A-BD16-EA02EEB66FBE}" srcOrd="1" destOrd="0" presId="urn:microsoft.com/office/officeart/2005/8/layout/hierarchy2"/>
    <dgm:cxn modelId="{4CD3A0E1-C31E-4E10-9087-11FB8F82AC36}" type="presOf" srcId="{F28A9074-8F67-4141-B738-968A86B69677}" destId="{D3803F32-A843-4380-8D6B-F822DC398620}" srcOrd="0" destOrd="0" presId="urn:microsoft.com/office/officeart/2005/8/layout/hierarchy2"/>
    <dgm:cxn modelId="{210196E5-AC11-4279-9E8B-A28BF8CEB478}" type="presOf" srcId="{60D336AD-A41E-45F5-806C-6ED19C72DA1E}" destId="{495E9FF0-DF07-4F74-8F97-338C618B7930}" srcOrd="0" destOrd="0" presId="urn:microsoft.com/office/officeart/2005/8/layout/hierarchy2"/>
    <dgm:cxn modelId="{D5DD03E7-14C9-4A38-BA84-71D2D26DC8B1}" type="presOf" srcId="{2C7CB221-8978-456A-A2FF-A5DF0EBBBCA3}" destId="{1063ABB0-248A-4294-AB1B-FCE85415A642}" srcOrd="0" destOrd="0" presId="urn:microsoft.com/office/officeart/2005/8/layout/hierarchy2"/>
    <dgm:cxn modelId="{F35011EB-0120-45A4-AEED-1EF2779A36E9}" type="presOf" srcId="{92C4CF89-39C7-4F98-8661-BD09476F9321}" destId="{A1A0E7C0-689B-45F9-83EE-233CCA01626D}" srcOrd="0" destOrd="0" presId="urn:microsoft.com/office/officeart/2005/8/layout/hierarchy2"/>
    <dgm:cxn modelId="{A6C9DBF0-96AA-4951-90FB-458CFADC7899}" type="presOf" srcId="{F08A83FC-D22B-4816-BDD9-D5C2F5B7A0EA}" destId="{2C67A940-9CC6-4F49-81DA-D92683A3CE80}" srcOrd="0" destOrd="0" presId="urn:microsoft.com/office/officeart/2005/8/layout/hierarchy2"/>
    <dgm:cxn modelId="{0C144EF6-5B4B-4E3F-9D37-96B6A64C378E}" srcId="{92C4CF89-39C7-4F98-8661-BD09476F9321}" destId="{8918ACAE-4B56-4519-97F1-60C3787C835C}" srcOrd="0" destOrd="0" parTransId="{15129DB0-C486-4B51-855C-9CA18ABE9372}" sibTransId="{EF233A31-9C0B-458A-9B4F-34DE6E9AABAF}"/>
    <dgm:cxn modelId="{4A5CE8F8-582D-4D7A-A6D5-4248041B5216}" srcId="{3965BC40-18A8-44C5-A994-143524F15C32}" destId="{F28A9074-8F67-4141-B738-968A86B69677}" srcOrd="1" destOrd="0" parTransId="{A884F079-9709-4B69-BEC1-040AD6B2077C}" sibTransId="{C8BF9F85-4DF4-410A-AFA5-8DB2019E3EA3}"/>
    <dgm:cxn modelId="{B35F5FFA-E287-4E05-A2A7-1E72AA19FA32}" type="presOf" srcId="{D4489808-F3AD-41AF-89F5-4733E1BBD2AC}" destId="{CEA24E33-624B-4944-9372-65716528C4C6}" srcOrd="0" destOrd="0" presId="urn:microsoft.com/office/officeart/2005/8/layout/hierarchy2"/>
    <dgm:cxn modelId="{3CCA59FB-C43D-43AA-8F49-0ABD1CA5C9D0}" type="presOf" srcId="{E4A93CC5-2DDD-4C72-9B35-062FA89CB893}" destId="{86357740-3E9C-4E32-8F72-7E03FFA094C2}" srcOrd="1" destOrd="0" presId="urn:microsoft.com/office/officeart/2005/8/layout/hierarchy2"/>
    <dgm:cxn modelId="{28EBD21E-61B8-42A8-97B9-E576A7131466}" type="presParOf" srcId="{115E76E6-7635-42E4-9401-0723F6B51B92}" destId="{057F8746-48ED-4193-B867-6C634D14D1D3}" srcOrd="0" destOrd="0" presId="urn:microsoft.com/office/officeart/2005/8/layout/hierarchy2"/>
    <dgm:cxn modelId="{64D27050-1B62-4958-B97B-00F7D364BDB1}" type="presParOf" srcId="{057F8746-48ED-4193-B867-6C634D14D1D3}" destId="{F966A8C5-0319-40F8-A02D-84A0C682E86E}" srcOrd="0" destOrd="0" presId="urn:microsoft.com/office/officeart/2005/8/layout/hierarchy2"/>
    <dgm:cxn modelId="{0210F4CE-2062-48C3-A3B6-B3ADC4046B5A}" type="presParOf" srcId="{057F8746-48ED-4193-B867-6C634D14D1D3}" destId="{1A58A6B7-3CF9-4332-A780-AFC12A3DA7B8}" srcOrd="1" destOrd="0" presId="urn:microsoft.com/office/officeart/2005/8/layout/hierarchy2"/>
    <dgm:cxn modelId="{E68D1C3E-840B-4BC5-BB2D-F605D97653BC}" type="presParOf" srcId="{115E76E6-7635-42E4-9401-0723F6B51B92}" destId="{7EDAC7B7-C7BE-4222-A666-8244ACF57809}" srcOrd="1" destOrd="0" presId="urn:microsoft.com/office/officeart/2005/8/layout/hierarchy2"/>
    <dgm:cxn modelId="{68A7A34D-C9B9-48B4-A8E7-593F0641E06A}" type="presParOf" srcId="{7EDAC7B7-C7BE-4222-A666-8244ACF57809}" destId="{CAB9AAA2-3C56-413C-BB81-565D28530C60}" srcOrd="0" destOrd="0" presId="urn:microsoft.com/office/officeart/2005/8/layout/hierarchy2"/>
    <dgm:cxn modelId="{A82A5F91-EF37-406F-ABE4-3C82D8DE627B}" type="presParOf" srcId="{7EDAC7B7-C7BE-4222-A666-8244ACF57809}" destId="{A7EC36F8-5699-41CE-B442-9F8932A56BAD}" srcOrd="1" destOrd="0" presId="urn:microsoft.com/office/officeart/2005/8/layout/hierarchy2"/>
    <dgm:cxn modelId="{BD275DA9-B9B6-4800-95A9-E8C8CEB89529}" type="presParOf" srcId="{A7EC36F8-5699-41CE-B442-9F8932A56BAD}" destId="{CEA24E33-624B-4944-9372-65716528C4C6}" srcOrd="0" destOrd="0" presId="urn:microsoft.com/office/officeart/2005/8/layout/hierarchy2"/>
    <dgm:cxn modelId="{464EBE96-45F6-4989-AFD9-979389E57540}" type="presParOf" srcId="{CEA24E33-624B-4944-9372-65716528C4C6}" destId="{CDF47C29-5593-4575-ADC4-2516D27D3789}" srcOrd="0" destOrd="0" presId="urn:microsoft.com/office/officeart/2005/8/layout/hierarchy2"/>
    <dgm:cxn modelId="{75C25D8E-4ECD-4E3C-B499-2E83086880D5}" type="presParOf" srcId="{A7EC36F8-5699-41CE-B442-9F8932A56BAD}" destId="{5E16D3A4-41D4-499D-AC9E-5846E82F9871}" srcOrd="1" destOrd="0" presId="urn:microsoft.com/office/officeart/2005/8/layout/hierarchy2"/>
    <dgm:cxn modelId="{A5DB0D42-9A98-43B8-9643-CB1BF184B345}" type="presParOf" srcId="{5E16D3A4-41D4-499D-AC9E-5846E82F9871}" destId="{6A94D601-48C7-41D8-8030-86267B2861B0}" srcOrd="0" destOrd="0" presId="urn:microsoft.com/office/officeart/2005/8/layout/hierarchy2"/>
    <dgm:cxn modelId="{8E1A1348-65F9-44E0-A8D7-A90CE46DFF45}" type="presParOf" srcId="{5E16D3A4-41D4-499D-AC9E-5846E82F9871}" destId="{27C41004-374E-436A-945F-2E999D075B43}" srcOrd="1" destOrd="0" presId="urn:microsoft.com/office/officeart/2005/8/layout/hierarchy2"/>
    <dgm:cxn modelId="{30D3DC8D-7C8B-4EDB-8AA2-F60779DA4A94}" type="presParOf" srcId="{27C41004-374E-436A-945F-2E999D075B43}" destId="{D6A8681A-25F4-4193-8C4E-9F9F019C8A50}" srcOrd="0" destOrd="0" presId="urn:microsoft.com/office/officeart/2005/8/layout/hierarchy2"/>
    <dgm:cxn modelId="{1F95B02C-BB36-4348-A8D6-80EE92890420}" type="presParOf" srcId="{D6A8681A-25F4-4193-8C4E-9F9F019C8A50}" destId="{E35E9329-0964-48ED-8211-DF5A9CB50F48}" srcOrd="0" destOrd="0" presId="urn:microsoft.com/office/officeart/2005/8/layout/hierarchy2"/>
    <dgm:cxn modelId="{851506E0-7E8C-4810-8D17-FE82A99C5707}" type="presParOf" srcId="{27C41004-374E-436A-945F-2E999D075B43}" destId="{7B9F33A4-1292-4553-82AA-B890314E3969}" srcOrd="1" destOrd="0" presId="urn:microsoft.com/office/officeart/2005/8/layout/hierarchy2"/>
    <dgm:cxn modelId="{FFCF7B51-D1A0-4FCF-9966-59DB0D824847}" type="presParOf" srcId="{7B9F33A4-1292-4553-82AA-B890314E3969}" destId="{C8A1CFF5-EECD-4DC6-A79C-12403CDB4560}" srcOrd="0" destOrd="0" presId="urn:microsoft.com/office/officeart/2005/8/layout/hierarchy2"/>
    <dgm:cxn modelId="{8496A529-4D2F-4DB0-A082-B4F5E7C0C0F9}" type="presParOf" srcId="{7B9F33A4-1292-4553-82AA-B890314E3969}" destId="{CB42F2A1-AAB4-4341-803B-1CADF2E0916D}" srcOrd="1" destOrd="0" presId="urn:microsoft.com/office/officeart/2005/8/layout/hierarchy2"/>
    <dgm:cxn modelId="{4B9B78AA-DA47-4F23-8829-952CF495F917}" type="presParOf" srcId="{CB42F2A1-AAB4-4341-803B-1CADF2E0916D}" destId="{9C3084F5-63F0-4327-864A-8309A4FC4B48}" srcOrd="0" destOrd="0" presId="urn:microsoft.com/office/officeart/2005/8/layout/hierarchy2"/>
    <dgm:cxn modelId="{47C70F95-73A4-4EDE-8DD5-A28CB102B885}" type="presParOf" srcId="{9C3084F5-63F0-4327-864A-8309A4FC4B48}" destId="{86357740-3E9C-4E32-8F72-7E03FFA094C2}" srcOrd="0" destOrd="0" presId="urn:microsoft.com/office/officeart/2005/8/layout/hierarchy2"/>
    <dgm:cxn modelId="{2B1E364A-EA32-4636-99DC-0E2C8C504CC3}" type="presParOf" srcId="{CB42F2A1-AAB4-4341-803B-1CADF2E0916D}" destId="{AE7D82C3-F6F6-4AD0-BD03-200EA5D50984}" srcOrd="1" destOrd="0" presId="urn:microsoft.com/office/officeart/2005/8/layout/hierarchy2"/>
    <dgm:cxn modelId="{64D6350B-0E64-4A8B-99F1-4BD827BADD41}" type="presParOf" srcId="{AE7D82C3-F6F6-4AD0-BD03-200EA5D50984}" destId="{33823C39-4D16-4DE2-B1FB-DD40A7954F7D}" srcOrd="0" destOrd="0" presId="urn:microsoft.com/office/officeart/2005/8/layout/hierarchy2"/>
    <dgm:cxn modelId="{DBCD6838-268B-471E-A39C-C71F38AC521B}" type="presParOf" srcId="{AE7D82C3-F6F6-4AD0-BD03-200EA5D50984}" destId="{E472DE31-0753-450B-B335-89265E2E3AD8}" srcOrd="1" destOrd="0" presId="urn:microsoft.com/office/officeart/2005/8/layout/hierarchy2"/>
    <dgm:cxn modelId="{A29FCDA3-109B-4AAD-B314-94C73041BE5A}" type="presParOf" srcId="{CB42F2A1-AAB4-4341-803B-1CADF2E0916D}" destId="{1063ABB0-248A-4294-AB1B-FCE85415A642}" srcOrd="2" destOrd="0" presId="urn:microsoft.com/office/officeart/2005/8/layout/hierarchy2"/>
    <dgm:cxn modelId="{CA9CBFBE-D9AB-4D05-B3A4-1E4EE4B858CE}" type="presParOf" srcId="{1063ABB0-248A-4294-AB1B-FCE85415A642}" destId="{7818BACB-6611-4E89-9429-76E809E5B3C8}" srcOrd="0" destOrd="0" presId="urn:microsoft.com/office/officeart/2005/8/layout/hierarchy2"/>
    <dgm:cxn modelId="{67930716-4295-436F-8D97-1ECBC40CB43B}" type="presParOf" srcId="{CB42F2A1-AAB4-4341-803B-1CADF2E0916D}" destId="{88A3BAB2-3E31-4D9F-B416-0D50FDF3FE9A}" srcOrd="3" destOrd="0" presId="urn:microsoft.com/office/officeart/2005/8/layout/hierarchy2"/>
    <dgm:cxn modelId="{89F026A8-FC21-41E7-B820-C0C42DB0214E}" type="presParOf" srcId="{88A3BAB2-3E31-4D9F-B416-0D50FDF3FE9A}" destId="{6D36DE3B-34EF-40FE-B093-66555F914138}" srcOrd="0" destOrd="0" presId="urn:microsoft.com/office/officeart/2005/8/layout/hierarchy2"/>
    <dgm:cxn modelId="{968DB292-4DAC-4F9D-883C-A7CE14CC9042}" type="presParOf" srcId="{88A3BAB2-3E31-4D9F-B416-0D50FDF3FE9A}" destId="{86D139B8-E1B0-4985-91FC-054E3F1E051A}" srcOrd="1" destOrd="0" presId="urn:microsoft.com/office/officeart/2005/8/layout/hierarchy2"/>
    <dgm:cxn modelId="{A724BBC9-E077-4A31-AA3A-755DB6C08A24}" type="presParOf" srcId="{27C41004-374E-436A-945F-2E999D075B43}" destId="{298672DD-550B-40B1-B0C4-56EC2301BA2E}" srcOrd="2" destOrd="0" presId="urn:microsoft.com/office/officeart/2005/8/layout/hierarchy2"/>
    <dgm:cxn modelId="{FC40BFF3-E540-4221-B52D-33FE77B7F45B}" type="presParOf" srcId="{298672DD-550B-40B1-B0C4-56EC2301BA2E}" destId="{7768B101-85E9-4821-8704-550098126C8B}" srcOrd="0" destOrd="0" presId="urn:microsoft.com/office/officeart/2005/8/layout/hierarchy2"/>
    <dgm:cxn modelId="{029B1B2B-29AA-470C-817E-9006C915EC70}" type="presParOf" srcId="{27C41004-374E-436A-945F-2E999D075B43}" destId="{2D06C0D7-4A1A-40E0-9289-1335E54FB4B5}" srcOrd="3" destOrd="0" presId="urn:microsoft.com/office/officeart/2005/8/layout/hierarchy2"/>
    <dgm:cxn modelId="{76919B7E-382C-4309-9A0A-BA3178F6E356}" type="presParOf" srcId="{2D06C0D7-4A1A-40E0-9289-1335E54FB4B5}" destId="{D3803F32-A843-4380-8D6B-F822DC398620}" srcOrd="0" destOrd="0" presId="urn:microsoft.com/office/officeart/2005/8/layout/hierarchy2"/>
    <dgm:cxn modelId="{B3E62169-0452-4AFD-82E8-27560724650B}" type="presParOf" srcId="{2D06C0D7-4A1A-40E0-9289-1335E54FB4B5}" destId="{33D0B0B9-737E-4B2B-BA30-06C44475363E}" srcOrd="1" destOrd="0" presId="urn:microsoft.com/office/officeart/2005/8/layout/hierarchy2"/>
    <dgm:cxn modelId="{D125FF35-A718-4AC4-8F6D-296E968A873F}" type="presParOf" srcId="{33D0B0B9-737E-4B2B-BA30-06C44475363E}" destId="{B8F72D26-8588-44C2-BBFE-6F29CC2E0957}" srcOrd="0" destOrd="0" presId="urn:microsoft.com/office/officeart/2005/8/layout/hierarchy2"/>
    <dgm:cxn modelId="{50CE3827-BACF-49DE-84E3-0EAAE57A49C8}" type="presParOf" srcId="{B8F72D26-8588-44C2-BBFE-6F29CC2E0957}" destId="{23208E7F-3527-4DA2-83F8-9306E422F060}" srcOrd="0" destOrd="0" presId="urn:microsoft.com/office/officeart/2005/8/layout/hierarchy2"/>
    <dgm:cxn modelId="{F16A5EFB-968F-4BAD-B9EE-B66C45245D38}" type="presParOf" srcId="{33D0B0B9-737E-4B2B-BA30-06C44475363E}" destId="{F2E4B515-18B8-4642-BE3E-A6F5F3D04A14}" srcOrd="1" destOrd="0" presId="urn:microsoft.com/office/officeart/2005/8/layout/hierarchy2"/>
    <dgm:cxn modelId="{6FBC3E7A-34D0-4DA9-9673-9EA5B94F257A}" type="presParOf" srcId="{F2E4B515-18B8-4642-BE3E-A6F5F3D04A14}" destId="{2C67A940-9CC6-4F49-81DA-D92683A3CE80}" srcOrd="0" destOrd="0" presId="urn:microsoft.com/office/officeart/2005/8/layout/hierarchy2"/>
    <dgm:cxn modelId="{7E366F4B-74C8-48FA-B9CC-F03B1F85FF57}" type="presParOf" srcId="{F2E4B515-18B8-4642-BE3E-A6F5F3D04A14}" destId="{00FC84BC-F2C8-4036-B00A-C4D1CFDCED2A}" srcOrd="1" destOrd="0" presId="urn:microsoft.com/office/officeart/2005/8/layout/hierarchy2"/>
    <dgm:cxn modelId="{6AE7F790-258B-42A5-83CB-E8B99BACB72A}" type="presParOf" srcId="{33D0B0B9-737E-4B2B-BA30-06C44475363E}" destId="{495E9FF0-DF07-4F74-8F97-338C618B7930}" srcOrd="2" destOrd="0" presId="urn:microsoft.com/office/officeart/2005/8/layout/hierarchy2"/>
    <dgm:cxn modelId="{6487A997-F31E-45EF-A78A-244D97096026}" type="presParOf" srcId="{495E9FF0-DF07-4F74-8F97-338C618B7930}" destId="{9C787A9C-861F-4E78-9ED0-CEFA595A5916}" srcOrd="0" destOrd="0" presId="urn:microsoft.com/office/officeart/2005/8/layout/hierarchy2"/>
    <dgm:cxn modelId="{558CB139-963A-4894-82B9-ED07D8ACFEC2}" type="presParOf" srcId="{33D0B0B9-737E-4B2B-BA30-06C44475363E}" destId="{1CE06742-63ED-4F2A-AC8D-4B2D0905F0F7}" srcOrd="3" destOrd="0" presId="urn:microsoft.com/office/officeart/2005/8/layout/hierarchy2"/>
    <dgm:cxn modelId="{67B008E1-CED1-4F29-8D3C-872E401DFA39}" type="presParOf" srcId="{1CE06742-63ED-4F2A-AC8D-4B2D0905F0F7}" destId="{8FEEA432-837D-4FA1-A061-60C56A68D317}" srcOrd="0" destOrd="0" presId="urn:microsoft.com/office/officeart/2005/8/layout/hierarchy2"/>
    <dgm:cxn modelId="{B71B7372-143E-4CAF-9820-62ECBB0C5931}" type="presParOf" srcId="{1CE06742-63ED-4F2A-AC8D-4B2D0905F0F7}" destId="{117ADD8F-4A8D-4642-9B80-9EDD17FC1896}" srcOrd="1" destOrd="0" presId="urn:microsoft.com/office/officeart/2005/8/layout/hierarchy2"/>
    <dgm:cxn modelId="{34B81770-C216-48CD-BFE4-01F3605A74E0}" type="presParOf" srcId="{A7EC36F8-5699-41CE-B442-9F8932A56BAD}" destId="{DA0AAD31-A3A1-42FA-8BA3-C641F2D879CE}" srcOrd="2" destOrd="0" presId="urn:microsoft.com/office/officeart/2005/8/layout/hierarchy2"/>
    <dgm:cxn modelId="{B5C51A95-1A70-400C-B5EA-71E3E819492D}" type="presParOf" srcId="{DA0AAD31-A3A1-42FA-8BA3-C641F2D879CE}" destId="{26702F65-312A-4D4B-80AC-E82EAE79F0CB}" srcOrd="0" destOrd="0" presId="urn:microsoft.com/office/officeart/2005/8/layout/hierarchy2"/>
    <dgm:cxn modelId="{4AAE22F6-2580-4881-97DA-10B28F8D6684}" type="presParOf" srcId="{A7EC36F8-5699-41CE-B442-9F8932A56BAD}" destId="{5479A816-ECD7-4227-8BC1-AA12FF3E50F1}" srcOrd="3" destOrd="0" presId="urn:microsoft.com/office/officeart/2005/8/layout/hierarchy2"/>
    <dgm:cxn modelId="{196EA4EF-B2D0-4F41-9E1C-9FF03B915200}" type="presParOf" srcId="{5479A816-ECD7-4227-8BC1-AA12FF3E50F1}" destId="{A1A0E7C0-689B-45F9-83EE-233CCA01626D}" srcOrd="0" destOrd="0" presId="urn:microsoft.com/office/officeart/2005/8/layout/hierarchy2"/>
    <dgm:cxn modelId="{DF8D257C-F34E-4059-8886-F187AD3B718A}" type="presParOf" srcId="{5479A816-ECD7-4227-8BC1-AA12FF3E50F1}" destId="{0D732C01-B847-4807-B189-8A9E9D28D868}" srcOrd="1" destOrd="0" presId="urn:microsoft.com/office/officeart/2005/8/layout/hierarchy2"/>
    <dgm:cxn modelId="{F4C7F110-16E9-472B-BBF7-D75EEE094983}" type="presParOf" srcId="{0D732C01-B847-4807-B189-8A9E9D28D868}" destId="{D05D2CC9-989F-4864-B2F0-3AD42F38E36B}" srcOrd="0" destOrd="0" presId="urn:microsoft.com/office/officeart/2005/8/layout/hierarchy2"/>
    <dgm:cxn modelId="{AD2B84A5-9CF2-4C8F-B4BD-4624B618B2A3}" type="presParOf" srcId="{D05D2CC9-989F-4864-B2F0-3AD42F38E36B}" destId="{BF424806-83E7-422A-BD16-EA02EEB66FBE}" srcOrd="0" destOrd="0" presId="urn:microsoft.com/office/officeart/2005/8/layout/hierarchy2"/>
    <dgm:cxn modelId="{90E1037C-93CB-4EC3-8998-C7B438A262C3}" type="presParOf" srcId="{0D732C01-B847-4807-B189-8A9E9D28D868}" destId="{09A8BD4D-8C60-4B30-B993-86E05450D7D8}" srcOrd="1" destOrd="0" presId="urn:microsoft.com/office/officeart/2005/8/layout/hierarchy2"/>
    <dgm:cxn modelId="{BFEA45D8-1FB6-4C2E-AAE6-32DDCDC15D1B}" type="presParOf" srcId="{09A8BD4D-8C60-4B30-B993-86E05450D7D8}" destId="{F4F42BCE-02DC-4135-B77B-0950D6DD285F}" srcOrd="0" destOrd="0" presId="urn:microsoft.com/office/officeart/2005/8/layout/hierarchy2"/>
    <dgm:cxn modelId="{6C9CDF95-667F-46EE-86E6-46EBD261F5F0}" type="presParOf" srcId="{09A8BD4D-8C60-4B30-B993-86E05450D7D8}" destId="{F0EA348D-6199-443F-94AE-F7FA58A0AC4C}" srcOrd="1" destOrd="0" presId="urn:microsoft.com/office/officeart/2005/8/layout/hierarchy2"/>
    <dgm:cxn modelId="{9F2C1B7E-9C5D-4499-9AAD-04A9739ECA92}" type="presParOf" srcId="{0D732C01-B847-4807-B189-8A9E9D28D868}" destId="{12E849D8-7E97-4BE8-94CF-39127ED49986}" srcOrd="2" destOrd="0" presId="urn:microsoft.com/office/officeart/2005/8/layout/hierarchy2"/>
    <dgm:cxn modelId="{5EC4460E-3DAF-4D38-B540-4395BB2D8912}" type="presParOf" srcId="{12E849D8-7E97-4BE8-94CF-39127ED49986}" destId="{9568EEE0-AF81-4CBF-9FC5-F3497B7AAA41}" srcOrd="0" destOrd="0" presId="urn:microsoft.com/office/officeart/2005/8/layout/hierarchy2"/>
    <dgm:cxn modelId="{68CC13CA-2E09-455D-BB5B-8D681F1C4EA4}" type="presParOf" srcId="{0D732C01-B847-4807-B189-8A9E9D28D868}" destId="{4CEF6E06-26A6-4306-94ED-2DA5F3D63FBB}" srcOrd="3" destOrd="0" presId="urn:microsoft.com/office/officeart/2005/8/layout/hierarchy2"/>
    <dgm:cxn modelId="{99AA2F2E-6C45-425C-9B1B-6DFD7EB54D54}" type="presParOf" srcId="{4CEF6E06-26A6-4306-94ED-2DA5F3D63FBB}" destId="{773F8646-E93B-48BB-AA76-027BFD80961E}" srcOrd="0" destOrd="0" presId="urn:microsoft.com/office/officeart/2005/8/layout/hierarchy2"/>
    <dgm:cxn modelId="{3060B4A3-E14E-4692-8297-AF34F2EC466E}" type="presParOf" srcId="{4CEF6E06-26A6-4306-94ED-2DA5F3D63FBB}" destId="{B28D8BD5-5AA8-4043-96A2-3FD3978218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485F4-A005-4AFD-B1BE-EC31E899DB8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8D04D9-8796-47BE-9C87-4CF3DE7D5806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PŘIHLÁŠENÍ K REGISTRACI DANÍ NA FÚ</a:t>
          </a:r>
        </a:p>
      </dgm:t>
    </dgm:pt>
    <dgm:pt modelId="{C89C1B98-87BE-4910-8C35-9A0435552953}" type="parTrans" cxnId="{6439F33F-602E-47E4-A029-AF8873F12A52}">
      <dgm:prSet/>
      <dgm:spPr/>
      <dgm:t>
        <a:bodyPr/>
        <a:lstStyle/>
        <a:p>
          <a:endParaRPr lang="cs-CZ"/>
        </a:p>
      </dgm:t>
    </dgm:pt>
    <dgm:pt modelId="{25D8BB55-B03A-4C90-899F-97086DAC2C18}" type="sibTrans" cxnId="{6439F33F-602E-47E4-A029-AF8873F12A52}">
      <dgm:prSet/>
      <dgm:spPr/>
      <dgm:t>
        <a:bodyPr/>
        <a:lstStyle/>
        <a:p>
          <a:endParaRPr lang="cs-CZ"/>
        </a:p>
      </dgm:t>
    </dgm:pt>
    <dgm:pt modelId="{FDC11C41-9004-490D-AB3C-AEE9BC4231A6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OZNÁMENÍ NA ČSSZ O ZAHÁJENÍ SVČ</a:t>
          </a:r>
        </a:p>
      </dgm:t>
    </dgm:pt>
    <dgm:pt modelId="{641E1A1E-F15C-4007-B8DD-8738018395FC}" type="parTrans" cxnId="{DE2DBFFF-3251-447D-9AD6-1AA20B6170B2}">
      <dgm:prSet/>
      <dgm:spPr/>
      <dgm:t>
        <a:bodyPr/>
        <a:lstStyle/>
        <a:p>
          <a:endParaRPr lang="cs-CZ"/>
        </a:p>
      </dgm:t>
    </dgm:pt>
    <dgm:pt modelId="{8ECFF811-91C7-47D1-AF80-E38A59ED73C6}" type="sibTrans" cxnId="{DE2DBFFF-3251-447D-9AD6-1AA20B6170B2}">
      <dgm:prSet/>
      <dgm:spPr/>
      <dgm:t>
        <a:bodyPr/>
        <a:lstStyle/>
        <a:p>
          <a:endParaRPr lang="cs-CZ"/>
        </a:p>
      </dgm:t>
    </dgm:pt>
    <dgm:pt modelId="{333E69E9-E934-4373-888D-F94D747AB5B0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OZNÁMENÍ POJIŠTĚNCE ZDRAVOTNÍ POJIŠŤOVNĚ O ZAHÁJENÍ SVČ</a:t>
          </a:r>
        </a:p>
      </dgm:t>
    </dgm:pt>
    <dgm:pt modelId="{EBB04C10-C883-4323-9B16-003AC77D922B}" type="parTrans" cxnId="{46DFC302-429A-4D50-935B-5273A3353F16}">
      <dgm:prSet/>
      <dgm:spPr/>
      <dgm:t>
        <a:bodyPr/>
        <a:lstStyle/>
        <a:p>
          <a:endParaRPr lang="cs-CZ"/>
        </a:p>
      </dgm:t>
    </dgm:pt>
    <dgm:pt modelId="{A3FB6217-EEA3-44D8-9371-E1994013C967}" type="sibTrans" cxnId="{46DFC302-429A-4D50-935B-5273A3353F16}">
      <dgm:prSet/>
      <dgm:spPr/>
      <dgm:t>
        <a:bodyPr/>
        <a:lstStyle/>
        <a:p>
          <a:endParaRPr lang="cs-CZ"/>
        </a:p>
      </dgm:t>
    </dgm:pt>
    <dgm:pt modelId="{BEB11D79-484A-4A15-AE8E-469B58801EE1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PŘIHLÁŠENÍ K DŮCHODOVÉMU A NEMOCENSKÉMU POJIŠTĚNÍ OSVČ NA OSSZ</a:t>
          </a:r>
        </a:p>
      </dgm:t>
    </dgm:pt>
    <dgm:pt modelId="{935C9BB7-68F1-4F31-84A7-C528EC492754}" type="parTrans" cxnId="{9695363E-55A0-4D81-B636-95AF1F0D8B6E}">
      <dgm:prSet/>
      <dgm:spPr/>
      <dgm:t>
        <a:bodyPr/>
        <a:lstStyle/>
        <a:p>
          <a:endParaRPr lang="cs-CZ"/>
        </a:p>
      </dgm:t>
    </dgm:pt>
    <dgm:pt modelId="{3B25C445-2998-4B76-99CF-371AA049A064}" type="sibTrans" cxnId="{9695363E-55A0-4D81-B636-95AF1F0D8B6E}">
      <dgm:prSet/>
      <dgm:spPr/>
      <dgm:t>
        <a:bodyPr/>
        <a:lstStyle/>
        <a:p>
          <a:endParaRPr lang="cs-CZ"/>
        </a:p>
      </dgm:t>
    </dgm:pt>
    <dgm:pt modelId="{BBC917AA-AABC-4AD8-920D-5AE059589103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OHLÁŠENÍ ŽIVNOSTI, ŽÁDOST O KONCESI NA ŽÚ</a:t>
          </a:r>
        </a:p>
      </dgm:t>
    </dgm:pt>
    <dgm:pt modelId="{338E2CF6-70EC-42EA-A7E0-A7F7359C653C}" type="sibTrans" cxnId="{36CC5E29-F356-43C3-ACCB-95B26FE4115F}">
      <dgm:prSet/>
      <dgm:spPr/>
      <dgm:t>
        <a:bodyPr/>
        <a:lstStyle/>
        <a:p>
          <a:endParaRPr lang="cs-CZ"/>
        </a:p>
      </dgm:t>
    </dgm:pt>
    <dgm:pt modelId="{73C43E62-3152-440C-A8F3-D08FD7043EC1}" type="parTrans" cxnId="{36CC5E29-F356-43C3-ACCB-95B26FE4115F}">
      <dgm:prSet/>
      <dgm:spPr/>
      <dgm:t>
        <a:bodyPr/>
        <a:lstStyle/>
        <a:p>
          <a:endParaRPr lang="cs-CZ"/>
        </a:p>
      </dgm:t>
    </dgm:pt>
    <dgm:pt modelId="{42591B70-56B6-486D-ADDB-86621A59CFF2}" type="pres">
      <dgm:prSet presAssocID="{634485F4-A005-4AFD-B1BE-EC31E899DB89}" presName="linear" presStyleCnt="0">
        <dgm:presLayoutVars>
          <dgm:dir/>
          <dgm:animLvl val="lvl"/>
          <dgm:resizeHandles val="exact"/>
        </dgm:presLayoutVars>
      </dgm:prSet>
      <dgm:spPr/>
    </dgm:pt>
    <dgm:pt modelId="{A325E589-F73D-4C77-BF28-8BA49F4E9622}" type="pres">
      <dgm:prSet presAssocID="{BBC917AA-AABC-4AD8-920D-5AE059589103}" presName="parentLin" presStyleCnt="0"/>
      <dgm:spPr/>
    </dgm:pt>
    <dgm:pt modelId="{ED542667-4B25-4B18-813E-F7B9B50639C9}" type="pres">
      <dgm:prSet presAssocID="{BBC917AA-AABC-4AD8-920D-5AE059589103}" presName="parentLeftMargin" presStyleLbl="node1" presStyleIdx="0" presStyleCnt="5"/>
      <dgm:spPr/>
    </dgm:pt>
    <dgm:pt modelId="{99D7345A-B785-41B1-A8DC-07AEF91DF247}" type="pres">
      <dgm:prSet presAssocID="{BBC917AA-AABC-4AD8-920D-5AE059589103}" presName="parentText" presStyleLbl="node1" presStyleIdx="0" presStyleCnt="5" custScaleY="89382" custLinFactNeighborX="-55697" custLinFactNeighborY="3741">
        <dgm:presLayoutVars>
          <dgm:chMax val="0"/>
          <dgm:bulletEnabled val="1"/>
        </dgm:presLayoutVars>
      </dgm:prSet>
      <dgm:spPr/>
    </dgm:pt>
    <dgm:pt modelId="{AC5760D6-D1B4-4F49-AB11-4BC9EE35501B}" type="pres">
      <dgm:prSet presAssocID="{BBC917AA-AABC-4AD8-920D-5AE059589103}" presName="negativeSpace" presStyleCnt="0"/>
      <dgm:spPr/>
    </dgm:pt>
    <dgm:pt modelId="{CBE5B0FA-FF17-4DEA-8E68-56E2EE485344}" type="pres">
      <dgm:prSet presAssocID="{BBC917AA-AABC-4AD8-920D-5AE059589103}" presName="childText" presStyleLbl="conFgAcc1" presStyleIdx="0" presStyleCnt="5" custScaleX="79043" custScaleY="64043" custLinFactNeighborY="65226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37F9AFE0-EA10-4EE9-A7AF-BB3CF0A59C5A}" type="pres">
      <dgm:prSet presAssocID="{338E2CF6-70EC-42EA-A7E0-A7F7359C653C}" presName="spaceBetweenRectangles" presStyleCnt="0"/>
      <dgm:spPr/>
    </dgm:pt>
    <dgm:pt modelId="{40AEBE23-CF4F-4EE8-A8B8-80DA75021C48}" type="pres">
      <dgm:prSet presAssocID="{E78D04D9-8796-47BE-9C87-4CF3DE7D5806}" presName="parentLin" presStyleCnt="0"/>
      <dgm:spPr/>
    </dgm:pt>
    <dgm:pt modelId="{AFE72112-1582-4263-94F0-95F4EAE695E4}" type="pres">
      <dgm:prSet presAssocID="{E78D04D9-8796-47BE-9C87-4CF3DE7D5806}" presName="parentLeftMargin" presStyleLbl="node1" presStyleIdx="0" presStyleCnt="5" custScaleX="124223" custScaleY="2000000" custLinFactNeighborX="-67221" custLinFactNeighborY="-2245"/>
      <dgm:spPr/>
    </dgm:pt>
    <dgm:pt modelId="{D66CD06F-5F52-4DEB-A09B-18B1DCA602BD}" type="pres">
      <dgm:prSet presAssocID="{E78D04D9-8796-47BE-9C87-4CF3DE7D5806}" presName="parentText" presStyleLbl="node1" presStyleIdx="1" presStyleCnt="5" custLinFactNeighborX="-86427">
        <dgm:presLayoutVars>
          <dgm:chMax val="0"/>
          <dgm:bulletEnabled val="1"/>
        </dgm:presLayoutVars>
      </dgm:prSet>
      <dgm:spPr/>
    </dgm:pt>
    <dgm:pt modelId="{DD6169D4-394B-4C1C-8096-D3A45D497084}" type="pres">
      <dgm:prSet presAssocID="{E78D04D9-8796-47BE-9C87-4CF3DE7D5806}" presName="negativeSpace" presStyleCnt="0"/>
      <dgm:spPr/>
    </dgm:pt>
    <dgm:pt modelId="{CD25A0CC-3059-4BF5-8EF4-CC44050D6980}" type="pres">
      <dgm:prSet presAssocID="{E78D04D9-8796-47BE-9C87-4CF3DE7D5806}" presName="childText" presStyleLbl="conFgAcc1" presStyleIdx="1" presStyleCnt="5" custScaleX="78874" custScaleY="66040" custLinFactNeighborX="96" custLinFactNeighborY="31016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F3640452-655C-42D5-AFF1-DB56C361D035}" type="pres">
      <dgm:prSet presAssocID="{25D8BB55-B03A-4C90-899F-97086DAC2C18}" presName="spaceBetweenRectangles" presStyleCnt="0"/>
      <dgm:spPr/>
    </dgm:pt>
    <dgm:pt modelId="{5012FD00-2ED2-4AF8-86CF-A72C928A2EB9}" type="pres">
      <dgm:prSet presAssocID="{FDC11C41-9004-490D-AB3C-AEE9BC4231A6}" presName="parentLin" presStyleCnt="0"/>
      <dgm:spPr/>
    </dgm:pt>
    <dgm:pt modelId="{C111EC6C-F424-48CF-87E4-23E26F253837}" type="pres">
      <dgm:prSet presAssocID="{FDC11C41-9004-490D-AB3C-AEE9BC4231A6}" presName="parentLeftMargin" presStyleLbl="node1" presStyleIdx="1" presStyleCnt="5" custScaleX="124223" custScaleY="2000000" custLinFactNeighborX="-67221" custLinFactNeighborY="-2245"/>
      <dgm:spPr/>
    </dgm:pt>
    <dgm:pt modelId="{E9EBDC65-7ED2-42D9-BB90-D25521EBC7DF}" type="pres">
      <dgm:prSet presAssocID="{FDC11C41-9004-490D-AB3C-AEE9BC4231A6}" presName="parentText" presStyleLbl="node1" presStyleIdx="2" presStyleCnt="5" custLinFactNeighborX="-86427">
        <dgm:presLayoutVars>
          <dgm:chMax val="0"/>
          <dgm:bulletEnabled val="1"/>
        </dgm:presLayoutVars>
      </dgm:prSet>
      <dgm:spPr/>
    </dgm:pt>
    <dgm:pt modelId="{AE3C225B-00A1-4001-A761-297A99FF45B9}" type="pres">
      <dgm:prSet presAssocID="{FDC11C41-9004-490D-AB3C-AEE9BC4231A6}" presName="negativeSpace" presStyleCnt="0"/>
      <dgm:spPr/>
    </dgm:pt>
    <dgm:pt modelId="{65BCF81D-730B-4F28-8D99-6DB96123B0F0}" type="pres">
      <dgm:prSet presAssocID="{FDC11C41-9004-490D-AB3C-AEE9BC4231A6}" presName="childText" presStyleLbl="conFgAcc1" presStyleIdx="2" presStyleCnt="5" custScaleX="78874" custScaleY="66040" custLinFactNeighborX="17" custLinFactNeighborY="95266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29812DF6-0F4F-4829-B8C5-20DF9054B464}" type="pres">
      <dgm:prSet presAssocID="{8ECFF811-91C7-47D1-AF80-E38A59ED73C6}" presName="spaceBetweenRectangles" presStyleCnt="0"/>
      <dgm:spPr/>
    </dgm:pt>
    <dgm:pt modelId="{409DB893-96A7-4BBF-B2EA-B24F5CEF3997}" type="pres">
      <dgm:prSet presAssocID="{BEB11D79-484A-4A15-AE8E-469B58801EE1}" presName="parentLin" presStyleCnt="0"/>
      <dgm:spPr/>
    </dgm:pt>
    <dgm:pt modelId="{499B1E89-2F0A-4E43-8EF5-A7111793DAD5}" type="pres">
      <dgm:prSet presAssocID="{BEB11D79-484A-4A15-AE8E-469B58801EE1}" presName="parentLeftMargin" presStyleLbl="node1" presStyleIdx="2" presStyleCnt="5"/>
      <dgm:spPr/>
    </dgm:pt>
    <dgm:pt modelId="{F95EB671-C9E4-4AD0-9DF3-AE472B686CB5}" type="pres">
      <dgm:prSet presAssocID="{BEB11D79-484A-4A15-AE8E-469B58801EE1}" presName="parentText" presStyleLbl="node1" presStyleIdx="3" presStyleCnt="5" custLinFactNeighborX="-59020" custLinFactNeighborY="759">
        <dgm:presLayoutVars>
          <dgm:chMax val="0"/>
          <dgm:bulletEnabled val="1"/>
        </dgm:presLayoutVars>
      </dgm:prSet>
      <dgm:spPr/>
    </dgm:pt>
    <dgm:pt modelId="{83DA3D8F-6271-4569-A2F6-2BE38155BD92}" type="pres">
      <dgm:prSet presAssocID="{BEB11D79-484A-4A15-AE8E-469B58801EE1}" presName="negativeSpace" presStyleCnt="0"/>
      <dgm:spPr/>
    </dgm:pt>
    <dgm:pt modelId="{AED69AB5-9FCB-4DAD-95D6-75D4F68C321F}" type="pres">
      <dgm:prSet presAssocID="{BEB11D79-484A-4A15-AE8E-469B58801EE1}" presName="childText" presStyleLbl="conFgAcc1" presStyleIdx="3" presStyleCnt="5" custScaleX="79043" custScaleY="67759" custLinFactNeighborY="16074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F3EB4E55-C0BD-4D36-ACF0-866F660AF9D7}" type="pres">
      <dgm:prSet presAssocID="{3B25C445-2998-4B76-99CF-371AA049A064}" presName="spaceBetweenRectangles" presStyleCnt="0"/>
      <dgm:spPr/>
    </dgm:pt>
    <dgm:pt modelId="{FC18A366-139F-4612-B4A9-3BA7A8D7DB89}" type="pres">
      <dgm:prSet presAssocID="{333E69E9-E934-4373-888D-F94D747AB5B0}" presName="parentLin" presStyleCnt="0"/>
      <dgm:spPr/>
    </dgm:pt>
    <dgm:pt modelId="{9CE5FF7F-3FBF-4649-9E86-8C1ACCCE7651}" type="pres">
      <dgm:prSet presAssocID="{333E69E9-E934-4373-888D-F94D747AB5B0}" presName="parentLeftMargin" presStyleLbl="node1" presStyleIdx="3" presStyleCnt="5"/>
      <dgm:spPr/>
    </dgm:pt>
    <dgm:pt modelId="{42EDE163-DAF7-48A4-911B-67104AF67269}" type="pres">
      <dgm:prSet presAssocID="{333E69E9-E934-4373-888D-F94D747AB5B0}" presName="parentText" presStyleLbl="node1" presStyleIdx="4" presStyleCnt="5" custLinFactNeighborX="-57618" custLinFactNeighborY="725">
        <dgm:presLayoutVars>
          <dgm:chMax val="0"/>
          <dgm:bulletEnabled val="1"/>
        </dgm:presLayoutVars>
      </dgm:prSet>
      <dgm:spPr/>
    </dgm:pt>
    <dgm:pt modelId="{20065391-88F6-4364-928E-E10C265F39E1}" type="pres">
      <dgm:prSet presAssocID="{333E69E9-E934-4373-888D-F94D747AB5B0}" presName="negativeSpace" presStyleCnt="0"/>
      <dgm:spPr/>
    </dgm:pt>
    <dgm:pt modelId="{15AE36E5-0C66-417C-B21A-9D4B684F8BA7}" type="pres">
      <dgm:prSet presAssocID="{333E69E9-E934-4373-888D-F94D747AB5B0}" presName="childText" presStyleLbl="conFgAcc1" presStyleIdx="4" presStyleCnt="5" custScaleX="78980" custScaleY="68586" custLinFactNeighborY="16848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</dgm:ptLst>
  <dgm:cxnLst>
    <dgm:cxn modelId="{46DFC302-429A-4D50-935B-5273A3353F16}" srcId="{634485F4-A005-4AFD-B1BE-EC31E899DB89}" destId="{333E69E9-E934-4373-888D-F94D747AB5B0}" srcOrd="4" destOrd="0" parTransId="{EBB04C10-C883-4323-9B16-003AC77D922B}" sibTransId="{A3FB6217-EEA3-44D8-9371-E1994013C967}"/>
    <dgm:cxn modelId="{36CC5E29-F356-43C3-ACCB-95B26FE4115F}" srcId="{634485F4-A005-4AFD-B1BE-EC31E899DB89}" destId="{BBC917AA-AABC-4AD8-920D-5AE059589103}" srcOrd="0" destOrd="0" parTransId="{73C43E62-3152-440C-A8F3-D08FD7043EC1}" sibTransId="{338E2CF6-70EC-42EA-A7E0-A7F7359C653C}"/>
    <dgm:cxn modelId="{AAFEE434-020B-499E-9C52-EE2435509E91}" type="presOf" srcId="{FDC11C41-9004-490D-AB3C-AEE9BC4231A6}" destId="{C111EC6C-F424-48CF-87E4-23E26F253837}" srcOrd="0" destOrd="0" presId="urn:microsoft.com/office/officeart/2005/8/layout/list1"/>
    <dgm:cxn modelId="{9695363E-55A0-4D81-B636-95AF1F0D8B6E}" srcId="{634485F4-A005-4AFD-B1BE-EC31E899DB89}" destId="{BEB11D79-484A-4A15-AE8E-469B58801EE1}" srcOrd="3" destOrd="0" parTransId="{935C9BB7-68F1-4F31-84A7-C528EC492754}" sibTransId="{3B25C445-2998-4B76-99CF-371AA049A064}"/>
    <dgm:cxn modelId="{6439F33F-602E-47E4-A029-AF8873F12A52}" srcId="{634485F4-A005-4AFD-B1BE-EC31E899DB89}" destId="{E78D04D9-8796-47BE-9C87-4CF3DE7D5806}" srcOrd="1" destOrd="0" parTransId="{C89C1B98-87BE-4910-8C35-9A0435552953}" sibTransId="{25D8BB55-B03A-4C90-899F-97086DAC2C18}"/>
    <dgm:cxn modelId="{ED7E546F-4171-4F4F-B518-0021F4956E18}" type="presOf" srcId="{333E69E9-E934-4373-888D-F94D747AB5B0}" destId="{9CE5FF7F-3FBF-4649-9E86-8C1ACCCE7651}" srcOrd="0" destOrd="0" presId="urn:microsoft.com/office/officeart/2005/8/layout/list1"/>
    <dgm:cxn modelId="{51B84757-C66B-4479-A0AE-47FF590F6B76}" type="presOf" srcId="{634485F4-A005-4AFD-B1BE-EC31E899DB89}" destId="{42591B70-56B6-486D-ADDB-86621A59CFF2}" srcOrd="0" destOrd="0" presId="urn:microsoft.com/office/officeart/2005/8/layout/list1"/>
    <dgm:cxn modelId="{FA515459-30D9-4517-921C-48A8AF09BEB0}" type="presOf" srcId="{BEB11D79-484A-4A15-AE8E-469B58801EE1}" destId="{F95EB671-C9E4-4AD0-9DF3-AE472B686CB5}" srcOrd="1" destOrd="0" presId="urn:microsoft.com/office/officeart/2005/8/layout/list1"/>
    <dgm:cxn modelId="{302CD9A2-406A-45B6-8AE7-01C0EF2A1DD1}" type="presOf" srcId="{BEB11D79-484A-4A15-AE8E-469B58801EE1}" destId="{499B1E89-2F0A-4E43-8EF5-A7111793DAD5}" srcOrd="0" destOrd="0" presId="urn:microsoft.com/office/officeart/2005/8/layout/list1"/>
    <dgm:cxn modelId="{0CEBBFB0-89DD-4EE7-A5DF-185A1C90650F}" type="presOf" srcId="{BBC917AA-AABC-4AD8-920D-5AE059589103}" destId="{ED542667-4B25-4B18-813E-F7B9B50639C9}" srcOrd="0" destOrd="0" presId="urn:microsoft.com/office/officeart/2005/8/layout/list1"/>
    <dgm:cxn modelId="{4678B4B5-5A81-43C0-A75B-97793A4857D0}" type="presOf" srcId="{E78D04D9-8796-47BE-9C87-4CF3DE7D5806}" destId="{AFE72112-1582-4263-94F0-95F4EAE695E4}" srcOrd="0" destOrd="0" presId="urn:microsoft.com/office/officeart/2005/8/layout/list1"/>
    <dgm:cxn modelId="{16AD53CD-39A0-40A6-9F59-73F53BA79D74}" type="presOf" srcId="{BBC917AA-AABC-4AD8-920D-5AE059589103}" destId="{99D7345A-B785-41B1-A8DC-07AEF91DF247}" srcOrd="1" destOrd="0" presId="urn:microsoft.com/office/officeart/2005/8/layout/list1"/>
    <dgm:cxn modelId="{F9A358EF-2ADC-4122-9962-70D068530541}" type="presOf" srcId="{FDC11C41-9004-490D-AB3C-AEE9BC4231A6}" destId="{E9EBDC65-7ED2-42D9-BB90-D25521EBC7DF}" srcOrd="1" destOrd="0" presId="urn:microsoft.com/office/officeart/2005/8/layout/list1"/>
    <dgm:cxn modelId="{E836E4F9-60EA-4C15-82FB-F20F6F83C944}" type="presOf" srcId="{333E69E9-E934-4373-888D-F94D747AB5B0}" destId="{42EDE163-DAF7-48A4-911B-67104AF67269}" srcOrd="1" destOrd="0" presId="urn:microsoft.com/office/officeart/2005/8/layout/list1"/>
    <dgm:cxn modelId="{389474FE-E768-4062-9346-AE0D5E2D4D84}" type="presOf" srcId="{E78D04D9-8796-47BE-9C87-4CF3DE7D5806}" destId="{D66CD06F-5F52-4DEB-A09B-18B1DCA602BD}" srcOrd="1" destOrd="0" presId="urn:microsoft.com/office/officeart/2005/8/layout/list1"/>
    <dgm:cxn modelId="{DE2DBFFF-3251-447D-9AD6-1AA20B6170B2}" srcId="{634485F4-A005-4AFD-B1BE-EC31E899DB89}" destId="{FDC11C41-9004-490D-AB3C-AEE9BC4231A6}" srcOrd="2" destOrd="0" parTransId="{641E1A1E-F15C-4007-B8DD-8738018395FC}" sibTransId="{8ECFF811-91C7-47D1-AF80-E38A59ED73C6}"/>
    <dgm:cxn modelId="{55736287-4D7E-4BFA-A780-0A4859F2F6E4}" type="presParOf" srcId="{42591B70-56B6-486D-ADDB-86621A59CFF2}" destId="{A325E589-F73D-4C77-BF28-8BA49F4E9622}" srcOrd="0" destOrd="0" presId="urn:microsoft.com/office/officeart/2005/8/layout/list1"/>
    <dgm:cxn modelId="{3C51494D-BDC9-475B-873E-149F9D5CC293}" type="presParOf" srcId="{A325E589-F73D-4C77-BF28-8BA49F4E9622}" destId="{ED542667-4B25-4B18-813E-F7B9B50639C9}" srcOrd="0" destOrd="0" presId="urn:microsoft.com/office/officeart/2005/8/layout/list1"/>
    <dgm:cxn modelId="{3DBA892B-C23D-4326-9016-BA4BA935B149}" type="presParOf" srcId="{A325E589-F73D-4C77-BF28-8BA49F4E9622}" destId="{99D7345A-B785-41B1-A8DC-07AEF91DF247}" srcOrd="1" destOrd="0" presId="urn:microsoft.com/office/officeart/2005/8/layout/list1"/>
    <dgm:cxn modelId="{806BC140-3C2F-4F77-A108-482A0FF37F30}" type="presParOf" srcId="{42591B70-56B6-486D-ADDB-86621A59CFF2}" destId="{AC5760D6-D1B4-4F49-AB11-4BC9EE35501B}" srcOrd="1" destOrd="0" presId="urn:microsoft.com/office/officeart/2005/8/layout/list1"/>
    <dgm:cxn modelId="{45884752-99C5-4528-8951-AD0D9F75A86F}" type="presParOf" srcId="{42591B70-56B6-486D-ADDB-86621A59CFF2}" destId="{CBE5B0FA-FF17-4DEA-8E68-56E2EE485344}" srcOrd="2" destOrd="0" presId="urn:microsoft.com/office/officeart/2005/8/layout/list1"/>
    <dgm:cxn modelId="{9793DCF6-7527-400E-8619-144232F53CDF}" type="presParOf" srcId="{42591B70-56B6-486D-ADDB-86621A59CFF2}" destId="{37F9AFE0-EA10-4EE9-A7AF-BB3CF0A59C5A}" srcOrd="3" destOrd="0" presId="urn:microsoft.com/office/officeart/2005/8/layout/list1"/>
    <dgm:cxn modelId="{F8B7E21B-C9EB-42EF-973F-E4DE1570282B}" type="presParOf" srcId="{42591B70-56B6-486D-ADDB-86621A59CFF2}" destId="{40AEBE23-CF4F-4EE8-A8B8-80DA75021C48}" srcOrd="4" destOrd="0" presId="urn:microsoft.com/office/officeart/2005/8/layout/list1"/>
    <dgm:cxn modelId="{35718D64-F2E0-4742-9887-E1096786AADC}" type="presParOf" srcId="{40AEBE23-CF4F-4EE8-A8B8-80DA75021C48}" destId="{AFE72112-1582-4263-94F0-95F4EAE695E4}" srcOrd="0" destOrd="0" presId="urn:microsoft.com/office/officeart/2005/8/layout/list1"/>
    <dgm:cxn modelId="{2A25272C-CA3D-4EAF-81B1-A617827A5B2F}" type="presParOf" srcId="{40AEBE23-CF4F-4EE8-A8B8-80DA75021C48}" destId="{D66CD06F-5F52-4DEB-A09B-18B1DCA602BD}" srcOrd="1" destOrd="0" presId="urn:microsoft.com/office/officeart/2005/8/layout/list1"/>
    <dgm:cxn modelId="{96728878-8CF5-4871-84F1-0BB7251827D9}" type="presParOf" srcId="{42591B70-56B6-486D-ADDB-86621A59CFF2}" destId="{DD6169D4-394B-4C1C-8096-D3A45D497084}" srcOrd="5" destOrd="0" presId="urn:microsoft.com/office/officeart/2005/8/layout/list1"/>
    <dgm:cxn modelId="{ED74B194-062C-4A40-BCF3-DB5C4E9E3491}" type="presParOf" srcId="{42591B70-56B6-486D-ADDB-86621A59CFF2}" destId="{CD25A0CC-3059-4BF5-8EF4-CC44050D6980}" srcOrd="6" destOrd="0" presId="urn:microsoft.com/office/officeart/2005/8/layout/list1"/>
    <dgm:cxn modelId="{DD280662-920A-4C6A-A06E-BF0F62606652}" type="presParOf" srcId="{42591B70-56B6-486D-ADDB-86621A59CFF2}" destId="{F3640452-655C-42D5-AFF1-DB56C361D035}" srcOrd="7" destOrd="0" presId="urn:microsoft.com/office/officeart/2005/8/layout/list1"/>
    <dgm:cxn modelId="{822ACD77-CA93-44BF-9373-B806BD59B76B}" type="presParOf" srcId="{42591B70-56B6-486D-ADDB-86621A59CFF2}" destId="{5012FD00-2ED2-4AF8-86CF-A72C928A2EB9}" srcOrd="8" destOrd="0" presId="urn:microsoft.com/office/officeart/2005/8/layout/list1"/>
    <dgm:cxn modelId="{F7503FA0-9EDD-44B0-A9E1-1A71F73E5998}" type="presParOf" srcId="{5012FD00-2ED2-4AF8-86CF-A72C928A2EB9}" destId="{C111EC6C-F424-48CF-87E4-23E26F253837}" srcOrd="0" destOrd="0" presId="urn:microsoft.com/office/officeart/2005/8/layout/list1"/>
    <dgm:cxn modelId="{A919632D-CB14-4814-BE7C-E6D22A48DAB4}" type="presParOf" srcId="{5012FD00-2ED2-4AF8-86CF-A72C928A2EB9}" destId="{E9EBDC65-7ED2-42D9-BB90-D25521EBC7DF}" srcOrd="1" destOrd="0" presId="urn:microsoft.com/office/officeart/2005/8/layout/list1"/>
    <dgm:cxn modelId="{C052D04D-62F5-491E-BAC5-19B7375279E4}" type="presParOf" srcId="{42591B70-56B6-486D-ADDB-86621A59CFF2}" destId="{AE3C225B-00A1-4001-A761-297A99FF45B9}" srcOrd="9" destOrd="0" presId="urn:microsoft.com/office/officeart/2005/8/layout/list1"/>
    <dgm:cxn modelId="{AD3DF39A-109F-444A-BC17-693236BF8128}" type="presParOf" srcId="{42591B70-56B6-486D-ADDB-86621A59CFF2}" destId="{65BCF81D-730B-4F28-8D99-6DB96123B0F0}" srcOrd="10" destOrd="0" presId="urn:microsoft.com/office/officeart/2005/8/layout/list1"/>
    <dgm:cxn modelId="{18FDBC6A-41F5-4155-B228-10BE16EA82F2}" type="presParOf" srcId="{42591B70-56B6-486D-ADDB-86621A59CFF2}" destId="{29812DF6-0F4F-4829-B8C5-20DF9054B464}" srcOrd="11" destOrd="0" presId="urn:microsoft.com/office/officeart/2005/8/layout/list1"/>
    <dgm:cxn modelId="{B5A5F93E-89CB-41CC-B39D-CADBB7976CBA}" type="presParOf" srcId="{42591B70-56B6-486D-ADDB-86621A59CFF2}" destId="{409DB893-96A7-4BBF-B2EA-B24F5CEF3997}" srcOrd="12" destOrd="0" presId="urn:microsoft.com/office/officeart/2005/8/layout/list1"/>
    <dgm:cxn modelId="{D761DF2B-2513-43EB-8A63-B79E298B2119}" type="presParOf" srcId="{409DB893-96A7-4BBF-B2EA-B24F5CEF3997}" destId="{499B1E89-2F0A-4E43-8EF5-A7111793DAD5}" srcOrd="0" destOrd="0" presId="urn:microsoft.com/office/officeart/2005/8/layout/list1"/>
    <dgm:cxn modelId="{17F69D4C-5CF9-4692-841C-4CA0F8F40048}" type="presParOf" srcId="{409DB893-96A7-4BBF-B2EA-B24F5CEF3997}" destId="{F95EB671-C9E4-4AD0-9DF3-AE472B686CB5}" srcOrd="1" destOrd="0" presId="urn:microsoft.com/office/officeart/2005/8/layout/list1"/>
    <dgm:cxn modelId="{493D99A0-C05A-4779-873C-759ED67D87C2}" type="presParOf" srcId="{42591B70-56B6-486D-ADDB-86621A59CFF2}" destId="{83DA3D8F-6271-4569-A2F6-2BE38155BD92}" srcOrd="13" destOrd="0" presId="urn:microsoft.com/office/officeart/2005/8/layout/list1"/>
    <dgm:cxn modelId="{F168C64F-5341-47E3-9BEC-1A7463E47F2D}" type="presParOf" srcId="{42591B70-56B6-486D-ADDB-86621A59CFF2}" destId="{AED69AB5-9FCB-4DAD-95D6-75D4F68C321F}" srcOrd="14" destOrd="0" presId="urn:microsoft.com/office/officeart/2005/8/layout/list1"/>
    <dgm:cxn modelId="{1C0DCE44-8D39-4C91-98E6-8F181B46A625}" type="presParOf" srcId="{42591B70-56B6-486D-ADDB-86621A59CFF2}" destId="{F3EB4E55-C0BD-4D36-ACF0-866F660AF9D7}" srcOrd="15" destOrd="0" presId="urn:microsoft.com/office/officeart/2005/8/layout/list1"/>
    <dgm:cxn modelId="{CF2F1C5A-2C2F-4DF1-A3C0-34940C2B2BD4}" type="presParOf" srcId="{42591B70-56B6-486D-ADDB-86621A59CFF2}" destId="{FC18A366-139F-4612-B4A9-3BA7A8D7DB89}" srcOrd="16" destOrd="0" presId="urn:microsoft.com/office/officeart/2005/8/layout/list1"/>
    <dgm:cxn modelId="{34FEE488-C1A6-41AA-9774-AF7BA8E7A7E8}" type="presParOf" srcId="{FC18A366-139F-4612-B4A9-3BA7A8D7DB89}" destId="{9CE5FF7F-3FBF-4649-9E86-8C1ACCCE7651}" srcOrd="0" destOrd="0" presId="urn:microsoft.com/office/officeart/2005/8/layout/list1"/>
    <dgm:cxn modelId="{3FCD07BC-3F0B-4BC6-81E3-6E19302EC551}" type="presParOf" srcId="{FC18A366-139F-4612-B4A9-3BA7A8D7DB89}" destId="{42EDE163-DAF7-48A4-911B-67104AF67269}" srcOrd="1" destOrd="0" presId="urn:microsoft.com/office/officeart/2005/8/layout/list1"/>
    <dgm:cxn modelId="{32912681-01A1-4E7B-89E9-CDCA58D3BCBE}" type="presParOf" srcId="{42591B70-56B6-486D-ADDB-86621A59CFF2}" destId="{20065391-88F6-4364-928E-E10C265F39E1}" srcOrd="17" destOrd="0" presId="urn:microsoft.com/office/officeart/2005/8/layout/list1"/>
    <dgm:cxn modelId="{325C7B30-0C03-4E65-A68C-DD554622C6C2}" type="presParOf" srcId="{42591B70-56B6-486D-ADDB-86621A59CFF2}" destId="{15AE36E5-0C66-417C-B21A-9D4B684F8BA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485F4-A005-4AFD-B1BE-EC31E899DB8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8D04D9-8796-47BE-9C87-4CF3DE7D5806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NÁZEV SPOLEČNOSTI A JEJÍ SÍDLO</a:t>
          </a:r>
        </a:p>
      </dgm:t>
    </dgm:pt>
    <dgm:pt modelId="{C89C1B98-87BE-4910-8C35-9A0435552953}" type="parTrans" cxnId="{6439F33F-602E-47E4-A029-AF8873F12A52}">
      <dgm:prSet/>
      <dgm:spPr/>
      <dgm:t>
        <a:bodyPr/>
        <a:lstStyle/>
        <a:p>
          <a:endParaRPr lang="cs-CZ"/>
        </a:p>
      </dgm:t>
    </dgm:pt>
    <dgm:pt modelId="{25D8BB55-B03A-4C90-899F-97086DAC2C18}" type="sibTrans" cxnId="{6439F33F-602E-47E4-A029-AF8873F12A52}">
      <dgm:prSet/>
      <dgm:spPr/>
      <dgm:t>
        <a:bodyPr/>
        <a:lstStyle/>
        <a:p>
          <a:endParaRPr lang="cs-CZ"/>
        </a:p>
      </dgm:t>
    </dgm:pt>
    <dgm:pt modelId="{FDC11C41-9004-490D-AB3C-AEE9BC4231A6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NOTÁŘSKY OVĚŘENÁ SPOLEČENSKÁ SMLOUVA</a:t>
          </a:r>
        </a:p>
      </dgm:t>
    </dgm:pt>
    <dgm:pt modelId="{641E1A1E-F15C-4007-B8DD-8738018395FC}" type="parTrans" cxnId="{DE2DBFFF-3251-447D-9AD6-1AA20B6170B2}">
      <dgm:prSet/>
      <dgm:spPr/>
      <dgm:t>
        <a:bodyPr/>
        <a:lstStyle/>
        <a:p>
          <a:endParaRPr lang="cs-CZ"/>
        </a:p>
      </dgm:t>
    </dgm:pt>
    <dgm:pt modelId="{8ECFF811-91C7-47D1-AF80-E38A59ED73C6}" type="sibTrans" cxnId="{DE2DBFFF-3251-447D-9AD6-1AA20B6170B2}">
      <dgm:prSet/>
      <dgm:spPr/>
      <dgm:t>
        <a:bodyPr/>
        <a:lstStyle/>
        <a:p>
          <a:endParaRPr lang="cs-CZ"/>
        </a:p>
      </dgm:t>
    </dgm:pt>
    <dgm:pt modelId="{333E69E9-E934-4373-888D-F94D747AB5B0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ŽIVNOSTENSKÝ ÚŘAD - ZÁPIS DO OR</a:t>
          </a:r>
        </a:p>
      </dgm:t>
    </dgm:pt>
    <dgm:pt modelId="{EBB04C10-C883-4323-9B16-003AC77D922B}" type="parTrans" cxnId="{46DFC302-429A-4D50-935B-5273A3353F16}">
      <dgm:prSet/>
      <dgm:spPr/>
      <dgm:t>
        <a:bodyPr/>
        <a:lstStyle/>
        <a:p>
          <a:endParaRPr lang="cs-CZ"/>
        </a:p>
      </dgm:t>
    </dgm:pt>
    <dgm:pt modelId="{A3FB6217-EEA3-44D8-9371-E1994013C967}" type="sibTrans" cxnId="{46DFC302-429A-4D50-935B-5273A3353F16}">
      <dgm:prSet/>
      <dgm:spPr/>
      <dgm:t>
        <a:bodyPr/>
        <a:lstStyle/>
        <a:p>
          <a:endParaRPr lang="cs-CZ"/>
        </a:p>
      </dgm:t>
    </dgm:pt>
    <dgm:pt modelId="{BBC917AA-AABC-4AD8-920D-5AE059589103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STANOVENÍ JEDNATELE/JEDNATELŮ</a:t>
          </a:r>
        </a:p>
      </dgm:t>
    </dgm:pt>
    <dgm:pt modelId="{73C43E62-3152-440C-A8F3-D08FD7043EC1}" type="parTrans" cxnId="{36CC5E29-F356-43C3-ACCB-95B26FE4115F}">
      <dgm:prSet/>
      <dgm:spPr/>
      <dgm:t>
        <a:bodyPr/>
        <a:lstStyle/>
        <a:p>
          <a:endParaRPr lang="cs-CZ"/>
        </a:p>
      </dgm:t>
    </dgm:pt>
    <dgm:pt modelId="{338E2CF6-70EC-42EA-A7E0-A7F7359C653C}" type="sibTrans" cxnId="{36CC5E29-F356-43C3-ACCB-95B26FE4115F}">
      <dgm:prSet/>
      <dgm:spPr/>
      <dgm:t>
        <a:bodyPr/>
        <a:lstStyle/>
        <a:p>
          <a:endParaRPr lang="cs-CZ"/>
        </a:p>
      </dgm:t>
    </dgm:pt>
    <dgm:pt modelId="{BEB11D79-484A-4A15-AE8E-469B58801EE1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ZALOŽENÝ BÚ S MINIMÁLNÍM VKLADEM 1 KČ</a:t>
          </a:r>
        </a:p>
      </dgm:t>
    </dgm:pt>
    <dgm:pt modelId="{935C9BB7-68F1-4F31-84A7-C528EC492754}" type="parTrans" cxnId="{9695363E-55A0-4D81-B636-95AF1F0D8B6E}">
      <dgm:prSet/>
      <dgm:spPr/>
      <dgm:t>
        <a:bodyPr/>
        <a:lstStyle/>
        <a:p>
          <a:endParaRPr lang="cs-CZ"/>
        </a:p>
      </dgm:t>
    </dgm:pt>
    <dgm:pt modelId="{3B25C445-2998-4B76-99CF-371AA049A064}" type="sibTrans" cxnId="{9695363E-55A0-4D81-B636-95AF1F0D8B6E}">
      <dgm:prSet/>
      <dgm:spPr/>
      <dgm:t>
        <a:bodyPr/>
        <a:lstStyle/>
        <a:p>
          <a:endParaRPr lang="cs-CZ"/>
        </a:p>
      </dgm:t>
    </dgm:pt>
    <dgm:pt modelId="{AB37A6DA-5B00-462C-B9B0-B1B556762AC7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REGISTRACE NA PŘÍSLUŠNÝCH ÚŘADECH</a:t>
          </a:r>
        </a:p>
      </dgm:t>
    </dgm:pt>
    <dgm:pt modelId="{94E53688-97AF-42B1-9B76-7C2A851B78E7}" type="parTrans" cxnId="{59B1DD2A-9C16-468F-8693-8DAFC66E0E7B}">
      <dgm:prSet/>
      <dgm:spPr/>
      <dgm:t>
        <a:bodyPr/>
        <a:lstStyle/>
        <a:p>
          <a:endParaRPr lang="cs-CZ"/>
        </a:p>
      </dgm:t>
    </dgm:pt>
    <dgm:pt modelId="{AA7F1731-9113-4AAC-93C3-AF78779B51A9}" type="sibTrans" cxnId="{59B1DD2A-9C16-468F-8693-8DAFC66E0E7B}">
      <dgm:prSet/>
      <dgm:spPr/>
      <dgm:t>
        <a:bodyPr/>
        <a:lstStyle/>
        <a:p>
          <a:endParaRPr lang="cs-CZ"/>
        </a:p>
      </dgm:t>
    </dgm:pt>
    <dgm:pt modelId="{42591B70-56B6-486D-ADDB-86621A59CFF2}" type="pres">
      <dgm:prSet presAssocID="{634485F4-A005-4AFD-B1BE-EC31E899DB89}" presName="linear" presStyleCnt="0">
        <dgm:presLayoutVars>
          <dgm:dir/>
          <dgm:animLvl val="lvl"/>
          <dgm:resizeHandles val="exact"/>
        </dgm:presLayoutVars>
      </dgm:prSet>
      <dgm:spPr/>
    </dgm:pt>
    <dgm:pt modelId="{A325E589-F73D-4C77-BF28-8BA49F4E9622}" type="pres">
      <dgm:prSet presAssocID="{BBC917AA-AABC-4AD8-920D-5AE059589103}" presName="parentLin" presStyleCnt="0"/>
      <dgm:spPr/>
    </dgm:pt>
    <dgm:pt modelId="{ED542667-4B25-4B18-813E-F7B9B50639C9}" type="pres">
      <dgm:prSet presAssocID="{BBC917AA-AABC-4AD8-920D-5AE059589103}" presName="parentLeftMargin" presStyleLbl="node1" presStyleIdx="0" presStyleCnt="6"/>
      <dgm:spPr/>
    </dgm:pt>
    <dgm:pt modelId="{99D7345A-B785-41B1-A8DC-07AEF91DF247}" type="pres">
      <dgm:prSet presAssocID="{BBC917AA-AABC-4AD8-920D-5AE059589103}" presName="parentText" presStyleLbl="node1" presStyleIdx="0" presStyleCnt="6" custScaleY="94822" custLinFactNeighborX="-55697" custLinFactNeighborY="3741">
        <dgm:presLayoutVars>
          <dgm:chMax val="0"/>
          <dgm:bulletEnabled val="1"/>
        </dgm:presLayoutVars>
      </dgm:prSet>
      <dgm:spPr/>
    </dgm:pt>
    <dgm:pt modelId="{AC5760D6-D1B4-4F49-AB11-4BC9EE35501B}" type="pres">
      <dgm:prSet presAssocID="{BBC917AA-AABC-4AD8-920D-5AE059589103}" presName="negativeSpace" presStyleCnt="0"/>
      <dgm:spPr/>
    </dgm:pt>
    <dgm:pt modelId="{CBE5B0FA-FF17-4DEA-8E68-56E2EE485344}" type="pres">
      <dgm:prSet presAssocID="{BBC917AA-AABC-4AD8-920D-5AE059589103}" presName="childText" presStyleLbl="conFgAcc1" presStyleIdx="0" presStyleCnt="6" custScaleX="79043" custScaleY="64043" custLinFactNeighborX="-79" custLinFactNeighborY="28340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37F9AFE0-EA10-4EE9-A7AF-BB3CF0A59C5A}" type="pres">
      <dgm:prSet presAssocID="{338E2CF6-70EC-42EA-A7E0-A7F7359C653C}" presName="spaceBetweenRectangles" presStyleCnt="0"/>
      <dgm:spPr/>
    </dgm:pt>
    <dgm:pt modelId="{40AEBE23-CF4F-4EE8-A8B8-80DA75021C48}" type="pres">
      <dgm:prSet presAssocID="{E78D04D9-8796-47BE-9C87-4CF3DE7D5806}" presName="parentLin" presStyleCnt="0"/>
      <dgm:spPr/>
    </dgm:pt>
    <dgm:pt modelId="{AFE72112-1582-4263-94F0-95F4EAE695E4}" type="pres">
      <dgm:prSet presAssocID="{E78D04D9-8796-47BE-9C87-4CF3DE7D5806}" presName="parentLeftMargin" presStyleLbl="node1" presStyleIdx="0" presStyleCnt="6" custScaleX="124223" custScaleY="2000000" custLinFactNeighborX="-67221" custLinFactNeighborY="-2245"/>
      <dgm:spPr/>
    </dgm:pt>
    <dgm:pt modelId="{D66CD06F-5F52-4DEB-A09B-18B1DCA602BD}" type="pres">
      <dgm:prSet presAssocID="{E78D04D9-8796-47BE-9C87-4CF3DE7D5806}" presName="parentText" presStyleLbl="node1" presStyleIdx="1" presStyleCnt="6" custScaleY="80645" custLinFactNeighborX="-86427">
        <dgm:presLayoutVars>
          <dgm:chMax val="0"/>
          <dgm:bulletEnabled val="1"/>
        </dgm:presLayoutVars>
      </dgm:prSet>
      <dgm:spPr/>
    </dgm:pt>
    <dgm:pt modelId="{DD6169D4-394B-4C1C-8096-D3A45D497084}" type="pres">
      <dgm:prSet presAssocID="{E78D04D9-8796-47BE-9C87-4CF3DE7D5806}" presName="negativeSpace" presStyleCnt="0"/>
      <dgm:spPr/>
    </dgm:pt>
    <dgm:pt modelId="{CD25A0CC-3059-4BF5-8EF4-CC44050D6980}" type="pres">
      <dgm:prSet presAssocID="{E78D04D9-8796-47BE-9C87-4CF3DE7D5806}" presName="childText" presStyleLbl="conFgAcc1" presStyleIdx="1" presStyleCnt="6" custScaleX="78874" custScaleY="66040" custLinFactNeighborX="96" custLinFactNeighborY="31016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F3640452-655C-42D5-AFF1-DB56C361D035}" type="pres">
      <dgm:prSet presAssocID="{25D8BB55-B03A-4C90-899F-97086DAC2C18}" presName="spaceBetweenRectangles" presStyleCnt="0"/>
      <dgm:spPr/>
    </dgm:pt>
    <dgm:pt modelId="{5012FD00-2ED2-4AF8-86CF-A72C928A2EB9}" type="pres">
      <dgm:prSet presAssocID="{FDC11C41-9004-490D-AB3C-AEE9BC4231A6}" presName="parentLin" presStyleCnt="0"/>
      <dgm:spPr/>
    </dgm:pt>
    <dgm:pt modelId="{C111EC6C-F424-48CF-87E4-23E26F253837}" type="pres">
      <dgm:prSet presAssocID="{FDC11C41-9004-490D-AB3C-AEE9BC4231A6}" presName="parentLeftMargin" presStyleLbl="node1" presStyleIdx="1" presStyleCnt="6" custScaleX="124223" custScaleY="2000000" custLinFactNeighborX="-67221" custLinFactNeighborY="-2245"/>
      <dgm:spPr/>
    </dgm:pt>
    <dgm:pt modelId="{E9EBDC65-7ED2-42D9-BB90-D25521EBC7DF}" type="pres">
      <dgm:prSet presAssocID="{FDC11C41-9004-490D-AB3C-AEE9BC4231A6}" presName="parentText" presStyleLbl="node1" presStyleIdx="2" presStyleCnt="6" custScaleY="79587" custLinFactNeighborX="-86427">
        <dgm:presLayoutVars>
          <dgm:chMax val="0"/>
          <dgm:bulletEnabled val="1"/>
        </dgm:presLayoutVars>
      </dgm:prSet>
      <dgm:spPr/>
    </dgm:pt>
    <dgm:pt modelId="{AE3C225B-00A1-4001-A761-297A99FF45B9}" type="pres">
      <dgm:prSet presAssocID="{FDC11C41-9004-490D-AB3C-AEE9BC4231A6}" presName="negativeSpace" presStyleCnt="0"/>
      <dgm:spPr/>
    </dgm:pt>
    <dgm:pt modelId="{65BCF81D-730B-4F28-8D99-6DB96123B0F0}" type="pres">
      <dgm:prSet presAssocID="{FDC11C41-9004-490D-AB3C-AEE9BC4231A6}" presName="childText" presStyleLbl="conFgAcc1" presStyleIdx="2" presStyleCnt="6" custScaleX="78874" custScaleY="66040" custLinFactNeighborX="17" custLinFactNeighborY="95266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29812DF6-0F4F-4829-B8C5-20DF9054B464}" type="pres">
      <dgm:prSet presAssocID="{8ECFF811-91C7-47D1-AF80-E38A59ED73C6}" presName="spaceBetweenRectangles" presStyleCnt="0"/>
      <dgm:spPr/>
    </dgm:pt>
    <dgm:pt modelId="{409DB893-96A7-4BBF-B2EA-B24F5CEF3997}" type="pres">
      <dgm:prSet presAssocID="{BEB11D79-484A-4A15-AE8E-469B58801EE1}" presName="parentLin" presStyleCnt="0"/>
      <dgm:spPr/>
    </dgm:pt>
    <dgm:pt modelId="{499B1E89-2F0A-4E43-8EF5-A7111793DAD5}" type="pres">
      <dgm:prSet presAssocID="{BEB11D79-484A-4A15-AE8E-469B58801EE1}" presName="parentLeftMargin" presStyleLbl="node1" presStyleIdx="2" presStyleCnt="6"/>
      <dgm:spPr/>
    </dgm:pt>
    <dgm:pt modelId="{F95EB671-C9E4-4AD0-9DF3-AE472B686CB5}" type="pres">
      <dgm:prSet presAssocID="{BEB11D79-484A-4A15-AE8E-469B58801EE1}" presName="parentText" presStyleLbl="node1" presStyleIdx="3" presStyleCnt="6" custScaleY="78546" custLinFactNeighborX="-58829" custLinFactNeighborY="6313">
        <dgm:presLayoutVars>
          <dgm:chMax val="0"/>
          <dgm:bulletEnabled val="1"/>
        </dgm:presLayoutVars>
      </dgm:prSet>
      <dgm:spPr/>
    </dgm:pt>
    <dgm:pt modelId="{83DA3D8F-6271-4569-A2F6-2BE38155BD92}" type="pres">
      <dgm:prSet presAssocID="{BEB11D79-484A-4A15-AE8E-469B58801EE1}" presName="negativeSpace" presStyleCnt="0"/>
      <dgm:spPr/>
    </dgm:pt>
    <dgm:pt modelId="{AED69AB5-9FCB-4DAD-95D6-75D4F68C321F}" type="pres">
      <dgm:prSet presAssocID="{BEB11D79-484A-4A15-AE8E-469B58801EE1}" presName="childText" presStyleLbl="conFgAcc1" presStyleIdx="3" presStyleCnt="6" custScaleX="79043" custScaleY="67759" custLinFactNeighborY="66932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F3EB4E55-C0BD-4D36-ACF0-866F660AF9D7}" type="pres">
      <dgm:prSet presAssocID="{3B25C445-2998-4B76-99CF-371AA049A064}" presName="spaceBetweenRectangles" presStyleCnt="0"/>
      <dgm:spPr/>
    </dgm:pt>
    <dgm:pt modelId="{FC18A366-139F-4612-B4A9-3BA7A8D7DB89}" type="pres">
      <dgm:prSet presAssocID="{333E69E9-E934-4373-888D-F94D747AB5B0}" presName="parentLin" presStyleCnt="0"/>
      <dgm:spPr/>
    </dgm:pt>
    <dgm:pt modelId="{9CE5FF7F-3FBF-4649-9E86-8C1ACCCE7651}" type="pres">
      <dgm:prSet presAssocID="{333E69E9-E934-4373-888D-F94D747AB5B0}" presName="parentLeftMargin" presStyleLbl="node1" presStyleIdx="3" presStyleCnt="6"/>
      <dgm:spPr/>
    </dgm:pt>
    <dgm:pt modelId="{42EDE163-DAF7-48A4-911B-67104AF67269}" type="pres">
      <dgm:prSet presAssocID="{333E69E9-E934-4373-888D-F94D747AB5B0}" presName="parentText" presStyleLbl="node1" presStyleIdx="4" presStyleCnt="6" custScaleY="77397" custLinFactNeighborX="-59538" custLinFactNeighborY="3061">
        <dgm:presLayoutVars>
          <dgm:chMax val="0"/>
          <dgm:bulletEnabled val="1"/>
        </dgm:presLayoutVars>
      </dgm:prSet>
      <dgm:spPr/>
    </dgm:pt>
    <dgm:pt modelId="{20065391-88F6-4364-928E-E10C265F39E1}" type="pres">
      <dgm:prSet presAssocID="{333E69E9-E934-4373-888D-F94D747AB5B0}" presName="negativeSpace" presStyleCnt="0"/>
      <dgm:spPr/>
    </dgm:pt>
    <dgm:pt modelId="{15AE36E5-0C66-417C-B21A-9D4B684F8BA7}" type="pres">
      <dgm:prSet presAssocID="{333E69E9-E934-4373-888D-F94D747AB5B0}" presName="childText" presStyleLbl="conFgAcc1" presStyleIdx="4" presStyleCnt="6" custScaleX="78980" custScaleY="68586" custLinFactNeighborY="16848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FC1B1735-2F52-4630-85D7-34ACF95FACD7}" type="pres">
      <dgm:prSet presAssocID="{A3FB6217-EEA3-44D8-9371-E1994013C967}" presName="spaceBetweenRectangles" presStyleCnt="0"/>
      <dgm:spPr/>
    </dgm:pt>
    <dgm:pt modelId="{1182481F-EE7F-4D2D-B59B-3F533BF73ACE}" type="pres">
      <dgm:prSet presAssocID="{AB37A6DA-5B00-462C-B9B0-B1B556762AC7}" presName="parentLin" presStyleCnt="0"/>
      <dgm:spPr/>
    </dgm:pt>
    <dgm:pt modelId="{5896737F-3EB8-4E50-9CDA-25F93864C554}" type="pres">
      <dgm:prSet presAssocID="{AB37A6DA-5B00-462C-B9B0-B1B556762AC7}" presName="parentLeftMargin" presStyleLbl="node1" presStyleIdx="4" presStyleCnt="6"/>
      <dgm:spPr/>
    </dgm:pt>
    <dgm:pt modelId="{3BE49CB8-AA29-43B5-9065-C9B098837770}" type="pres">
      <dgm:prSet presAssocID="{AB37A6DA-5B00-462C-B9B0-B1B556762AC7}" presName="parentText" presStyleLbl="node1" presStyleIdx="5" presStyleCnt="6" custScaleY="79738" custLinFactNeighborX="-56601">
        <dgm:presLayoutVars>
          <dgm:chMax val="0"/>
          <dgm:bulletEnabled val="1"/>
        </dgm:presLayoutVars>
      </dgm:prSet>
      <dgm:spPr/>
    </dgm:pt>
    <dgm:pt modelId="{6A940021-EE53-43B3-9CB3-0B42D9347878}" type="pres">
      <dgm:prSet presAssocID="{AB37A6DA-5B00-462C-B9B0-B1B556762AC7}" presName="negativeSpace" presStyleCnt="0"/>
      <dgm:spPr/>
    </dgm:pt>
    <dgm:pt modelId="{C0374E28-FA8D-48C1-B12E-A5D43718A3BD}" type="pres">
      <dgm:prSet presAssocID="{AB37A6DA-5B00-462C-B9B0-B1B556762AC7}" presName="childText" presStyleLbl="conFgAcc1" presStyleIdx="5" presStyleCnt="6" custScaleX="78859" custScaleY="73950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</dgm:ptLst>
  <dgm:cxnLst>
    <dgm:cxn modelId="{46DFC302-429A-4D50-935B-5273A3353F16}" srcId="{634485F4-A005-4AFD-B1BE-EC31E899DB89}" destId="{333E69E9-E934-4373-888D-F94D747AB5B0}" srcOrd="4" destOrd="0" parTransId="{EBB04C10-C883-4323-9B16-003AC77D922B}" sibTransId="{A3FB6217-EEA3-44D8-9371-E1994013C967}"/>
    <dgm:cxn modelId="{F8623624-493B-4702-9004-7B462AF3C23A}" type="presOf" srcId="{AB37A6DA-5B00-462C-B9B0-B1B556762AC7}" destId="{3BE49CB8-AA29-43B5-9065-C9B098837770}" srcOrd="1" destOrd="0" presId="urn:microsoft.com/office/officeart/2005/8/layout/list1"/>
    <dgm:cxn modelId="{2573DA28-0DFF-488A-AE5B-B319FA71BBA0}" type="presOf" srcId="{AB37A6DA-5B00-462C-B9B0-B1B556762AC7}" destId="{5896737F-3EB8-4E50-9CDA-25F93864C554}" srcOrd="0" destOrd="0" presId="urn:microsoft.com/office/officeart/2005/8/layout/list1"/>
    <dgm:cxn modelId="{36CC5E29-F356-43C3-ACCB-95B26FE4115F}" srcId="{634485F4-A005-4AFD-B1BE-EC31E899DB89}" destId="{BBC917AA-AABC-4AD8-920D-5AE059589103}" srcOrd="0" destOrd="0" parTransId="{73C43E62-3152-440C-A8F3-D08FD7043EC1}" sibTransId="{338E2CF6-70EC-42EA-A7E0-A7F7359C653C}"/>
    <dgm:cxn modelId="{59B1DD2A-9C16-468F-8693-8DAFC66E0E7B}" srcId="{634485F4-A005-4AFD-B1BE-EC31E899DB89}" destId="{AB37A6DA-5B00-462C-B9B0-B1B556762AC7}" srcOrd="5" destOrd="0" parTransId="{94E53688-97AF-42B1-9B76-7C2A851B78E7}" sibTransId="{AA7F1731-9113-4AAC-93C3-AF78779B51A9}"/>
    <dgm:cxn modelId="{AAFEE434-020B-499E-9C52-EE2435509E91}" type="presOf" srcId="{FDC11C41-9004-490D-AB3C-AEE9BC4231A6}" destId="{C111EC6C-F424-48CF-87E4-23E26F253837}" srcOrd="0" destOrd="0" presId="urn:microsoft.com/office/officeart/2005/8/layout/list1"/>
    <dgm:cxn modelId="{9695363E-55A0-4D81-B636-95AF1F0D8B6E}" srcId="{634485F4-A005-4AFD-B1BE-EC31E899DB89}" destId="{BEB11D79-484A-4A15-AE8E-469B58801EE1}" srcOrd="3" destOrd="0" parTransId="{935C9BB7-68F1-4F31-84A7-C528EC492754}" sibTransId="{3B25C445-2998-4B76-99CF-371AA049A064}"/>
    <dgm:cxn modelId="{6439F33F-602E-47E4-A029-AF8873F12A52}" srcId="{634485F4-A005-4AFD-B1BE-EC31E899DB89}" destId="{E78D04D9-8796-47BE-9C87-4CF3DE7D5806}" srcOrd="1" destOrd="0" parTransId="{C89C1B98-87BE-4910-8C35-9A0435552953}" sibTransId="{25D8BB55-B03A-4C90-899F-97086DAC2C18}"/>
    <dgm:cxn modelId="{ED7E546F-4171-4F4F-B518-0021F4956E18}" type="presOf" srcId="{333E69E9-E934-4373-888D-F94D747AB5B0}" destId="{9CE5FF7F-3FBF-4649-9E86-8C1ACCCE7651}" srcOrd="0" destOrd="0" presId="urn:microsoft.com/office/officeart/2005/8/layout/list1"/>
    <dgm:cxn modelId="{51B84757-C66B-4479-A0AE-47FF590F6B76}" type="presOf" srcId="{634485F4-A005-4AFD-B1BE-EC31E899DB89}" destId="{42591B70-56B6-486D-ADDB-86621A59CFF2}" srcOrd="0" destOrd="0" presId="urn:microsoft.com/office/officeart/2005/8/layout/list1"/>
    <dgm:cxn modelId="{FA515459-30D9-4517-921C-48A8AF09BEB0}" type="presOf" srcId="{BEB11D79-484A-4A15-AE8E-469B58801EE1}" destId="{F95EB671-C9E4-4AD0-9DF3-AE472B686CB5}" srcOrd="1" destOrd="0" presId="urn:microsoft.com/office/officeart/2005/8/layout/list1"/>
    <dgm:cxn modelId="{302CD9A2-406A-45B6-8AE7-01C0EF2A1DD1}" type="presOf" srcId="{BEB11D79-484A-4A15-AE8E-469B58801EE1}" destId="{499B1E89-2F0A-4E43-8EF5-A7111793DAD5}" srcOrd="0" destOrd="0" presId="urn:microsoft.com/office/officeart/2005/8/layout/list1"/>
    <dgm:cxn modelId="{0CEBBFB0-89DD-4EE7-A5DF-185A1C90650F}" type="presOf" srcId="{BBC917AA-AABC-4AD8-920D-5AE059589103}" destId="{ED542667-4B25-4B18-813E-F7B9B50639C9}" srcOrd="0" destOrd="0" presId="urn:microsoft.com/office/officeart/2005/8/layout/list1"/>
    <dgm:cxn modelId="{4678B4B5-5A81-43C0-A75B-97793A4857D0}" type="presOf" srcId="{E78D04D9-8796-47BE-9C87-4CF3DE7D5806}" destId="{AFE72112-1582-4263-94F0-95F4EAE695E4}" srcOrd="0" destOrd="0" presId="urn:microsoft.com/office/officeart/2005/8/layout/list1"/>
    <dgm:cxn modelId="{16AD53CD-39A0-40A6-9F59-73F53BA79D74}" type="presOf" srcId="{BBC917AA-AABC-4AD8-920D-5AE059589103}" destId="{99D7345A-B785-41B1-A8DC-07AEF91DF247}" srcOrd="1" destOrd="0" presId="urn:microsoft.com/office/officeart/2005/8/layout/list1"/>
    <dgm:cxn modelId="{F9A358EF-2ADC-4122-9962-70D068530541}" type="presOf" srcId="{FDC11C41-9004-490D-AB3C-AEE9BC4231A6}" destId="{E9EBDC65-7ED2-42D9-BB90-D25521EBC7DF}" srcOrd="1" destOrd="0" presId="urn:microsoft.com/office/officeart/2005/8/layout/list1"/>
    <dgm:cxn modelId="{E836E4F9-60EA-4C15-82FB-F20F6F83C944}" type="presOf" srcId="{333E69E9-E934-4373-888D-F94D747AB5B0}" destId="{42EDE163-DAF7-48A4-911B-67104AF67269}" srcOrd="1" destOrd="0" presId="urn:microsoft.com/office/officeart/2005/8/layout/list1"/>
    <dgm:cxn modelId="{389474FE-E768-4062-9346-AE0D5E2D4D84}" type="presOf" srcId="{E78D04D9-8796-47BE-9C87-4CF3DE7D5806}" destId="{D66CD06F-5F52-4DEB-A09B-18B1DCA602BD}" srcOrd="1" destOrd="0" presId="urn:microsoft.com/office/officeart/2005/8/layout/list1"/>
    <dgm:cxn modelId="{DE2DBFFF-3251-447D-9AD6-1AA20B6170B2}" srcId="{634485F4-A005-4AFD-B1BE-EC31E899DB89}" destId="{FDC11C41-9004-490D-AB3C-AEE9BC4231A6}" srcOrd="2" destOrd="0" parTransId="{641E1A1E-F15C-4007-B8DD-8738018395FC}" sibTransId="{8ECFF811-91C7-47D1-AF80-E38A59ED73C6}"/>
    <dgm:cxn modelId="{55736287-4D7E-4BFA-A780-0A4859F2F6E4}" type="presParOf" srcId="{42591B70-56B6-486D-ADDB-86621A59CFF2}" destId="{A325E589-F73D-4C77-BF28-8BA49F4E9622}" srcOrd="0" destOrd="0" presId="urn:microsoft.com/office/officeart/2005/8/layout/list1"/>
    <dgm:cxn modelId="{3C51494D-BDC9-475B-873E-149F9D5CC293}" type="presParOf" srcId="{A325E589-F73D-4C77-BF28-8BA49F4E9622}" destId="{ED542667-4B25-4B18-813E-F7B9B50639C9}" srcOrd="0" destOrd="0" presId="urn:microsoft.com/office/officeart/2005/8/layout/list1"/>
    <dgm:cxn modelId="{3DBA892B-C23D-4326-9016-BA4BA935B149}" type="presParOf" srcId="{A325E589-F73D-4C77-BF28-8BA49F4E9622}" destId="{99D7345A-B785-41B1-A8DC-07AEF91DF247}" srcOrd="1" destOrd="0" presId="urn:microsoft.com/office/officeart/2005/8/layout/list1"/>
    <dgm:cxn modelId="{806BC140-3C2F-4F77-A108-482A0FF37F30}" type="presParOf" srcId="{42591B70-56B6-486D-ADDB-86621A59CFF2}" destId="{AC5760D6-D1B4-4F49-AB11-4BC9EE35501B}" srcOrd="1" destOrd="0" presId="urn:microsoft.com/office/officeart/2005/8/layout/list1"/>
    <dgm:cxn modelId="{45884752-99C5-4528-8951-AD0D9F75A86F}" type="presParOf" srcId="{42591B70-56B6-486D-ADDB-86621A59CFF2}" destId="{CBE5B0FA-FF17-4DEA-8E68-56E2EE485344}" srcOrd="2" destOrd="0" presId="urn:microsoft.com/office/officeart/2005/8/layout/list1"/>
    <dgm:cxn modelId="{9793DCF6-7527-400E-8619-144232F53CDF}" type="presParOf" srcId="{42591B70-56B6-486D-ADDB-86621A59CFF2}" destId="{37F9AFE0-EA10-4EE9-A7AF-BB3CF0A59C5A}" srcOrd="3" destOrd="0" presId="urn:microsoft.com/office/officeart/2005/8/layout/list1"/>
    <dgm:cxn modelId="{F8B7E21B-C9EB-42EF-973F-E4DE1570282B}" type="presParOf" srcId="{42591B70-56B6-486D-ADDB-86621A59CFF2}" destId="{40AEBE23-CF4F-4EE8-A8B8-80DA75021C48}" srcOrd="4" destOrd="0" presId="urn:microsoft.com/office/officeart/2005/8/layout/list1"/>
    <dgm:cxn modelId="{35718D64-F2E0-4742-9887-E1096786AADC}" type="presParOf" srcId="{40AEBE23-CF4F-4EE8-A8B8-80DA75021C48}" destId="{AFE72112-1582-4263-94F0-95F4EAE695E4}" srcOrd="0" destOrd="0" presId="urn:microsoft.com/office/officeart/2005/8/layout/list1"/>
    <dgm:cxn modelId="{2A25272C-CA3D-4EAF-81B1-A617827A5B2F}" type="presParOf" srcId="{40AEBE23-CF4F-4EE8-A8B8-80DA75021C48}" destId="{D66CD06F-5F52-4DEB-A09B-18B1DCA602BD}" srcOrd="1" destOrd="0" presId="urn:microsoft.com/office/officeart/2005/8/layout/list1"/>
    <dgm:cxn modelId="{96728878-8CF5-4871-84F1-0BB7251827D9}" type="presParOf" srcId="{42591B70-56B6-486D-ADDB-86621A59CFF2}" destId="{DD6169D4-394B-4C1C-8096-D3A45D497084}" srcOrd="5" destOrd="0" presId="urn:microsoft.com/office/officeart/2005/8/layout/list1"/>
    <dgm:cxn modelId="{ED74B194-062C-4A40-BCF3-DB5C4E9E3491}" type="presParOf" srcId="{42591B70-56B6-486D-ADDB-86621A59CFF2}" destId="{CD25A0CC-3059-4BF5-8EF4-CC44050D6980}" srcOrd="6" destOrd="0" presId="urn:microsoft.com/office/officeart/2005/8/layout/list1"/>
    <dgm:cxn modelId="{DD280662-920A-4C6A-A06E-BF0F62606652}" type="presParOf" srcId="{42591B70-56B6-486D-ADDB-86621A59CFF2}" destId="{F3640452-655C-42D5-AFF1-DB56C361D035}" srcOrd="7" destOrd="0" presId="urn:microsoft.com/office/officeart/2005/8/layout/list1"/>
    <dgm:cxn modelId="{822ACD77-CA93-44BF-9373-B806BD59B76B}" type="presParOf" srcId="{42591B70-56B6-486D-ADDB-86621A59CFF2}" destId="{5012FD00-2ED2-4AF8-86CF-A72C928A2EB9}" srcOrd="8" destOrd="0" presId="urn:microsoft.com/office/officeart/2005/8/layout/list1"/>
    <dgm:cxn modelId="{F7503FA0-9EDD-44B0-A9E1-1A71F73E5998}" type="presParOf" srcId="{5012FD00-2ED2-4AF8-86CF-A72C928A2EB9}" destId="{C111EC6C-F424-48CF-87E4-23E26F253837}" srcOrd="0" destOrd="0" presId="urn:microsoft.com/office/officeart/2005/8/layout/list1"/>
    <dgm:cxn modelId="{A919632D-CB14-4814-BE7C-E6D22A48DAB4}" type="presParOf" srcId="{5012FD00-2ED2-4AF8-86CF-A72C928A2EB9}" destId="{E9EBDC65-7ED2-42D9-BB90-D25521EBC7DF}" srcOrd="1" destOrd="0" presId="urn:microsoft.com/office/officeart/2005/8/layout/list1"/>
    <dgm:cxn modelId="{C052D04D-62F5-491E-BAC5-19B7375279E4}" type="presParOf" srcId="{42591B70-56B6-486D-ADDB-86621A59CFF2}" destId="{AE3C225B-00A1-4001-A761-297A99FF45B9}" srcOrd="9" destOrd="0" presId="urn:microsoft.com/office/officeart/2005/8/layout/list1"/>
    <dgm:cxn modelId="{AD3DF39A-109F-444A-BC17-693236BF8128}" type="presParOf" srcId="{42591B70-56B6-486D-ADDB-86621A59CFF2}" destId="{65BCF81D-730B-4F28-8D99-6DB96123B0F0}" srcOrd="10" destOrd="0" presId="urn:microsoft.com/office/officeart/2005/8/layout/list1"/>
    <dgm:cxn modelId="{18FDBC6A-41F5-4155-B228-10BE16EA82F2}" type="presParOf" srcId="{42591B70-56B6-486D-ADDB-86621A59CFF2}" destId="{29812DF6-0F4F-4829-B8C5-20DF9054B464}" srcOrd="11" destOrd="0" presId="urn:microsoft.com/office/officeart/2005/8/layout/list1"/>
    <dgm:cxn modelId="{B5A5F93E-89CB-41CC-B39D-CADBB7976CBA}" type="presParOf" srcId="{42591B70-56B6-486D-ADDB-86621A59CFF2}" destId="{409DB893-96A7-4BBF-B2EA-B24F5CEF3997}" srcOrd="12" destOrd="0" presId="urn:microsoft.com/office/officeart/2005/8/layout/list1"/>
    <dgm:cxn modelId="{D761DF2B-2513-43EB-8A63-B79E298B2119}" type="presParOf" srcId="{409DB893-96A7-4BBF-B2EA-B24F5CEF3997}" destId="{499B1E89-2F0A-4E43-8EF5-A7111793DAD5}" srcOrd="0" destOrd="0" presId="urn:microsoft.com/office/officeart/2005/8/layout/list1"/>
    <dgm:cxn modelId="{17F69D4C-5CF9-4692-841C-4CA0F8F40048}" type="presParOf" srcId="{409DB893-96A7-4BBF-B2EA-B24F5CEF3997}" destId="{F95EB671-C9E4-4AD0-9DF3-AE472B686CB5}" srcOrd="1" destOrd="0" presId="urn:microsoft.com/office/officeart/2005/8/layout/list1"/>
    <dgm:cxn modelId="{493D99A0-C05A-4779-873C-759ED67D87C2}" type="presParOf" srcId="{42591B70-56B6-486D-ADDB-86621A59CFF2}" destId="{83DA3D8F-6271-4569-A2F6-2BE38155BD92}" srcOrd="13" destOrd="0" presId="urn:microsoft.com/office/officeart/2005/8/layout/list1"/>
    <dgm:cxn modelId="{F168C64F-5341-47E3-9BEC-1A7463E47F2D}" type="presParOf" srcId="{42591B70-56B6-486D-ADDB-86621A59CFF2}" destId="{AED69AB5-9FCB-4DAD-95D6-75D4F68C321F}" srcOrd="14" destOrd="0" presId="urn:microsoft.com/office/officeart/2005/8/layout/list1"/>
    <dgm:cxn modelId="{1C0DCE44-8D39-4C91-98E6-8F181B46A625}" type="presParOf" srcId="{42591B70-56B6-486D-ADDB-86621A59CFF2}" destId="{F3EB4E55-C0BD-4D36-ACF0-866F660AF9D7}" srcOrd="15" destOrd="0" presId="urn:microsoft.com/office/officeart/2005/8/layout/list1"/>
    <dgm:cxn modelId="{CF2F1C5A-2C2F-4DF1-A3C0-34940C2B2BD4}" type="presParOf" srcId="{42591B70-56B6-486D-ADDB-86621A59CFF2}" destId="{FC18A366-139F-4612-B4A9-3BA7A8D7DB89}" srcOrd="16" destOrd="0" presId="urn:microsoft.com/office/officeart/2005/8/layout/list1"/>
    <dgm:cxn modelId="{34FEE488-C1A6-41AA-9774-AF7BA8E7A7E8}" type="presParOf" srcId="{FC18A366-139F-4612-B4A9-3BA7A8D7DB89}" destId="{9CE5FF7F-3FBF-4649-9E86-8C1ACCCE7651}" srcOrd="0" destOrd="0" presId="urn:microsoft.com/office/officeart/2005/8/layout/list1"/>
    <dgm:cxn modelId="{3FCD07BC-3F0B-4BC6-81E3-6E19302EC551}" type="presParOf" srcId="{FC18A366-139F-4612-B4A9-3BA7A8D7DB89}" destId="{42EDE163-DAF7-48A4-911B-67104AF67269}" srcOrd="1" destOrd="0" presId="urn:microsoft.com/office/officeart/2005/8/layout/list1"/>
    <dgm:cxn modelId="{32912681-01A1-4E7B-89E9-CDCA58D3BCBE}" type="presParOf" srcId="{42591B70-56B6-486D-ADDB-86621A59CFF2}" destId="{20065391-88F6-4364-928E-E10C265F39E1}" srcOrd="17" destOrd="0" presId="urn:microsoft.com/office/officeart/2005/8/layout/list1"/>
    <dgm:cxn modelId="{325C7B30-0C03-4E65-A68C-DD554622C6C2}" type="presParOf" srcId="{42591B70-56B6-486D-ADDB-86621A59CFF2}" destId="{15AE36E5-0C66-417C-B21A-9D4B684F8BA7}" srcOrd="18" destOrd="0" presId="urn:microsoft.com/office/officeart/2005/8/layout/list1"/>
    <dgm:cxn modelId="{EFCAC88C-737A-4B8E-A585-5FFE1B6F3F68}" type="presParOf" srcId="{42591B70-56B6-486D-ADDB-86621A59CFF2}" destId="{FC1B1735-2F52-4630-85D7-34ACF95FACD7}" srcOrd="19" destOrd="0" presId="urn:microsoft.com/office/officeart/2005/8/layout/list1"/>
    <dgm:cxn modelId="{6E916B87-0B21-4FF2-AE7A-56AF6D1185B7}" type="presParOf" srcId="{42591B70-56B6-486D-ADDB-86621A59CFF2}" destId="{1182481F-EE7F-4D2D-B59B-3F533BF73ACE}" srcOrd="20" destOrd="0" presId="urn:microsoft.com/office/officeart/2005/8/layout/list1"/>
    <dgm:cxn modelId="{3486F996-0216-4ACD-A946-D7DA03245F7D}" type="presParOf" srcId="{1182481F-EE7F-4D2D-B59B-3F533BF73ACE}" destId="{5896737F-3EB8-4E50-9CDA-25F93864C554}" srcOrd="0" destOrd="0" presId="urn:microsoft.com/office/officeart/2005/8/layout/list1"/>
    <dgm:cxn modelId="{4BD46B32-08E0-4765-81EF-4A97A9F9E8FE}" type="presParOf" srcId="{1182481F-EE7F-4D2D-B59B-3F533BF73ACE}" destId="{3BE49CB8-AA29-43B5-9065-C9B098837770}" srcOrd="1" destOrd="0" presId="urn:microsoft.com/office/officeart/2005/8/layout/list1"/>
    <dgm:cxn modelId="{5F0593CB-77DA-4825-BEBF-4C121D871140}" type="presParOf" srcId="{42591B70-56B6-486D-ADDB-86621A59CFF2}" destId="{6A940021-EE53-43B3-9CB3-0B42D9347878}" srcOrd="21" destOrd="0" presId="urn:microsoft.com/office/officeart/2005/8/layout/list1"/>
    <dgm:cxn modelId="{71278BB4-B5B7-4BD3-943A-698E1782CCB4}" type="presParOf" srcId="{42591B70-56B6-486D-ADDB-86621A59CFF2}" destId="{C0374E28-FA8D-48C1-B12E-A5D43718A3B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4485F4-A005-4AFD-B1BE-EC31E899DB8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8D04D9-8796-47BE-9C87-4CF3DE7D5806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NOTÁŘKSY OVĚŘENÁ ZÁKLADATELSKÁ LISTINA/SMLOUVA</a:t>
          </a:r>
        </a:p>
      </dgm:t>
    </dgm:pt>
    <dgm:pt modelId="{C89C1B98-87BE-4910-8C35-9A0435552953}" type="parTrans" cxnId="{6439F33F-602E-47E4-A029-AF8873F12A52}">
      <dgm:prSet/>
      <dgm:spPr/>
      <dgm:t>
        <a:bodyPr/>
        <a:lstStyle/>
        <a:p>
          <a:endParaRPr lang="cs-CZ"/>
        </a:p>
      </dgm:t>
    </dgm:pt>
    <dgm:pt modelId="{25D8BB55-B03A-4C90-899F-97086DAC2C18}" type="sibTrans" cxnId="{6439F33F-602E-47E4-A029-AF8873F12A52}">
      <dgm:prSet/>
      <dgm:spPr/>
      <dgm:t>
        <a:bodyPr/>
        <a:lstStyle/>
        <a:p>
          <a:endParaRPr lang="cs-CZ"/>
        </a:p>
      </dgm:t>
    </dgm:pt>
    <dgm:pt modelId="{FDC11C41-9004-490D-AB3C-AEE9BC4231A6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ŽÁDOST O VYDÁNÍ ŽIVNOSTENSKÉHO OPRÁVNĚNÍ FIRMY</a:t>
          </a:r>
        </a:p>
      </dgm:t>
    </dgm:pt>
    <dgm:pt modelId="{641E1A1E-F15C-4007-B8DD-8738018395FC}" type="parTrans" cxnId="{DE2DBFFF-3251-447D-9AD6-1AA20B6170B2}">
      <dgm:prSet/>
      <dgm:spPr/>
      <dgm:t>
        <a:bodyPr/>
        <a:lstStyle/>
        <a:p>
          <a:endParaRPr lang="cs-CZ"/>
        </a:p>
      </dgm:t>
    </dgm:pt>
    <dgm:pt modelId="{8ECFF811-91C7-47D1-AF80-E38A59ED73C6}" type="sibTrans" cxnId="{DE2DBFFF-3251-447D-9AD6-1AA20B6170B2}">
      <dgm:prSet/>
      <dgm:spPr/>
      <dgm:t>
        <a:bodyPr/>
        <a:lstStyle/>
        <a:p>
          <a:endParaRPr lang="cs-CZ"/>
        </a:p>
      </dgm:t>
    </dgm:pt>
    <dgm:pt modelId="{333E69E9-E934-4373-888D-F94D747AB5B0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SVOLÁNÍ VALNÉ HROMADY A SCHVÁLENÍ STANOV</a:t>
          </a:r>
        </a:p>
      </dgm:t>
    </dgm:pt>
    <dgm:pt modelId="{EBB04C10-C883-4323-9B16-003AC77D922B}" type="parTrans" cxnId="{46DFC302-429A-4D50-935B-5273A3353F16}">
      <dgm:prSet/>
      <dgm:spPr/>
      <dgm:t>
        <a:bodyPr/>
        <a:lstStyle/>
        <a:p>
          <a:endParaRPr lang="cs-CZ"/>
        </a:p>
      </dgm:t>
    </dgm:pt>
    <dgm:pt modelId="{A3FB6217-EEA3-44D8-9371-E1994013C967}" type="sibTrans" cxnId="{46DFC302-429A-4D50-935B-5273A3353F16}">
      <dgm:prSet/>
      <dgm:spPr/>
      <dgm:t>
        <a:bodyPr/>
        <a:lstStyle/>
        <a:p>
          <a:endParaRPr lang="cs-CZ"/>
        </a:p>
      </dgm:t>
    </dgm:pt>
    <dgm:pt modelId="{BBC917AA-AABC-4AD8-920D-5AE059589103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NÁVRH</a:t>
          </a:r>
          <a:r>
            <a:rPr lang="cs-CZ" sz="2800" b="1" i="0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STANOV</a:t>
          </a:r>
          <a:endParaRPr lang="cs-CZ" sz="2800" b="1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C43E62-3152-440C-A8F3-D08FD7043EC1}" type="parTrans" cxnId="{36CC5E29-F356-43C3-ACCB-95B26FE4115F}">
      <dgm:prSet/>
      <dgm:spPr/>
      <dgm:t>
        <a:bodyPr/>
        <a:lstStyle/>
        <a:p>
          <a:endParaRPr lang="cs-CZ"/>
        </a:p>
      </dgm:t>
    </dgm:pt>
    <dgm:pt modelId="{338E2CF6-70EC-42EA-A7E0-A7F7359C653C}" type="sibTrans" cxnId="{36CC5E29-F356-43C3-ACCB-95B26FE4115F}">
      <dgm:prSet/>
      <dgm:spPr/>
      <dgm:t>
        <a:bodyPr/>
        <a:lstStyle/>
        <a:p>
          <a:endParaRPr lang="cs-CZ"/>
        </a:p>
      </dgm:t>
    </dgm:pt>
    <dgm:pt modelId="{BEB11D79-484A-4A15-AE8E-469B58801EE1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SPLACENÍ 30 % UPSANÝCH AKCIÍ</a:t>
          </a:r>
        </a:p>
      </dgm:t>
    </dgm:pt>
    <dgm:pt modelId="{935C9BB7-68F1-4F31-84A7-C528EC492754}" type="parTrans" cxnId="{9695363E-55A0-4D81-B636-95AF1F0D8B6E}">
      <dgm:prSet/>
      <dgm:spPr/>
      <dgm:t>
        <a:bodyPr/>
        <a:lstStyle/>
        <a:p>
          <a:endParaRPr lang="cs-CZ"/>
        </a:p>
      </dgm:t>
    </dgm:pt>
    <dgm:pt modelId="{3B25C445-2998-4B76-99CF-371AA049A064}" type="sibTrans" cxnId="{9695363E-55A0-4D81-B636-95AF1F0D8B6E}">
      <dgm:prSet/>
      <dgm:spPr/>
      <dgm:t>
        <a:bodyPr/>
        <a:lstStyle/>
        <a:p>
          <a:endParaRPr lang="cs-CZ"/>
        </a:p>
      </dgm:t>
    </dgm:pt>
    <dgm:pt modelId="{AB37A6DA-5B00-462C-B9B0-B1B556762AC7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cs-CZ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NÁVRH NA ZÁPIS DO OR A ZÁPIS DO OR</a:t>
          </a:r>
        </a:p>
      </dgm:t>
    </dgm:pt>
    <dgm:pt modelId="{94E53688-97AF-42B1-9B76-7C2A851B78E7}" type="parTrans" cxnId="{59B1DD2A-9C16-468F-8693-8DAFC66E0E7B}">
      <dgm:prSet/>
      <dgm:spPr/>
      <dgm:t>
        <a:bodyPr/>
        <a:lstStyle/>
        <a:p>
          <a:endParaRPr lang="cs-CZ"/>
        </a:p>
      </dgm:t>
    </dgm:pt>
    <dgm:pt modelId="{AA7F1731-9113-4AAC-93C3-AF78779B51A9}" type="sibTrans" cxnId="{59B1DD2A-9C16-468F-8693-8DAFC66E0E7B}">
      <dgm:prSet/>
      <dgm:spPr/>
      <dgm:t>
        <a:bodyPr/>
        <a:lstStyle/>
        <a:p>
          <a:endParaRPr lang="cs-CZ"/>
        </a:p>
      </dgm:t>
    </dgm:pt>
    <dgm:pt modelId="{42591B70-56B6-486D-ADDB-86621A59CFF2}" type="pres">
      <dgm:prSet presAssocID="{634485F4-A005-4AFD-B1BE-EC31E899DB89}" presName="linear" presStyleCnt="0">
        <dgm:presLayoutVars>
          <dgm:dir/>
          <dgm:animLvl val="lvl"/>
          <dgm:resizeHandles val="exact"/>
        </dgm:presLayoutVars>
      </dgm:prSet>
      <dgm:spPr/>
    </dgm:pt>
    <dgm:pt modelId="{A325E589-F73D-4C77-BF28-8BA49F4E9622}" type="pres">
      <dgm:prSet presAssocID="{BBC917AA-AABC-4AD8-920D-5AE059589103}" presName="parentLin" presStyleCnt="0"/>
      <dgm:spPr/>
    </dgm:pt>
    <dgm:pt modelId="{ED542667-4B25-4B18-813E-F7B9B50639C9}" type="pres">
      <dgm:prSet presAssocID="{BBC917AA-AABC-4AD8-920D-5AE059589103}" presName="parentLeftMargin" presStyleLbl="node1" presStyleIdx="0" presStyleCnt="6"/>
      <dgm:spPr/>
    </dgm:pt>
    <dgm:pt modelId="{99D7345A-B785-41B1-A8DC-07AEF91DF247}" type="pres">
      <dgm:prSet presAssocID="{BBC917AA-AABC-4AD8-920D-5AE059589103}" presName="parentText" presStyleLbl="node1" presStyleIdx="0" presStyleCnt="6" custScaleY="94822" custLinFactNeighborX="-55697" custLinFactNeighborY="3741">
        <dgm:presLayoutVars>
          <dgm:chMax val="0"/>
          <dgm:bulletEnabled val="1"/>
        </dgm:presLayoutVars>
      </dgm:prSet>
      <dgm:spPr/>
    </dgm:pt>
    <dgm:pt modelId="{AC5760D6-D1B4-4F49-AB11-4BC9EE35501B}" type="pres">
      <dgm:prSet presAssocID="{BBC917AA-AABC-4AD8-920D-5AE059589103}" presName="negativeSpace" presStyleCnt="0"/>
      <dgm:spPr/>
    </dgm:pt>
    <dgm:pt modelId="{CBE5B0FA-FF17-4DEA-8E68-56E2EE485344}" type="pres">
      <dgm:prSet presAssocID="{BBC917AA-AABC-4AD8-920D-5AE059589103}" presName="childText" presStyleLbl="conFgAcc1" presStyleIdx="0" presStyleCnt="6" custScaleX="79043" custScaleY="64043" custLinFactNeighborX="-79" custLinFactNeighborY="28340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37F9AFE0-EA10-4EE9-A7AF-BB3CF0A59C5A}" type="pres">
      <dgm:prSet presAssocID="{338E2CF6-70EC-42EA-A7E0-A7F7359C653C}" presName="spaceBetweenRectangles" presStyleCnt="0"/>
      <dgm:spPr/>
    </dgm:pt>
    <dgm:pt modelId="{40AEBE23-CF4F-4EE8-A8B8-80DA75021C48}" type="pres">
      <dgm:prSet presAssocID="{E78D04D9-8796-47BE-9C87-4CF3DE7D5806}" presName="parentLin" presStyleCnt="0"/>
      <dgm:spPr/>
    </dgm:pt>
    <dgm:pt modelId="{AFE72112-1582-4263-94F0-95F4EAE695E4}" type="pres">
      <dgm:prSet presAssocID="{E78D04D9-8796-47BE-9C87-4CF3DE7D5806}" presName="parentLeftMargin" presStyleLbl="node1" presStyleIdx="0" presStyleCnt="6" custScaleX="124223" custScaleY="2000000" custLinFactNeighborX="-67221" custLinFactNeighborY="-2245"/>
      <dgm:spPr/>
    </dgm:pt>
    <dgm:pt modelId="{D66CD06F-5F52-4DEB-A09B-18B1DCA602BD}" type="pres">
      <dgm:prSet presAssocID="{E78D04D9-8796-47BE-9C87-4CF3DE7D5806}" presName="parentText" presStyleLbl="node1" presStyleIdx="1" presStyleCnt="6" custScaleY="80645" custLinFactNeighborX="-86427">
        <dgm:presLayoutVars>
          <dgm:chMax val="0"/>
          <dgm:bulletEnabled val="1"/>
        </dgm:presLayoutVars>
      </dgm:prSet>
      <dgm:spPr/>
    </dgm:pt>
    <dgm:pt modelId="{DD6169D4-394B-4C1C-8096-D3A45D497084}" type="pres">
      <dgm:prSet presAssocID="{E78D04D9-8796-47BE-9C87-4CF3DE7D5806}" presName="negativeSpace" presStyleCnt="0"/>
      <dgm:spPr/>
    </dgm:pt>
    <dgm:pt modelId="{CD25A0CC-3059-4BF5-8EF4-CC44050D6980}" type="pres">
      <dgm:prSet presAssocID="{E78D04D9-8796-47BE-9C87-4CF3DE7D5806}" presName="childText" presStyleLbl="conFgAcc1" presStyleIdx="1" presStyleCnt="6" custScaleX="78874" custScaleY="66040" custLinFactNeighborX="96" custLinFactNeighborY="31016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F3640452-655C-42D5-AFF1-DB56C361D035}" type="pres">
      <dgm:prSet presAssocID="{25D8BB55-B03A-4C90-899F-97086DAC2C18}" presName="spaceBetweenRectangles" presStyleCnt="0"/>
      <dgm:spPr/>
    </dgm:pt>
    <dgm:pt modelId="{5012FD00-2ED2-4AF8-86CF-A72C928A2EB9}" type="pres">
      <dgm:prSet presAssocID="{FDC11C41-9004-490D-AB3C-AEE9BC4231A6}" presName="parentLin" presStyleCnt="0"/>
      <dgm:spPr/>
    </dgm:pt>
    <dgm:pt modelId="{C111EC6C-F424-48CF-87E4-23E26F253837}" type="pres">
      <dgm:prSet presAssocID="{FDC11C41-9004-490D-AB3C-AEE9BC4231A6}" presName="parentLeftMargin" presStyleLbl="node1" presStyleIdx="1" presStyleCnt="6" custScaleX="124223" custScaleY="2000000" custLinFactNeighborX="-67221" custLinFactNeighborY="-2245"/>
      <dgm:spPr/>
    </dgm:pt>
    <dgm:pt modelId="{E9EBDC65-7ED2-42D9-BB90-D25521EBC7DF}" type="pres">
      <dgm:prSet presAssocID="{FDC11C41-9004-490D-AB3C-AEE9BC4231A6}" presName="parentText" presStyleLbl="node1" presStyleIdx="2" presStyleCnt="6" custScaleY="79587" custLinFactNeighborX="-86427">
        <dgm:presLayoutVars>
          <dgm:chMax val="0"/>
          <dgm:bulletEnabled val="1"/>
        </dgm:presLayoutVars>
      </dgm:prSet>
      <dgm:spPr/>
    </dgm:pt>
    <dgm:pt modelId="{AE3C225B-00A1-4001-A761-297A99FF45B9}" type="pres">
      <dgm:prSet presAssocID="{FDC11C41-9004-490D-AB3C-AEE9BC4231A6}" presName="negativeSpace" presStyleCnt="0"/>
      <dgm:spPr/>
    </dgm:pt>
    <dgm:pt modelId="{65BCF81D-730B-4F28-8D99-6DB96123B0F0}" type="pres">
      <dgm:prSet presAssocID="{FDC11C41-9004-490D-AB3C-AEE9BC4231A6}" presName="childText" presStyleLbl="conFgAcc1" presStyleIdx="2" presStyleCnt="6" custScaleX="78874" custScaleY="66040" custLinFactNeighborX="17" custLinFactNeighborY="95266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29812DF6-0F4F-4829-B8C5-20DF9054B464}" type="pres">
      <dgm:prSet presAssocID="{8ECFF811-91C7-47D1-AF80-E38A59ED73C6}" presName="spaceBetweenRectangles" presStyleCnt="0"/>
      <dgm:spPr/>
    </dgm:pt>
    <dgm:pt modelId="{409DB893-96A7-4BBF-B2EA-B24F5CEF3997}" type="pres">
      <dgm:prSet presAssocID="{BEB11D79-484A-4A15-AE8E-469B58801EE1}" presName="parentLin" presStyleCnt="0"/>
      <dgm:spPr/>
    </dgm:pt>
    <dgm:pt modelId="{499B1E89-2F0A-4E43-8EF5-A7111793DAD5}" type="pres">
      <dgm:prSet presAssocID="{BEB11D79-484A-4A15-AE8E-469B58801EE1}" presName="parentLeftMargin" presStyleLbl="node1" presStyleIdx="2" presStyleCnt="6"/>
      <dgm:spPr/>
    </dgm:pt>
    <dgm:pt modelId="{F95EB671-C9E4-4AD0-9DF3-AE472B686CB5}" type="pres">
      <dgm:prSet presAssocID="{BEB11D79-484A-4A15-AE8E-469B58801EE1}" presName="parentText" presStyleLbl="node1" presStyleIdx="3" presStyleCnt="6" custScaleY="78546" custLinFactNeighborX="-58829" custLinFactNeighborY="6313">
        <dgm:presLayoutVars>
          <dgm:chMax val="0"/>
          <dgm:bulletEnabled val="1"/>
        </dgm:presLayoutVars>
      </dgm:prSet>
      <dgm:spPr/>
    </dgm:pt>
    <dgm:pt modelId="{83DA3D8F-6271-4569-A2F6-2BE38155BD92}" type="pres">
      <dgm:prSet presAssocID="{BEB11D79-484A-4A15-AE8E-469B58801EE1}" presName="negativeSpace" presStyleCnt="0"/>
      <dgm:spPr/>
    </dgm:pt>
    <dgm:pt modelId="{AED69AB5-9FCB-4DAD-95D6-75D4F68C321F}" type="pres">
      <dgm:prSet presAssocID="{BEB11D79-484A-4A15-AE8E-469B58801EE1}" presName="childText" presStyleLbl="conFgAcc1" presStyleIdx="3" presStyleCnt="6" custScaleX="79043" custScaleY="67759" custLinFactNeighborY="66932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F3EB4E55-C0BD-4D36-ACF0-866F660AF9D7}" type="pres">
      <dgm:prSet presAssocID="{3B25C445-2998-4B76-99CF-371AA049A064}" presName="spaceBetweenRectangles" presStyleCnt="0"/>
      <dgm:spPr/>
    </dgm:pt>
    <dgm:pt modelId="{FC18A366-139F-4612-B4A9-3BA7A8D7DB89}" type="pres">
      <dgm:prSet presAssocID="{333E69E9-E934-4373-888D-F94D747AB5B0}" presName="parentLin" presStyleCnt="0"/>
      <dgm:spPr/>
    </dgm:pt>
    <dgm:pt modelId="{9CE5FF7F-3FBF-4649-9E86-8C1ACCCE7651}" type="pres">
      <dgm:prSet presAssocID="{333E69E9-E934-4373-888D-F94D747AB5B0}" presName="parentLeftMargin" presStyleLbl="node1" presStyleIdx="3" presStyleCnt="6"/>
      <dgm:spPr/>
    </dgm:pt>
    <dgm:pt modelId="{42EDE163-DAF7-48A4-911B-67104AF67269}" type="pres">
      <dgm:prSet presAssocID="{333E69E9-E934-4373-888D-F94D747AB5B0}" presName="parentText" presStyleLbl="node1" presStyleIdx="4" presStyleCnt="6" custScaleY="77397" custLinFactNeighborX="-59538" custLinFactNeighborY="3061">
        <dgm:presLayoutVars>
          <dgm:chMax val="0"/>
          <dgm:bulletEnabled val="1"/>
        </dgm:presLayoutVars>
      </dgm:prSet>
      <dgm:spPr/>
    </dgm:pt>
    <dgm:pt modelId="{20065391-88F6-4364-928E-E10C265F39E1}" type="pres">
      <dgm:prSet presAssocID="{333E69E9-E934-4373-888D-F94D747AB5B0}" presName="negativeSpace" presStyleCnt="0"/>
      <dgm:spPr/>
    </dgm:pt>
    <dgm:pt modelId="{15AE36E5-0C66-417C-B21A-9D4B684F8BA7}" type="pres">
      <dgm:prSet presAssocID="{333E69E9-E934-4373-888D-F94D747AB5B0}" presName="childText" presStyleLbl="conFgAcc1" presStyleIdx="4" presStyleCnt="6" custScaleX="78980" custScaleY="68586" custLinFactNeighborY="16848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  <dgm:pt modelId="{FC1B1735-2F52-4630-85D7-34ACF95FACD7}" type="pres">
      <dgm:prSet presAssocID="{A3FB6217-EEA3-44D8-9371-E1994013C967}" presName="spaceBetweenRectangles" presStyleCnt="0"/>
      <dgm:spPr/>
    </dgm:pt>
    <dgm:pt modelId="{1182481F-EE7F-4D2D-B59B-3F533BF73ACE}" type="pres">
      <dgm:prSet presAssocID="{AB37A6DA-5B00-462C-B9B0-B1B556762AC7}" presName="parentLin" presStyleCnt="0"/>
      <dgm:spPr/>
    </dgm:pt>
    <dgm:pt modelId="{5896737F-3EB8-4E50-9CDA-25F93864C554}" type="pres">
      <dgm:prSet presAssocID="{AB37A6DA-5B00-462C-B9B0-B1B556762AC7}" presName="parentLeftMargin" presStyleLbl="node1" presStyleIdx="4" presStyleCnt="6"/>
      <dgm:spPr/>
    </dgm:pt>
    <dgm:pt modelId="{3BE49CB8-AA29-43B5-9065-C9B098837770}" type="pres">
      <dgm:prSet presAssocID="{AB37A6DA-5B00-462C-B9B0-B1B556762AC7}" presName="parentText" presStyleLbl="node1" presStyleIdx="5" presStyleCnt="6" custScaleY="79738" custLinFactNeighborX="-56601">
        <dgm:presLayoutVars>
          <dgm:chMax val="0"/>
          <dgm:bulletEnabled val="1"/>
        </dgm:presLayoutVars>
      </dgm:prSet>
      <dgm:spPr/>
    </dgm:pt>
    <dgm:pt modelId="{6A940021-EE53-43B3-9CB3-0B42D9347878}" type="pres">
      <dgm:prSet presAssocID="{AB37A6DA-5B00-462C-B9B0-B1B556762AC7}" presName="negativeSpace" presStyleCnt="0"/>
      <dgm:spPr/>
    </dgm:pt>
    <dgm:pt modelId="{C0374E28-FA8D-48C1-B12E-A5D43718A3BD}" type="pres">
      <dgm:prSet presAssocID="{AB37A6DA-5B00-462C-B9B0-B1B556762AC7}" presName="childText" presStyleLbl="conFgAcc1" presStyleIdx="5" presStyleCnt="6" custScaleX="78859" custScaleY="73950">
        <dgm:presLayoutVars>
          <dgm:bulletEnabled val="1"/>
        </dgm:presLayoutVars>
      </dgm:prSet>
      <dgm:spPr>
        <a:ln w="19050">
          <a:solidFill>
            <a:srgbClr val="002060"/>
          </a:solidFill>
        </a:ln>
      </dgm:spPr>
    </dgm:pt>
  </dgm:ptLst>
  <dgm:cxnLst>
    <dgm:cxn modelId="{46DFC302-429A-4D50-935B-5273A3353F16}" srcId="{634485F4-A005-4AFD-B1BE-EC31E899DB89}" destId="{333E69E9-E934-4373-888D-F94D747AB5B0}" srcOrd="4" destOrd="0" parTransId="{EBB04C10-C883-4323-9B16-003AC77D922B}" sibTransId="{A3FB6217-EEA3-44D8-9371-E1994013C967}"/>
    <dgm:cxn modelId="{F8623624-493B-4702-9004-7B462AF3C23A}" type="presOf" srcId="{AB37A6DA-5B00-462C-B9B0-B1B556762AC7}" destId="{3BE49CB8-AA29-43B5-9065-C9B098837770}" srcOrd="1" destOrd="0" presId="urn:microsoft.com/office/officeart/2005/8/layout/list1"/>
    <dgm:cxn modelId="{2573DA28-0DFF-488A-AE5B-B319FA71BBA0}" type="presOf" srcId="{AB37A6DA-5B00-462C-B9B0-B1B556762AC7}" destId="{5896737F-3EB8-4E50-9CDA-25F93864C554}" srcOrd="0" destOrd="0" presId="urn:microsoft.com/office/officeart/2005/8/layout/list1"/>
    <dgm:cxn modelId="{36CC5E29-F356-43C3-ACCB-95B26FE4115F}" srcId="{634485F4-A005-4AFD-B1BE-EC31E899DB89}" destId="{BBC917AA-AABC-4AD8-920D-5AE059589103}" srcOrd="0" destOrd="0" parTransId="{73C43E62-3152-440C-A8F3-D08FD7043EC1}" sibTransId="{338E2CF6-70EC-42EA-A7E0-A7F7359C653C}"/>
    <dgm:cxn modelId="{59B1DD2A-9C16-468F-8693-8DAFC66E0E7B}" srcId="{634485F4-A005-4AFD-B1BE-EC31E899DB89}" destId="{AB37A6DA-5B00-462C-B9B0-B1B556762AC7}" srcOrd="5" destOrd="0" parTransId="{94E53688-97AF-42B1-9B76-7C2A851B78E7}" sibTransId="{AA7F1731-9113-4AAC-93C3-AF78779B51A9}"/>
    <dgm:cxn modelId="{AAFEE434-020B-499E-9C52-EE2435509E91}" type="presOf" srcId="{FDC11C41-9004-490D-AB3C-AEE9BC4231A6}" destId="{C111EC6C-F424-48CF-87E4-23E26F253837}" srcOrd="0" destOrd="0" presId="urn:microsoft.com/office/officeart/2005/8/layout/list1"/>
    <dgm:cxn modelId="{9695363E-55A0-4D81-B636-95AF1F0D8B6E}" srcId="{634485F4-A005-4AFD-B1BE-EC31E899DB89}" destId="{BEB11D79-484A-4A15-AE8E-469B58801EE1}" srcOrd="3" destOrd="0" parTransId="{935C9BB7-68F1-4F31-84A7-C528EC492754}" sibTransId="{3B25C445-2998-4B76-99CF-371AA049A064}"/>
    <dgm:cxn modelId="{6439F33F-602E-47E4-A029-AF8873F12A52}" srcId="{634485F4-A005-4AFD-B1BE-EC31E899DB89}" destId="{E78D04D9-8796-47BE-9C87-4CF3DE7D5806}" srcOrd="1" destOrd="0" parTransId="{C89C1B98-87BE-4910-8C35-9A0435552953}" sibTransId="{25D8BB55-B03A-4C90-899F-97086DAC2C18}"/>
    <dgm:cxn modelId="{ED7E546F-4171-4F4F-B518-0021F4956E18}" type="presOf" srcId="{333E69E9-E934-4373-888D-F94D747AB5B0}" destId="{9CE5FF7F-3FBF-4649-9E86-8C1ACCCE7651}" srcOrd="0" destOrd="0" presId="urn:microsoft.com/office/officeart/2005/8/layout/list1"/>
    <dgm:cxn modelId="{51B84757-C66B-4479-A0AE-47FF590F6B76}" type="presOf" srcId="{634485F4-A005-4AFD-B1BE-EC31E899DB89}" destId="{42591B70-56B6-486D-ADDB-86621A59CFF2}" srcOrd="0" destOrd="0" presId="urn:microsoft.com/office/officeart/2005/8/layout/list1"/>
    <dgm:cxn modelId="{FA515459-30D9-4517-921C-48A8AF09BEB0}" type="presOf" srcId="{BEB11D79-484A-4A15-AE8E-469B58801EE1}" destId="{F95EB671-C9E4-4AD0-9DF3-AE472B686CB5}" srcOrd="1" destOrd="0" presId="urn:microsoft.com/office/officeart/2005/8/layout/list1"/>
    <dgm:cxn modelId="{302CD9A2-406A-45B6-8AE7-01C0EF2A1DD1}" type="presOf" srcId="{BEB11D79-484A-4A15-AE8E-469B58801EE1}" destId="{499B1E89-2F0A-4E43-8EF5-A7111793DAD5}" srcOrd="0" destOrd="0" presId="urn:microsoft.com/office/officeart/2005/8/layout/list1"/>
    <dgm:cxn modelId="{0CEBBFB0-89DD-4EE7-A5DF-185A1C90650F}" type="presOf" srcId="{BBC917AA-AABC-4AD8-920D-5AE059589103}" destId="{ED542667-4B25-4B18-813E-F7B9B50639C9}" srcOrd="0" destOrd="0" presId="urn:microsoft.com/office/officeart/2005/8/layout/list1"/>
    <dgm:cxn modelId="{4678B4B5-5A81-43C0-A75B-97793A4857D0}" type="presOf" srcId="{E78D04D9-8796-47BE-9C87-4CF3DE7D5806}" destId="{AFE72112-1582-4263-94F0-95F4EAE695E4}" srcOrd="0" destOrd="0" presId="urn:microsoft.com/office/officeart/2005/8/layout/list1"/>
    <dgm:cxn modelId="{16AD53CD-39A0-40A6-9F59-73F53BA79D74}" type="presOf" srcId="{BBC917AA-AABC-4AD8-920D-5AE059589103}" destId="{99D7345A-B785-41B1-A8DC-07AEF91DF247}" srcOrd="1" destOrd="0" presId="urn:microsoft.com/office/officeart/2005/8/layout/list1"/>
    <dgm:cxn modelId="{F9A358EF-2ADC-4122-9962-70D068530541}" type="presOf" srcId="{FDC11C41-9004-490D-AB3C-AEE9BC4231A6}" destId="{E9EBDC65-7ED2-42D9-BB90-D25521EBC7DF}" srcOrd="1" destOrd="0" presId="urn:microsoft.com/office/officeart/2005/8/layout/list1"/>
    <dgm:cxn modelId="{E836E4F9-60EA-4C15-82FB-F20F6F83C944}" type="presOf" srcId="{333E69E9-E934-4373-888D-F94D747AB5B0}" destId="{42EDE163-DAF7-48A4-911B-67104AF67269}" srcOrd="1" destOrd="0" presId="urn:microsoft.com/office/officeart/2005/8/layout/list1"/>
    <dgm:cxn modelId="{389474FE-E768-4062-9346-AE0D5E2D4D84}" type="presOf" srcId="{E78D04D9-8796-47BE-9C87-4CF3DE7D5806}" destId="{D66CD06F-5F52-4DEB-A09B-18B1DCA602BD}" srcOrd="1" destOrd="0" presId="urn:microsoft.com/office/officeart/2005/8/layout/list1"/>
    <dgm:cxn modelId="{DE2DBFFF-3251-447D-9AD6-1AA20B6170B2}" srcId="{634485F4-A005-4AFD-B1BE-EC31E899DB89}" destId="{FDC11C41-9004-490D-AB3C-AEE9BC4231A6}" srcOrd="2" destOrd="0" parTransId="{641E1A1E-F15C-4007-B8DD-8738018395FC}" sibTransId="{8ECFF811-91C7-47D1-AF80-E38A59ED73C6}"/>
    <dgm:cxn modelId="{55736287-4D7E-4BFA-A780-0A4859F2F6E4}" type="presParOf" srcId="{42591B70-56B6-486D-ADDB-86621A59CFF2}" destId="{A325E589-F73D-4C77-BF28-8BA49F4E9622}" srcOrd="0" destOrd="0" presId="urn:microsoft.com/office/officeart/2005/8/layout/list1"/>
    <dgm:cxn modelId="{3C51494D-BDC9-475B-873E-149F9D5CC293}" type="presParOf" srcId="{A325E589-F73D-4C77-BF28-8BA49F4E9622}" destId="{ED542667-4B25-4B18-813E-F7B9B50639C9}" srcOrd="0" destOrd="0" presId="urn:microsoft.com/office/officeart/2005/8/layout/list1"/>
    <dgm:cxn modelId="{3DBA892B-C23D-4326-9016-BA4BA935B149}" type="presParOf" srcId="{A325E589-F73D-4C77-BF28-8BA49F4E9622}" destId="{99D7345A-B785-41B1-A8DC-07AEF91DF247}" srcOrd="1" destOrd="0" presId="urn:microsoft.com/office/officeart/2005/8/layout/list1"/>
    <dgm:cxn modelId="{806BC140-3C2F-4F77-A108-482A0FF37F30}" type="presParOf" srcId="{42591B70-56B6-486D-ADDB-86621A59CFF2}" destId="{AC5760D6-D1B4-4F49-AB11-4BC9EE35501B}" srcOrd="1" destOrd="0" presId="urn:microsoft.com/office/officeart/2005/8/layout/list1"/>
    <dgm:cxn modelId="{45884752-99C5-4528-8951-AD0D9F75A86F}" type="presParOf" srcId="{42591B70-56B6-486D-ADDB-86621A59CFF2}" destId="{CBE5B0FA-FF17-4DEA-8E68-56E2EE485344}" srcOrd="2" destOrd="0" presId="urn:microsoft.com/office/officeart/2005/8/layout/list1"/>
    <dgm:cxn modelId="{9793DCF6-7527-400E-8619-144232F53CDF}" type="presParOf" srcId="{42591B70-56B6-486D-ADDB-86621A59CFF2}" destId="{37F9AFE0-EA10-4EE9-A7AF-BB3CF0A59C5A}" srcOrd="3" destOrd="0" presId="urn:microsoft.com/office/officeart/2005/8/layout/list1"/>
    <dgm:cxn modelId="{F8B7E21B-C9EB-42EF-973F-E4DE1570282B}" type="presParOf" srcId="{42591B70-56B6-486D-ADDB-86621A59CFF2}" destId="{40AEBE23-CF4F-4EE8-A8B8-80DA75021C48}" srcOrd="4" destOrd="0" presId="urn:microsoft.com/office/officeart/2005/8/layout/list1"/>
    <dgm:cxn modelId="{35718D64-F2E0-4742-9887-E1096786AADC}" type="presParOf" srcId="{40AEBE23-CF4F-4EE8-A8B8-80DA75021C48}" destId="{AFE72112-1582-4263-94F0-95F4EAE695E4}" srcOrd="0" destOrd="0" presId="urn:microsoft.com/office/officeart/2005/8/layout/list1"/>
    <dgm:cxn modelId="{2A25272C-CA3D-4EAF-81B1-A617827A5B2F}" type="presParOf" srcId="{40AEBE23-CF4F-4EE8-A8B8-80DA75021C48}" destId="{D66CD06F-5F52-4DEB-A09B-18B1DCA602BD}" srcOrd="1" destOrd="0" presId="urn:microsoft.com/office/officeart/2005/8/layout/list1"/>
    <dgm:cxn modelId="{96728878-8CF5-4871-84F1-0BB7251827D9}" type="presParOf" srcId="{42591B70-56B6-486D-ADDB-86621A59CFF2}" destId="{DD6169D4-394B-4C1C-8096-D3A45D497084}" srcOrd="5" destOrd="0" presId="urn:microsoft.com/office/officeart/2005/8/layout/list1"/>
    <dgm:cxn modelId="{ED74B194-062C-4A40-BCF3-DB5C4E9E3491}" type="presParOf" srcId="{42591B70-56B6-486D-ADDB-86621A59CFF2}" destId="{CD25A0CC-3059-4BF5-8EF4-CC44050D6980}" srcOrd="6" destOrd="0" presId="urn:microsoft.com/office/officeart/2005/8/layout/list1"/>
    <dgm:cxn modelId="{DD280662-920A-4C6A-A06E-BF0F62606652}" type="presParOf" srcId="{42591B70-56B6-486D-ADDB-86621A59CFF2}" destId="{F3640452-655C-42D5-AFF1-DB56C361D035}" srcOrd="7" destOrd="0" presId="urn:microsoft.com/office/officeart/2005/8/layout/list1"/>
    <dgm:cxn modelId="{822ACD77-CA93-44BF-9373-B806BD59B76B}" type="presParOf" srcId="{42591B70-56B6-486D-ADDB-86621A59CFF2}" destId="{5012FD00-2ED2-4AF8-86CF-A72C928A2EB9}" srcOrd="8" destOrd="0" presId="urn:microsoft.com/office/officeart/2005/8/layout/list1"/>
    <dgm:cxn modelId="{F7503FA0-9EDD-44B0-A9E1-1A71F73E5998}" type="presParOf" srcId="{5012FD00-2ED2-4AF8-86CF-A72C928A2EB9}" destId="{C111EC6C-F424-48CF-87E4-23E26F253837}" srcOrd="0" destOrd="0" presId="urn:microsoft.com/office/officeart/2005/8/layout/list1"/>
    <dgm:cxn modelId="{A919632D-CB14-4814-BE7C-E6D22A48DAB4}" type="presParOf" srcId="{5012FD00-2ED2-4AF8-86CF-A72C928A2EB9}" destId="{E9EBDC65-7ED2-42D9-BB90-D25521EBC7DF}" srcOrd="1" destOrd="0" presId="urn:microsoft.com/office/officeart/2005/8/layout/list1"/>
    <dgm:cxn modelId="{C052D04D-62F5-491E-BAC5-19B7375279E4}" type="presParOf" srcId="{42591B70-56B6-486D-ADDB-86621A59CFF2}" destId="{AE3C225B-00A1-4001-A761-297A99FF45B9}" srcOrd="9" destOrd="0" presId="urn:microsoft.com/office/officeart/2005/8/layout/list1"/>
    <dgm:cxn modelId="{AD3DF39A-109F-444A-BC17-693236BF8128}" type="presParOf" srcId="{42591B70-56B6-486D-ADDB-86621A59CFF2}" destId="{65BCF81D-730B-4F28-8D99-6DB96123B0F0}" srcOrd="10" destOrd="0" presId="urn:microsoft.com/office/officeart/2005/8/layout/list1"/>
    <dgm:cxn modelId="{18FDBC6A-41F5-4155-B228-10BE16EA82F2}" type="presParOf" srcId="{42591B70-56B6-486D-ADDB-86621A59CFF2}" destId="{29812DF6-0F4F-4829-B8C5-20DF9054B464}" srcOrd="11" destOrd="0" presId="urn:microsoft.com/office/officeart/2005/8/layout/list1"/>
    <dgm:cxn modelId="{B5A5F93E-89CB-41CC-B39D-CADBB7976CBA}" type="presParOf" srcId="{42591B70-56B6-486D-ADDB-86621A59CFF2}" destId="{409DB893-96A7-4BBF-B2EA-B24F5CEF3997}" srcOrd="12" destOrd="0" presId="urn:microsoft.com/office/officeart/2005/8/layout/list1"/>
    <dgm:cxn modelId="{D761DF2B-2513-43EB-8A63-B79E298B2119}" type="presParOf" srcId="{409DB893-96A7-4BBF-B2EA-B24F5CEF3997}" destId="{499B1E89-2F0A-4E43-8EF5-A7111793DAD5}" srcOrd="0" destOrd="0" presId="urn:microsoft.com/office/officeart/2005/8/layout/list1"/>
    <dgm:cxn modelId="{17F69D4C-5CF9-4692-841C-4CA0F8F40048}" type="presParOf" srcId="{409DB893-96A7-4BBF-B2EA-B24F5CEF3997}" destId="{F95EB671-C9E4-4AD0-9DF3-AE472B686CB5}" srcOrd="1" destOrd="0" presId="urn:microsoft.com/office/officeart/2005/8/layout/list1"/>
    <dgm:cxn modelId="{493D99A0-C05A-4779-873C-759ED67D87C2}" type="presParOf" srcId="{42591B70-56B6-486D-ADDB-86621A59CFF2}" destId="{83DA3D8F-6271-4569-A2F6-2BE38155BD92}" srcOrd="13" destOrd="0" presId="urn:microsoft.com/office/officeart/2005/8/layout/list1"/>
    <dgm:cxn modelId="{F168C64F-5341-47E3-9BEC-1A7463E47F2D}" type="presParOf" srcId="{42591B70-56B6-486D-ADDB-86621A59CFF2}" destId="{AED69AB5-9FCB-4DAD-95D6-75D4F68C321F}" srcOrd="14" destOrd="0" presId="urn:microsoft.com/office/officeart/2005/8/layout/list1"/>
    <dgm:cxn modelId="{1C0DCE44-8D39-4C91-98E6-8F181B46A625}" type="presParOf" srcId="{42591B70-56B6-486D-ADDB-86621A59CFF2}" destId="{F3EB4E55-C0BD-4D36-ACF0-866F660AF9D7}" srcOrd="15" destOrd="0" presId="urn:microsoft.com/office/officeart/2005/8/layout/list1"/>
    <dgm:cxn modelId="{CF2F1C5A-2C2F-4DF1-A3C0-34940C2B2BD4}" type="presParOf" srcId="{42591B70-56B6-486D-ADDB-86621A59CFF2}" destId="{FC18A366-139F-4612-B4A9-3BA7A8D7DB89}" srcOrd="16" destOrd="0" presId="urn:microsoft.com/office/officeart/2005/8/layout/list1"/>
    <dgm:cxn modelId="{34FEE488-C1A6-41AA-9774-AF7BA8E7A7E8}" type="presParOf" srcId="{FC18A366-139F-4612-B4A9-3BA7A8D7DB89}" destId="{9CE5FF7F-3FBF-4649-9E86-8C1ACCCE7651}" srcOrd="0" destOrd="0" presId="urn:microsoft.com/office/officeart/2005/8/layout/list1"/>
    <dgm:cxn modelId="{3FCD07BC-3F0B-4BC6-81E3-6E19302EC551}" type="presParOf" srcId="{FC18A366-139F-4612-B4A9-3BA7A8D7DB89}" destId="{42EDE163-DAF7-48A4-911B-67104AF67269}" srcOrd="1" destOrd="0" presId="urn:microsoft.com/office/officeart/2005/8/layout/list1"/>
    <dgm:cxn modelId="{32912681-01A1-4E7B-89E9-CDCA58D3BCBE}" type="presParOf" srcId="{42591B70-56B6-486D-ADDB-86621A59CFF2}" destId="{20065391-88F6-4364-928E-E10C265F39E1}" srcOrd="17" destOrd="0" presId="urn:microsoft.com/office/officeart/2005/8/layout/list1"/>
    <dgm:cxn modelId="{325C7B30-0C03-4E65-A68C-DD554622C6C2}" type="presParOf" srcId="{42591B70-56B6-486D-ADDB-86621A59CFF2}" destId="{15AE36E5-0C66-417C-B21A-9D4B684F8BA7}" srcOrd="18" destOrd="0" presId="urn:microsoft.com/office/officeart/2005/8/layout/list1"/>
    <dgm:cxn modelId="{EFCAC88C-737A-4B8E-A585-5FFE1B6F3F68}" type="presParOf" srcId="{42591B70-56B6-486D-ADDB-86621A59CFF2}" destId="{FC1B1735-2F52-4630-85D7-34ACF95FACD7}" srcOrd="19" destOrd="0" presId="urn:microsoft.com/office/officeart/2005/8/layout/list1"/>
    <dgm:cxn modelId="{6E916B87-0B21-4FF2-AE7A-56AF6D1185B7}" type="presParOf" srcId="{42591B70-56B6-486D-ADDB-86621A59CFF2}" destId="{1182481F-EE7F-4D2D-B59B-3F533BF73ACE}" srcOrd="20" destOrd="0" presId="urn:microsoft.com/office/officeart/2005/8/layout/list1"/>
    <dgm:cxn modelId="{3486F996-0216-4ACD-A946-D7DA03245F7D}" type="presParOf" srcId="{1182481F-EE7F-4D2D-B59B-3F533BF73ACE}" destId="{5896737F-3EB8-4E50-9CDA-25F93864C554}" srcOrd="0" destOrd="0" presId="urn:microsoft.com/office/officeart/2005/8/layout/list1"/>
    <dgm:cxn modelId="{4BD46B32-08E0-4765-81EF-4A97A9F9E8FE}" type="presParOf" srcId="{1182481F-EE7F-4D2D-B59B-3F533BF73ACE}" destId="{3BE49CB8-AA29-43B5-9065-C9B098837770}" srcOrd="1" destOrd="0" presId="urn:microsoft.com/office/officeart/2005/8/layout/list1"/>
    <dgm:cxn modelId="{5F0593CB-77DA-4825-BEBF-4C121D871140}" type="presParOf" srcId="{42591B70-56B6-486D-ADDB-86621A59CFF2}" destId="{6A940021-EE53-43B3-9CB3-0B42D9347878}" srcOrd="21" destOrd="0" presId="urn:microsoft.com/office/officeart/2005/8/layout/list1"/>
    <dgm:cxn modelId="{71278BB4-B5B7-4BD3-943A-698E1782CCB4}" type="presParOf" srcId="{42591B70-56B6-486D-ADDB-86621A59CFF2}" destId="{C0374E28-FA8D-48C1-B12E-A5D43718A3B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6A8C5-0319-40F8-A02D-84A0C682E86E}">
      <dsp:nvSpPr>
        <dsp:cNvPr id="0" name=""/>
        <dsp:cNvSpPr/>
      </dsp:nvSpPr>
      <dsp:spPr>
        <a:xfrm>
          <a:off x="976871" y="652589"/>
          <a:ext cx="1938368" cy="103373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ŽIVNOSTENSKÉ PODNIKÁNÍ</a:t>
          </a:r>
        </a:p>
      </dsp:txBody>
      <dsp:txXfrm>
        <a:off x="1007148" y="682866"/>
        <a:ext cx="1877814" cy="973185"/>
      </dsp:txXfrm>
    </dsp:sp>
    <dsp:sp modelId="{CAB9AAA2-3C56-413C-BB81-565D28530C60}">
      <dsp:nvSpPr>
        <dsp:cNvPr id="0" name=""/>
        <dsp:cNvSpPr/>
      </dsp:nvSpPr>
      <dsp:spPr>
        <a:xfrm>
          <a:off x="895947" y="2377221"/>
          <a:ext cx="2030064" cy="96215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PODNIKÁNÍ OBCHODNÍ KORPORACE</a:t>
          </a:r>
        </a:p>
      </dsp:txBody>
      <dsp:txXfrm>
        <a:off x="924127" y="2405401"/>
        <a:ext cx="1973704" cy="905793"/>
      </dsp:txXfrm>
    </dsp:sp>
    <dsp:sp modelId="{CEA24E33-624B-4944-9372-65716528C4C6}">
      <dsp:nvSpPr>
        <dsp:cNvPr id="0" name=""/>
        <dsp:cNvSpPr/>
      </dsp:nvSpPr>
      <dsp:spPr>
        <a:xfrm rot="17945813">
          <a:off x="2596644" y="2283505"/>
          <a:ext cx="1282307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282307" y="145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6644" y="2266001"/>
        <a:ext cx="1282307" cy="64115"/>
      </dsp:txXfrm>
    </dsp:sp>
    <dsp:sp modelId="{6A94D601-48C7-41D8-8030-86267B2861B0}">
      <dsp:nvSpPr>
        <dsp:cNvPr id="0" name=""/>
        <dsp:cNvSpPr/>
      </dsp:nvSpPr>
      <dsp:spPr>
        <a:xfrm>
          <a:off x="3549582" y="1348088"/>
          <a:ext cx="2051640" cy="7794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OBCHODNÍ SPOLEČNOSTI</a:t>
          </a:r>
        </a:p>
      </dsp:txBody>
      <dsp:txXfrm>
        <a:off x="3572412" y="1370918"/>
        <a:ext cx="2005980" cy="733803"/>
      </dsp:txXfrm>
    </dsp:sp>
    <dsp:sp modelId="{D6A8681A-25F4-4193-8C4E-9F9F019C8A50}">
      <dsp:nvSpPr>
        <dsp:cNvPr id="0" name=""/>
        <dsp:cNvSpPr/>
      </dsp:nvSpPr>
      <dsp:spPr>
        <a:xfrm rot="18289469">
          <a:off x="5367036" y="1275075"/>
          <a:ext cx="1091944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091944" y="145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7036" y="1262330"/>
        <a:ext cx="1091944" cy="54597"/>
      </dsp:txXfrm>
    </dsp:sp>
    <dsp:sp modelId="{C8A1CFF5-EECD-4DC6-A79C-12403CDB4560}">
      <dsp:nvSpPr>
        <dsp:cNvPr id="0" name=""/>
        <dsp:cNvSpPr/>
      </dsp:nvSpPr>
      <dsp:spPr>
        <a:xfrm>
          <a:off x="6224793" y="451705"/>
          <a:ext cx="2051640" cy="7794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OSOBNÍ SPOLEČNOSTI</a:t>
          </a:r>
        </a:p>
      </dsp:txBody>
      <dsp:txXfrm>
        <a:off x="6247623" y="474535"/>
        <a:ext cx="2005980" cy="733803"/>
      </dsp:txXfrm>
    </dsp:sp>
    <dsp:sp modelId="{9C3084F5-63F0-4327-864A-8309A4FC4B48}">
      <dsp:nvSpPr>
        <dsp:cNvPr id="0" name=""/>
        <dsp:cNvSpPr/>
      </dsp:nvSpPr>
      <dsp:spPr>
        <a:xfrm rot="19457599">
          <a:off x="8204255" y="602788"/>
          <a:ext cx="767929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767929" y="145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4255" y="598143"/>
        <a:ext cx="767929" cy="38396"/>
      </dsp:txXfrm>
    </dsp:sp>
    <dsp:sp modelId="{33823C39-4D16-4DE2-B1FB-DD40A7954F7D}">
      <dsp:nvSpPr>
        <dsp:cNvPr id="0" name=""/>
        <dsp:cNvSpPr/>
      </dsp:nvSpPr>
      <dsp:spPr>
        <a:xfrm>
          <a:off x="8900004" y="3514"/>
          <a:ext cx="2051640" cy="7794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VEŘEJNÁ OBCHODNÍ SPOLEČNOST</a:t>
          </a:r>
          <a:endParaRPr lang="cs-CZ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2834" y="26344"/>
        <a:ext cx="2005980" cy="733803"/>
      </dsp:txXfrm>
    </dsp:sp>
    <dsp:sp modelId="{1063ABB0-248A-4294-AB1B-FCE85415A642}">
      <dsp:nvSpPr>
        <dsp:cNvPr id="0" name=""/>
        <dsp:cNvSpPr/>
      </dsp:nvSpPr>
      <dsp:spPr>
        <a:xfrm rot="2142401">
          <a:off x="8204255" y="1050979"/>
          <a:ext cx="767929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767929" y="145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4255" y="1046334"/>
        <a:ext cx="767929" cy="38396"/>
      </dsp:txXfrm>
    </dsp:sp>
    <dsp:sp modelId="{6D36DE3B-34EF-40FE-B093-66555F914138}">
      <dsp:nvSpPr>
        <dsp:cNvPr id="0" name=""/>
        <dsp:cNvSpPr/>
      </dsp:nvSpPr>
      <dsp:spPr>
        <a:xfrm>
          <a:off x="8900004" y="899897"/>
          <a:ext cx="2051640" cy="7794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KOMANDITNÍ SPOLEČNOST</a:t>
          </a:r>
          <a:endParaRPr lang="cs-CZ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2834" y="922727"/>
        <a:ext cx="2005980" cy="733803"/>
      </dsp:txXfrm>
    </dsp:sp>
    <dsp:sp modelId="{298672DD-550B-40B1-B0C4-56EC2301BA2E}">
      <dsp:nvSpPr>
        <dsp:cNvPr id="0" name=""/>
        <dsp:cNvSpPr/>
      </dsp:nvSpPr>
      <dsp:spPr>
        <a:xfrm rot="3310531">
          <a:off x="5367036" y="2171457"/>
          <a:ext cx="1091944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091944" y="145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7036" y="2158712"/>
        <a:ext cx="1091944" cy="54597"/>
      </dsp:txXfrm>
    </dsp:sp>
    <dsp:sp modelId="{D3803F32-A843-4380-8D6B-F822DC398620}">
      <dsp:nvSpPr>
        <dsp:cNvPr id="0" name=""/>
        <dsp:cNvSpPr/>
      </dsp:nvSpPr>
      <dsp:spPr>
        <a:xfrm>
          <a:off x="6224793" y="2244471"/>
          <a:ext cx="2051640" cy="7794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KAPITÁLOVÉ SPOLEČNOSTI</a:t>
          </a:r>
          <a:endParaRPr lang="cs-CZ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7623" y="2267301"/>
        <a:ext cx="2005980" cy="733803"/>
      </dsp:txXfrm>
    </dsp:sp>
    <dsp:sp modelId="{B8F72D26-8588-44C2-BBFE-6F29CC2E0957}">
      <dsp:nvSpPr>
        <dsp:cNvPr id="0" name=""/>
        <dsp:cNvSpPr/>
      </dsp:nvSpPr>
      <dsp:spPr>
        <a:xfrm rot="19457599">
          <a:off x="8204255" y="2395553"/>
          <a:ext cx="767929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767929" y="145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4255" y="2390908"/>
        <a:ext cx="767929" cy="38396"/>
      </dsp:txXfrm>
    </dsp:sp>
    <dsp:sp modelId="{2C67A940-9CC6-4F49-81DA-D92683A3CE80}">
      <dsp:nvSpPr>
        <dsp:cNvPr id="0" name=""/>
        <dsp:cNvSpPr/>
      </dsp:nvSpPr>
      <dsp:spPr>
        <a:xfrm>
          <a:off x="8900004" y="1796279"/>
          <a:ext cx="2051640" cy="7794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AKCIOVÁ SPOLEČNOST</a:t>
          </a:r>
          <a:endParaRPr lang="cs-CZ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2834" y="1819109"/>
        <a:ext cx="2005980" cy="733803"/>
      </dsp:txXfrm>
    </dsp:sp>
    <dsp:sp modelId="{495E9FF0-DF07-4F74-8F97-338C618B7930}">
      <dsp:nvSpPr>
        <dsp:cNvPr id="0" name=""/>
        <dsp:cNvSpPr/>
      </dsp:nvSpPr>
      <dsp:spPr>
        <a:xfrm rot="2142401">
          <a:off x="8204255" y="2843744"/>
          <a:ext cx="767929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767929" y="145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4255" y="2839100"/>
        <a:ext cx="767929" cy="38396"/>
      </dsp:txXfrm>
    </dsp:sp>
    <dsp:sp modelId="{8FEEA432-837D-4FA1-A061-60C56A68D317}">
      <dsp:nvSpPr>
        <dsp:cNvPr id="0" name=""/>
        <dsp:cNvSpPr/>
      </dsp:nvSpPr>
      <dsp:spPr>
        <a:xfrm>
          <a:off x="8900004" y="2692662"/>
          <a:ext cx="2051640" cy="7794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SPOLEČNOST S RUČENÍM OMEZENÝM</a:t>
          </a:r>
        </a:p>
      </dsp:txBody>
      <dsp:txXfrm>
        <a:off x="8922834" y="2715492"/>
        <a:ext cx="2005980" cy="733803"/>
      </dsp:txXfrm>
    </dsp:sp>
    <dsp:sp modelId="{DA0AAD31-A3A1-42FA-8BA3-C641F2D879CE}">
      <dsp:nvSpPr>
        <dsp:cNvPr id="0" name=""/>
        <dsp:cNvSpPr/>
      </dsp:nvSpPr>
      <dsp:spPr>
        <a:xfrm rot="3654187">
          <a:off x="2596644" y="3403983"/>
          <a:ext cx="1282307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282307" y="145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6644" y="3386479"/>
        <a:ext cx="1282307" cy="64115"/>
      </dsp:txXfrm>
    </dsp:sp>
    <dsp:sp modelId="{A1A0E7C0-689B-45F9-83EE-233CCA01626D}">
      <dsp:nvSpPr>
        <dsp:cNvPr id="0" name=""/>
        <dsp:cNvSpPr/>
      </dsp:nvSpPr>
      <dsp:spPr>
        <a:xfrm>
          <a:off x="3549582" y="3589044"/>
          <a:ext cx="2051640" cy="7794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DRUŽSTVA</a:t>
          </a:r>
        </a:p>
      </dsp:txBody>
      <dsp:txXfrm>
        <a:off x="3572412" y="3611874"/>
        <a:ext cx="2005980" cy="733803"/>
      </dsp:txXfrm>
    </dsp:sp>
    <dsp:sp modelId="{D05D2CC9-989F-4864-B2F0-3AD42F38E36B}">
      <dsp:nvSpPr>
        <dsp:cNvPr id="0" name=""/>
        <dsp:cNvSpPr/>
      </dsp:nvSpPr>
      <dsp:spPr>
        <a:xfrm rot="19457599">
          <a:off x="5529044" y="3740127"/>
          <a:ext cx="767929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767929" y="145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9044" y="3735482"/>
        <a:ext cx="767929" cy="38396"/>
      </dsp:txXfrm>
    </dsp:sp>
    <dsp:sp modelId="{F4F42BCE-02DC-4135-B77B-0950D6DD285F}">
      <dsp:nvSpPr>
        <dsp:cNvPr id="0" name=""/>
        <dsp:cNvSpPr/>
      </dsp:nvSpPr>
      <dsp:spPr>
        <a:xfrm>
          <a:off x="6224793" y="3140853"/>
          <a:ext cx="2051640" cy="7794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BYTOVÁ      DRUŽSTVA</a:t>
          </a:r>
        </a:p>
      </dsp:txBody>
      <dsp:txXfrm>
        <a:off x="6247623" y="3163683"/>
        <a:ext cx="2005980" cy="733803"/>
      </dsp:txXfrm>
    </dsp:sp>
    <dsp:sp modelId="{12E849D8-7E97-4BE8-94CF-39127ED49986}">
      <dsp:nvSpPr>
        <dsp:cNvPr id="0" name=""/>
        <dsp:cNvSpPr/>
      </dsp:nvSpPr>
      <dsp:spPr>
        <a:xfrm rot="2142401">
          <a:off x="5529044" y="4188318"/>
          <a:ext cx="767929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767929" y="1455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9044" y="4183673"/>
        <a:ext cx="767929" cy="38396"/>
      </dsp:txXfrm>
    </dsp:sp>
    <dsp:sp modelId="{773F8646-E93B-48BB-AA76-027BFD80961E}">
      <dsp:nvSpPr>
        <dsp:cNvPr id="0" name=""/>
        <dsp:cNvSpPr/>
      </dsp:nvSpPr>
      <dsp:spPr>
        <a:xfrm>
          <a:off x="6224793" y="4037236"/>
          <a:ext cx="2051640" cy="7794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127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SOCIÁLNÍ    DRUŽSTVA</a:t>
          </a:r>
        </a:p>
      </dsp:txBody>
      <dsp:txXfrm>
        <a:off x="6247623" y="4060066"/>
        <a:ext cx="2005980" cy="733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5B0FA-FF17-4DEA-8E68-56E2EE485344}">
      <dsp:nvSpPr>
        <dsp:cNvPr id="0" name=""/>
        <dsp:cNvSpPr/>
      </dsp:nvSpPr>
      <dsp:spPr>
        <a:xfrm>
          <a:off x="0" y="381889"/>
          <a:ext cx="10244467" cy="3711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7345A-B785-41B1-A8DC-07AEF91DF247}">
      <dsp:nvSpPr>
        <dsp:cNvPr id="0" name=""/>
        <dsp:cNvSpPr/>
      </dsp:nvSpPr>
      <dsp:spPr>
        <a:xfrm>
          <a:off x="287097" y="58890"/>
          <a:ext cx="9072438" cy="606868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17" tIns="0" rIns="3429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OHLÁŠENÍ ŽIVNOSTI, ŽÁDOST O KONCESI NA ŽÚ</a:t>
          </a:r>
        </a:p>
      </dsp:txBody>
      <dsp:txXfrm>
        <a:off x="316722" y="88515"/>
        <a:ext cx="9013188" cy="547618"/>
      </dsp:txXfrm>
    </dsp:sp>
    <dsp:sp modelId="{CD25A0CC-3059-4BF5-8EF4-CC44050D6980}">
      <dsp:nvSpPr>
        <dsp:cNvPr id="0" name=""/>
        <dsp:cNvSpPr/>
      </dsp:nvSpPr>
      <dsp:spPr>
        <a:xfrm>
          <a:off x="12442" y="1174273"/>
          <a:ext cx="10222564" cy="382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CD06F-5F52-4DEB-A09B-18B1DCA602BD}">
      <dsp:nvSpPr>
        <dsp:cNvPr id="0" name=""/>
        <dsp:cNvSpPr/>
      </dsp:nvSpPr>
      <dsp:spPr>
        <a:xfrm>
          <a:off x="244929" y="796271"/>
          <a:ext cx="9072438" cy="678960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17" tIns="0" rIns="3429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PŘIHLÁŠENÍ K REGISTRACI DANÍ NA FÚ</a:t>
          </a:r>
        </a:p>
      </dsp:txBody>
      <dsp:txXfrm>
        <a:off x="278073" y="829415"/>
        <a:ext cx="9006150" cy="612672"/>
      </dsp:txXfrm>
    </dsp:sp>
    <dsp:sp modelId="{65BCF81D-730B-4F28-8D99-6DB96123B0F0}">
      <dsp:nvSpPr>
        <dsp:cNvPr id="0" name=""/>
        <dsp:cNvSpPr/>
      </dsp:nvSpPr>
      <dsp:spPr>
        <a:xfrm>
          <a:off x="2203" y="2100520"/>
          <a:ext cx="10222564" cy="382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BDC65-7ED2-42D9-BB90-D25521EBC7DF}">
      <dsp:nvSpPr>
        <dsp:cNvPr id="0" name=""/>
        <dsp:cNvSpPr/>
      </dsp:nvSpPr>
      <dsp:spPr>
        <a:xfrm>
          <a:off x="244929" y="1642719"/>
          <a:ext cx="9072438" cy="678960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17" tIns="0" rIns="3429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OZNÁMENÍ NA ČSSZ O ZAHÁJENÍ SVČ</a:t>
          </a:r>
        </a:p>
      </dsp:txBody>
      <dsp:txXfrm>
        <a:off x="278073" y="1675863"/>
        <a:ext cx="9006150" cy="612672"/>
      </dsp:txXfrm>
    </dsp:sp>
    <dsp:sp modelId="{AED69AB5-9FCB-4DAD-95D6-75D4F68C321F}">
      <dsp:nvSpPr>
        <dsp:cNvPr id="0" name=""/>
        <dsp:cNvSpPr/>
      </dsp:nvSpPr>
      <dsp:spPr>
        <a:xfrm>
          <a:off x="0" y="2848611"/>
          <a:ext cx="10244467" cy="3927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EB671-C9E4-4AD0-9DF3-AE472B686CB5}">
      <dsp:nvSpPr>
        <dsp:cNvPr id="0" name=""/>
        <dsp:cNvSpPr/>
      </dsp:nvSpPr>
      <dsp:spPr>
        <a:xfrm>
          <a:off x="265563" y="2494320"/>
          <a:ext cx="9072438" cy="678960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17" tIns="0" rIns="3429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PŘIHLÁŠENÍ K DŮCHODOVÉMU A NEMOCENSKÉMU POJIŠTĚNÍ OSVČ NA OSSZ</a:t>
          </a:r>
        </a:p>
      </dsp:txBody>
      <dsp:txXfrm>
        <a:off x="298707" y="2527464"/>
        <a:ext cx="9006150" cy="612672"/>
      </dsp:txXfrm>
    </dsp:sp>
    <dsp:sp modelId="{15AE36E5-0C66-417C-B21A-9D4B684F8BA7}">
      <dsp:nvSpPr>
        <dsp:cNvPr id="0" name=""/>
        <dsp:cNvSpPr/>
      </dsp:nvSpPr>
      <dsp:spPr>
        <a:xfrm>
          <a:off x="0" y="3718549"/>
          <a:ext cx="10236302" cy="3975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DE163-DAF7-48A4-911B-67104AF67269}">
      <dsp:nvSpPr>
        <dsp:cNvPr id="0" name=""/>
        <dsp:cNvSpPr/>
      </dsp:nvSpPr>
      <dsp:spPr>
        <a:xfrm>
          <a:off x="274648" y="3350501"/>
          <a:ext cx="9072438" cy="678960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17" tIns="0" rIns="34291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OZNÁMENÍ POJIŠTĚNCE ZDRAVOTNÍ POJIŠŤOVNĚ O ZAHÁJENÍ SVČ</a:t>
          </a:r>
        </a:p>
      </dsp:txBody>
      <dsp:txXfrm>
        <a:off x="307792" y="3383645"/>
        <a:ext cx="9006150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5B0FA-FF17-4DEA-8E68-56E2EE485344}">
      <dsp:nvSpPr>
        <dsp:cNvPr id="0" name=""/>
        <dsp:cNvSpPr/>
      </dsp:nvSpPr>
      <dsp:spPr>
        <a:xfrm>
          <a:off x="0" y="393151"/>
          <a:ext cx="11022230" cy="4034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7345A-B785-41B1-A8DC-07AEF91DF247}">
      <dsp:nvSpPr>
        <dsp:cNvPr id="0" name=""/>
        <dsp:cNvSpPr/>
      </dsp:nvSpPr>
      <dsp:spPr>
        <a:xfrm>
          <a:off x="308893" y="51714"/>
          <a:ext cx="9761220" cy="699786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STANOVENÍ JEDNATELE/JEDNATELŮ</a:t>
          </a:r>
        </a:p>
      </dsp:txBody>
      <dsp:txXfrm>
        <a:off x="343054" y="85875"/>
        <a:ext cx="9692898" cy="631464"/>
      </dsp:txXfrm>
    </dsp:sp>
    <dsp:sp modelId="{CD25A0CC-3059-4BF5-8EF4-CC44050D6980}">
      <dsp:nvSpPr>
        <dsp:cNvPr id="0" name=""/>
        <dsp:cNvSpPr/>
      </dsp:nvSpPr>
      <dsp:spPr>
        <a:xfrm>
          <a:off x="13386" y="1161395"/>
          <a:ext cx="10998664" cy="4160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CD06F-5F52-4DEB-A09B-18B1DCA602BD}">
      <dsp:nvSpPr>
        <dsp:cNvPr id="0" name=""/>
        <dsp:cNvSpPr/>
      </dsp:nvSpPr>
      <dsp:spPr>
        <a:xfrm>
          <a:off x="263525" y="893363"/>
          <a:ext cx="9761220" cy="595160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NÁZEV SPOLEČNOSTI A JEJÍ SÍDLO</a:t>
          </a:r>
        </a:p>
      </dsp:txBody>
      <dsp:txXfrm>
        <a:off x="292578" y="922416"/>
        <a:ext cx="9703114" cy="537054"/>
      </dsp:txXfrm>
    </dsp:sp>
    <dsp:sp modelId="{65BCF81D-730B-4F28-8D99-6DB96123B0F0}">
      <dsp:nvSpPr>
        <dsp:cNvPr id="0" name=""/>
        <dsp:cNvSpPr/>
      </dsp:nvSpPr>
      <dsp:spPr>
        <a:xfrm>
          <a:off x="2370" y="2017536"/>
          <a:ext cx="10998664" cy="4160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BDC65-7ED2-42D9-BB90-D25521EBC7DF}">
      <dsp:nvSpPr>
        <dsp:cNvPr id="0" name=""/>
        <dsp:cNvSpPr/>
      </dsp:nvSpPr>
      <dsp:spPr>
        <a:xfrm>
          <a:off x="263525" y="1670575"/>
          <a:ext cx="9761220" cy="587352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NOTÁŘSKY OVĚŘENÁ SPOLEČENSKÁ SMLOUVA</a:t>
          </a:r>
        </a:p>
      </dsp:txBody>
      <dsp:txXfrm>
        <a:off x="292197" y="1699247"/>
        <a:ext cx="9703876" cy="530008"/>
      </dsp:txXfrm>
    </dsp:sp>
    <dsp:sp modelId="{AED69AB5-9FCB-4DAD-95D6-75D4F68C321F}">
      <dsp:nvSpPr>
        <dsp:cNvPr id="0" name=""/>
        <dsp:cNvSpPr/>
      </dsp:nvSpPr>
      <dsp:spPr>
        <a:xfrm>
          <a:off x="0" y="2741007"/>
          <a:ext cx="11022230" cy="4268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EB671-C9E4-4AD0-9DF3-AE472B686CB5}">
      <dsp:nvSpPr>
        <dsp:cNvPr id="0" name=""/>
        <dsp:cNvSpPr/>
      </dsp:nvSpPr>
      <dsp:spPr>
        <a:xfrm>
          <a:off x="287056" y="2486569"/>
          <a:ext cx="9761220" cy="579669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ZALOŽENÝ BÚ S MINIMÁLNÍM VKLADEM 1 KČ</a:t>
          </a:r>
        </a:p>
      </dsp:txBody>
      <dsp:txXfrm>
        <a:off x="315353" y="2514866"/>
        <a:ext cx="9704626" cy="523075"/>
      </dsp:txXfrm>
    </dsp:sp>
    <dsp:sp modelId="{15AE36E5-0C66-417C-B21A-9D4B684F8BA7}">
      <dsp:nvSpPr>
        <dsp:cNvPr id="0" name=""/>
        <dsp:cNvSpPr/>
      </dsp:nvSpPr>
      <dsp:spPr>
        <a:xfrm>
          <a:off x="0" y="3437465"/>
          <a:ext cx="11013445" cy="432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DE163-DAF7-48A4-911B-67104AF67269}">
      <dsp:nvSpPr>
        <dsp:cNvPr id="0" name=""/>
        <dsp:cNvSpPr/>
      </dsp:nvSpPr>
      <dsp:spPr>
        <a:xfrm>
          <a:off x="282113" y="3235120"/>
          <a:ext cx="9761220" cy="571189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ŽIVNOSTENSKÝ ÚŘAD - ZÁPIS DO OR</a:t>
          </a:r>
        </a:p>
      </dsp:txBody>
      <dsp:txXfrm>
        <a:off x="309996" y="3263003"/>
        <a:ext cx="9705454" cy="515423"/>
      </dsp:txXfrm>
    </dsp:sp>
    <dsp:sp modelId="{C0374E28-FA8D-48C1-B12E-A5D43718A3BD}">
      <dsp:nvSpPr>
        <dsp:cNvPr id="0" name=""/>
        <dsp:cNvSpPr/>
      </dsp:nvSpPr>
      <dsp:spPr>
        <a:xfrm>
          <a:off x="0" y="4201278"/>
          <a:ext cx="10996572" cy="465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49CB8-AA29-43B5-9065-C9B098837770}">
      <dsp:nvSpPr>
        <dsp:cNvPr id="0" name=""/>
        <dsp:cNvSpPr/>
      </dsp:nvSpPr>
      <dsp:spPr>
        <a:xfrm>
          <a:off x="302590" y="3981812"/>
          <a:ext cx="9761220" cy="588466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REGISTRACE NA PŘÍSLUŠNÝCH ÚŘADECH</a:t>
          </a:r>
        </a:p>
      </dsp:txBody>
      <dsp:txXfrm>
        <a:off x="331317" y="4010539"/>
        <a:ext cx="9703766" cy="531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5B0FA-FF17-4DEA-8E68-56E2EE485344}">
      <dsp:nvSpPr>
        <dsp:cNvPr id="0" name=""/>
        <dsp:cNvSpPr/>
      </dsp:nvSpPr>
      <dsp:spPr>
        <a:xfrm>
          <a:off x="0" y="393151"/>
          <a:ext cx="11022230" cy="4034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7345A-B785-41B1-A8DC-07AEF91DF247}">
      <dsp:nvSpPr>
        <dsp:cNvPr id="0" name=""/>
        <dsp:cNvSpPr/>
      </dsp:nvSpPr>
      <dsp:spPr>
        <a:xfrm>
          <a:off x="308893" y="51714"/>
          <a:ext cx="9761220" cy="699786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NÁVRH</a:t>
          </a:r>
          <a:r>
            <a:rPr lang="cs-CZ" sz="2800" b="1" i="0" kern="1200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STANOV</a:t>
          </a:r>
          <a:endParaRPr lang="cs-CZ" sz="2800" b="1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3054" y="85875"/>
        <a:ext cx="9692898" cy="631464"/>
      </dsp:txXfrm>
    </dsp:sp>
    <dsp:sp modelId="{CD25A0CC-3059-4BF5-8EF4-CC44050D6980}">
      <dsp:nvSpPr>
        <dsp:cNvPr id="0" name=""/>
        <dsp:cNvSpPr/>
      </dsp:nvSpPr>
      <dsp:spPr>
        <a:xfrm>
          <a:off x="13386" y="1161395"/>
          <a:ext cx="10998664" cy="4160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CD06F-5F52-4DEB-A09B-18B1DCA602BD}">
      <dsp:nvSpPr>
        <dsp:cNvPr id="0" name=""/>
        <dsp:cNvSpPr/>
      </dsp:nvSpPr>
      <dsp:spPr>
        <a:xfrm>
          <a:off x="263525" y="893363"/>
          <a:ext cx="9761220" cy="595160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NOTÁŘKSY OVĚŘENÁ ZÁKLADATELSKÁ LISTINA/SMLOUVA</a:t>
          </a:r>
        </a:p>
      </dsp:txBody>
      <dsp:txXfrm>
        <a:off x="292578" y="922416"/>
        <a:ext cx="9703114" cy="537054"/>
      </dsp:txXfrm>
    </dsp:sp>
    <dsp:sp modelId="{65BCF81D-730B-4F28-8D99-6DB96123B0F0}">
      <dsp:nvSpPr>
        <dsp:cNvPr id="0" name=""/>
        <dsp:cNvSpPr/>
      </dsp:nvSpPr>
      <dsp:spPr>
        <a:xfrm>
          <a:off x="2370" y="2017536"/>
          <a:ext cx="10998664" cy="4160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BDC65-7ED2-42D9-BB90-D25521EBC7DF}">
      <dsp:nvSpPr>
        <dsp:cNvPr id="0" name=""/>
        <dsp:cNvSpPr/>
      </dsp:nvSpPr>
      <dsp:spPr>
        <a:xfrm>
          <a:off x="263525" y="1670575"/>
          <a:ext cx="9761220" cy="587352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ŽÁDOST O VYDÁNÍ ŽIVNOSTENSKÉHO OPRÁVNĚNÍ FIRMY</a:t>
          </a:r>
        </a:p>
      </dsp:txBody>
      <dsp:txXfrm>
        <a:off x="292197" y="1699247"/>
        <a:ext cx="9703876" cy="530008"/>
      </dsp:txXfrm>
    </dsp:sp>
    <dsp:sp modelId="{AED69AB5-9FCB-4DAD-95D6-75D4F68C321F}">
      <dsp:nvSpPr>
        <dsp:cNvPr id="0" name=""/>
        <dsp:cNvSpPr/>
      </dsp:nvSpPr>
      <dsp:spPr>
        <a:xfrm>
          <a:off x="0" y="2741007"/>
          <a:ext cx="11022230" cy="4268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EB671-C9E4-4AD0-9DF3-AE472B686CB5}">
      <dsp:nvSpPr>
        <dsp:cNvPr id="0" name=""/>
        <dsp:cNvSpPr/>
      </dsp:nvSpPr>
      <dsp:spPr>
        <a:xfrm>
          <a:off x="287056" y="2486569"/>
          <a:ext cx="9761220" cy="579669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SPLACENÍ 30 % UPSANÝCH AKCIÍ</a:t>
          </a:r>
        </a:p>
      </dsp:txBody>
      <dsp:txXfrm>
        <a:off x="315353" y="2514866"/>
        <a:ext cx="9704626" cy="523075"/>
      </dsp:txXfrm>
    </dsp:sp>
    <dsp:sp modelId="{15AE36E5-0C66-417C-B21A-9D4B684F8BA7}">
      <dsp:nvSpPr>
        <dsp:cNvPr id="0" name=""/>
        <dsp:cNvSpPr/>
      </dsp:nvSpPr>
      <dsp:spPr>
        <a:xfrm>
          <a:off x="0" y="3437465"/>
          <a:ext cx="11013445" cy="432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DE163-DAF7-48A4-911B-67104AF67269}">
      <dsp:nvSpPr>
        <dsp:cNvPr id="0" name=""/>
        <dsp:cNvSpPr/>
      </dsp:nvSpPr>
      <dsp:spPr>
        <a:xfrm>
          <a:off x="282113" y="3235120"/>
          <a:ext cx="9761220" cy="571189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SVOLÁNÍ VALNÉ HROMADY A SCHVÁLENÍ STANOV</a:t>
          </a:r>
        </a:p>
      </dsp:txBody>
      <dsp:txXfrm>
        <a:off x="309996" y="3263003"/>
        <a:ext cx="9705454" cy="515423"/>
      </dsp:txXfrm>
    </dsp:sp>
    <dsp:sp modelId="{C0374E28-FA8D-48C1-B12E-A5D43718A3BD}">
      <dsp:nvSpPr>
        <dsp:cNvPr id="0" name=""/>
        <dsp:cNvSpPr/>
      </dsp:nvSpPr>
      <dsp:spPr>
        <a:xfrm>
          <a:off x="0" y="4201278"/>
          <a:ext cx="10996572" cy="465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49CB8-AA29-43B5-9065-C9B098837770}">
      <dsp:nvSpPr>
        <dsp:cNvPr id="0" name=""/>
        <dsp:cNvSpPr/>
      </dsp:nvSpPr>
      <dsp:spPr>
        <a:xfrm>
          <a:off x="302590" y="3981812"/>
          <a:ext cx="9761220" cy="588466"/>
        </a:xfrm>
        <a:prstGeom prst="round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NÁVRH NA ZÁPIS DO OR A ZÁPIS DO OR</a:t>
          </a:r>
        </a:p>
      </dsp:txBody>
      <dsp:txXfrm>
        <a:off x="331317" y="4010539"/>
        <a:ext cx="9703766" cy="531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9FD8A-2264-403A-959C-F8E748A10CBA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3520-4FEA-4A64-98A3-B280C0B136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48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17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58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456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084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783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650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467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146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963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278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74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44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503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647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578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73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55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72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40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D6D4B-B1FF-1294-1EDC-97D6883A3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1D3902-457C-2992-9CCB-6C7182D1A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C7222A-1B88-C766-0B2E-E692FB06E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B1D9A8-AFBB-E7BB-1C9C-E1031FCF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423923-24C4-1BFD-7C59-C915D0DA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9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D55FC-7023-33A2-5EDB-1C38A5B8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FA23F4-6CFB-1E61-A46D-4DC2942A9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3BDF4-1979-9847-3684-D9E2D709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717990-C2B8-5424-1DE3-17AFF7A6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076687-7580-BA89-3D60-CA870B1C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89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F3E7A2B-D66E-5339-049F-221AD65E4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4B914A-FD9E-17EF-C5C8-F3DC7DAC5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06104A-16DA-E58C-67F9-21D57B4B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08DDF-7717-6E3B-1104-95BE7D45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E344AA-FB5A-BB9B-66CA-CD6591ED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45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1E685-C92C-B718-E5F8-49304F9E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6EBA9-5289-25EC-491E-BEC12AE3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205615-1BDD-5DD3-65D7-347B1E48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ADD590-46A0-5838-16D9-2E0D4583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A1AEE6-07CA-7C92-5537-EE13F8E1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5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9E416-6A7D-8055-4AAC-DC8614BA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7FA068-DC93-693D-697E-259CA81B8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51D63E-6B40-4B28-EEB6-D2C4B147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D1E28A-662E-CBF5-94E4-4160CE77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B22BEB-AF87-7B5C-2A9C-F1D84003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52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F5965-3827-F5E6-3814-2F0DAB47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44609-5ADB-6367-C61C-775520862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C05946-41DC-159B-0EF1-6C8C2F72D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627B1E-F54A-0122-AFAE-5CAB1244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1DCDA-5E12-5058-4A1B-04BF0189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50462C-C4A1-8676-12E8-1D232828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49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24E6B-2D6A-F11D-DCF3-F1F598F2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3680E3-3263-3F32-E991-1EF9F0244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D07C58-CD35-5CCC-BA1F-89BF4FB4D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1F3877-36F4-B09D-BC7B-13DC90264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6BFAB85-9100-634E-CEEE-EE03401D6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308676-857F-22D5-FD9D-018DCBC3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42E4F6-565F-C808-F49E-40372773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A44741-FA61-DF2B-7795-E98465BD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53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8D783-A473-7DB2-9E6C-2E013681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95DD76-36CA-8263-4EB7-5C73378C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AD03F7-3241-58FD-519F-E9EA65EB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F91D29-5306-CB9B-F976-D25D0B86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70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D17C694-3030-4AC6-DC40-D2C2A099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C4D5E0A-3592-7226-23CF-42B8B70E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206539-A2DD-AB74-DED4-29A4D427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49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AF6C4F-6C4E-89E7-B2A1-18E18463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B4045F-D307-A0D0-96B1-04D79038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6479DB-1D3C-DCB3-6302-E2E4E8198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E1577D-08C8-C660-8D05-DC4CBA1E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4EEB53-8337-6B45-F84C-CB495940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4A2011-96EE-6020-026E-50A03ED4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39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AB537-F582-550F-23FE-D5DF0F45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E30666-E038-5D84-8C55-65A0098C2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F30877-0AEA-F028-DE7D-12A290808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EEF855-F564-10C7-CC64-9407D2AF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0EFB47-C598-F7AE-890A-45105F77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241B11-1BB0-091C-4AA1-C3E2C86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99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2C69DF-9B74-F01D-CC72-DAE19C51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09E621-BC99-CC33-2412-A82FEDFC2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5FCB55-E801-7B1C-C9C9-73A3CB2C3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4C55-8357-4BE9-B670-53753D3A147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5CDED4-6283-0E6A-B098-35D0C8041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1144A8-13DD-B538-F05D-678E7D789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78DA-20E1-43DC-81BC-E19AEF3FF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31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603635-56D5-6286-7363-1E6DA3D7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6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MALÉ A STŘEDNÍ PODNIKÁNÍ</a:t>
            </a:r>
            <a:endParaRPr lang="en-US" sz="6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0B61EC-FD44-E2A3-7EDE-9B8E0C9711ED}"/>
              </a:ext>
            </a:extLst>
          </p:cNvPr>
          <p:cNvSpPr txBox="1"/>
          <p:nvPr/>
        </p:nvSpPr>
        <p:spPr>
          <a:xfrm>
            <a:off x="5219700" y="5715000"/>
            <a:ext cx="63991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Lenka Prachařová, Ph.D.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CBD6FB0-76EC-FCFC-42AD-30BB12271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6823" t="23740" r="40456" b="56696"/>
          <a:stretch/>
        </p:blipFill>
        <p:spPr>
          <a:xfrm>
            <a:off x="8196552" y="2577859"/>
            <a:ext cx="3422290" cy="190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29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 descr="Muž">
            <a:extLst>
              <a:ext uri="{FF2B5EF4-FFF2-40B4-BE49-F238E27FC236}">
                <a16:creationId xmlns:a16="http://schemas.microsoft.com/office/drawing/2014/main" id="{BF41AA20-BCEC-4C16-B925-0F7B88A23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0160" y="2248936"/>
            <a:ext cx="2256183" cy="225618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2B4CC5D-E362-437F-A5ED-2B513A514BD4}"/>
              </a:ext>
            </a:extLst>
          </p:cNvPr>
          <p:cNvSpPr txBox="1"/>
          <p:nvPr/>
        </p:nvSpPr>
        <p:spPr>
          <a:xfrm>
            <a:off x="7532771" y="1865810"/>
            <a:ext cx="3200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PŘÍVĚTIVÝ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3502EF-9FA7-4DA6-BC84-B37395555D90}"/>
              </a:ext>
            </a:extLst>
          </p:cNvPr>
          <p:cNvSpPr txBox="1"/>
          <p:nvPr/>
        </p:nvSpPr>
        <p:spPr>
          <a:xfrm>
            <a:off x="1316370" y="3617944"/>
            <a:ext cx="3200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SVĚDOMITÝ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17F7ECE-3E06-4687-9DC9-4B0E2B7F8B4C}"/>
              </a:ext>
            </a:extLst>
          </p:cNvPr>
          <p:cNvSpPr txBox="1"/>
          <p:nvPr/>
        </p:nvSpPr>
        <p:spPr>
          <a:xfrm>
            <a:off x="3907735" y="5584645"/>
            <a:ext cx="43765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EMOČNĚ STABILNÍ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23708E-8EC0-45D9-B7AF-25CD4008043B}"/>
              </a:ext>
            </a:extLst>
          </p:cNvPr>
          <p:cNvSpPr txBox="1"/>
          <p:nvPr/>
        </p:nvSpPr>
        <p:spPr>
          <a:xfrm>
            <a:off x="1523377" y="1651244"/>
            <a:ext cx="3200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EXTROVERT</a:t>
            </a:r>
          </a:p>
        </p:txBody>
      </p:sp>
      <p:pic>
        <p:nvPicPr>
          <p:cNvPr id="8" name="Grafický objekt 7" descr="Rovná šipka">
            <a:extLst>
              <a:ext uri="{FF2B5EF4-FFF2-40B4-BE49-F238E27FC236}">
                <a16:creationId xmlns:a16="http://schemas.microsoft.com/office/drawing/2014/main" id="{FD493306-952D-43F6-A13E-D18B40C0C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271052" y="4604258"/>
            <a:ext cx="914400" cy="914400"/>
          </a:xfrm>
          <a:prstGeom prst="rect">
            <a:avLst/>
          </a:prstGeom>
        </p:spPr>
      </p:pic>
      <p:pic>
        <p:nvPicPr>
          <p:cNvPr id="14" name="Grafický objekt 13" descr="Šipka zatočená ve směru hodinových ručiček">
            <a:extLst>
              <a:ext uri="{FF2B5EF4-FFF2-40B4-BE49-F238E27FC236}">
                <a16:creationId xmlns:a16="http://schemas.microsoft.com/office/drawing/2014/main" id="{20908E67-7F05-4B01-94C0-F38639CE4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955231">
            <a:off x="6258589" y="1941608"/>
            <a:ext cx="914400" cy="1154120"/>
          </a:xfrm>
          <a:prstGeom prst="rect">
            <a:avLst/>
          </a:prstGeom>
        </p:spPr>
      </p:pic>
      <p:pic>
        <p:nvPicPr>
          <p:cNvPr id="18" name="Grafický objekt 17" descr="Šipka zatočená ve směru hodinových ručiček">
            <a:extLst>
              <a:ext uri="{FF2B5EF4-FFF2-40B4-BE49-F238E27FC236}">
                <a16:creationId xmlns:a16="http://schemas.microsoft.com/office/drawing/2014/main" id="{D1E1EC49-14BC-4817-A635-EAB4AE764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783748">
            <a:off x="6313184" y="3341391"/>
            <a:ext cx="914400" cy="1154120"/>
          </a:xfrm>
          <a:prstGeom prst="rect">
            <a:avLst/>
          </a:prstGeom>
        </p:spPr>
      </p:pic>
      <p:pic>
        <p:nvPicPr>
          <p:cNvPr id="19" name="Grafický objekt 18" descr="Šipka zatočená ve směru hodinových ručiček">
            <a:extLst>
              <a:ext uri="{FF2B5EF4-FFF2-40B4-BE49-F238E27FC236}">
                <a16:creationId xmlns:a16="http://schemas.microsoft.com/office/drawing/2014/main" id="{17BD6F0D-9A12-43D5-9D2F-87E6D6460F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437487" flipH="1">
            <a:off x="4270260" y="1941608"/>
            <a:ext cx="914400" cy="1154120"/>
          </a:xfrm>
          <a:prstGeom prst="rect">
            <a:avLst/>
          </a:prstGeom>
        </p:spPr>
      </p:pic>
      <p:pic>
        <p:nvPicPr>
          <p:cNvPr id="20" name="Grafický objekt 19" descr="Šipka zatočená ve směru hodinových ručiček">
            <a:extLst>
              <a:ext uri="{FF2B5EF4-FFF2-40B4-BE49-F238E27FC236}">
                <a16:creationId xmlns:a16="http://schemas.microsoft.com/office/drawing/2014/main" id="{44BB391B-089C-4FA0-B3FC-C19DA5AB6F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861244" flipH="1">
            <a:off x="4266577" y="3319497"/>
            <a:ext cx="914400" cy="115412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0B49E92C-232A-4AF9-B4F1-E989325F3295}"/>
              </a:ext>
            </a:extLst>
          </p:cNvPr>
          <p:cNvSpPr txBox="1"/>
          <p:nvPr/>
        </p:nvSpPr>
        <p:spPr>
          <a:xfrm>
            <a:off x="7624732" y="3708544"/>
            <a:ext cx="3200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OTEVŘENÝ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2A7DEFC-80F3-CB24-B676-AA2304A5C143}"/>
              </a:ext>
            </a:extLst>
          </p:cNvPr>
          <p:cNvSpPr txBox="1">
            <a:spLocks/>
          </p:cNvSpPr>
          <p:nvPr/>
        </p:nvSpPr>
        <p:spPr>
          <a:xfrm>
            <a:off x="237109" y="111325"/>
            <a:ext cx="10515600" cy="947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OSOBNOSTI PODNIKATELE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6C3E98-F3B6-5A7E-1A8D-856F6F321859}"/>
              </a:ext>
            </a:extLst>
          </p:cNvPr>
          <p:cNvCxnSpPr>
            <a:cxnSpLocks/>
          </p:cNvCxnSpPr>
          <p:nvPr/>
        </p:nvCxnSpPr>
        <p:spPr>
          <a:xfrm>
            <a:off x="195385" y="890954"/>
            <a:ext cx="115198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1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55EA5-1DB5-61CB-DCFB-34AB018A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85" y="130665"/>
            <a:ext cx="10515600" cy="947860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1078525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7384C50-E61B-64A6-191A-F8D0E04D2783}"/>
              </a:ext>
            </a:extLst>
          </p:cNvPr>
          <p:cNvCxnSpPr>
            <a:cxnSpLocks/>
          </p:cNvCxnSpPr>
          <p:nvPr/>
        </p:nvCxnSpPr>
        <p:spPr>
          <a:xfrm>
            <a:off x="195385" y="890954"/>
            <a:ext cx="115198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6FF752-3B6A-FFD2-5D25-CB2B650467C0}"/>
              </a:ext>
            </a:extLst>
          </p:cNvPr>
          <p:cNvSpPr txBox="1"/>
          <p:nvPr/>
        </p:nvSpPr>
        <p:spPr>
          <a:xfrm>
            <a:off x="195385" y="994997"/>
            <a:ext cx="11519877" cy="545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 POJETÍ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podnikání je aktivita zapojení ekonomických zdrojů, při kterých se zvyšuje jejich hodnota.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PSYCHOLOGICKÉ POJETÍ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podnikání je činnost motivována potřebou něco získat a něčeho dosáhnout, něco si splnit nebo něco vyzkoušet.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SOCIOLOGICKÉ POJETÍ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podnikání je vytváření blahobytu, dokonalejšímu využívání zdrojů, vytváření pracovních míst a příležitostí.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PRÁVNICKÉ POJETÍ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dle občanského zákoníku, nebo živnostenského zákona, samostatná, soustavná činnost prováděná podnikatelem za účelem dosažení zisku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6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55EA5-1DB5-61CB-DCFB-34AB018A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85" y="130665"/>
            <a:ext cx="10515600" cy="947860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OBECNÉ RYSY PODNIKÁNÍ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1078525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7384C50-E61B-64A6-191A-F8D0E04D2783}"/>
              </a:ext>
            </a:extLst>
          </p:cNvPr>
          <p:cNvCxnSpPr>
            <a:cxnSpLocks/>
          </p:cNvCxnSpPr>
          <p:nvPr/>
        </p:nvCxnSpPr>
        <p:spPr>
          <a:xfrm>
            <a:off x="195385" y="890954"/>
            <a:ext cx="115198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6FF752-3B6A-FFD2-5D25-CB2B650467C0}"/>
              </a:ext>
            </a:extLst>
          </p:cNvPr>
          <p:cNvSpPr txBox="1"/>
          <p:nvPr/>
        </p:nvSpPr>
        <p:spPr>
          <a:xfrm>
            <a:off x="195385" y="994997"/>
            <a:ext cx="1169181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cílevědomá činnost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kreativní činnost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přidaná hodnota a užitek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riziko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cyklický proces</a:t>
            </a:r>
          </a:p>
        </p:txBody>
      </p:sp>
    </p:spTree>
    <p:extLst>
      <p:ext uri="{BB962C8B-B14F-4D97-AF65-F5344CB8AC3E}">
        <p14:creationId xmlns:p14="http://schemas.microsoft.com/office/powerpoint/2010/main" val="348927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55EA5-1DB5-61CB-DCFB-34AB018A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85" y="114809"/>
            <a:ext cx="10515600" cy="947860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938518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7384C50-E61B-64A6-191A-F8D0E04D2783}"/>
              </a:ext>
            </a:extLst>
          </p:cNvPr>
          <p:cNvCxnSpPr>
            <a:cxnSpLocks/>
          </p:cNvCxnSpPr>
          <p:nvPr/>
        </p:nvCxnSpPr>
        <p:spPr>
          <a:xfrm>
            <a:off x="195385" y="890954"/>
            <a:ext cx="115198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6FF752-3B6A-FFD2-5D25-CB2B650467C0}"/>
              </a:ext>
            </a:extLst>
          </p:cNvPr>
          <p:cNvSpPr txBox="1"/>
          <p:nvPr/>
        </p:nvSpPr>
        <p:spPr>
          <a:xfrm>
            <a:off x="195385" y="4733502"/>
            <a:ext cx="1151987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schopnost nacházet nejlepší řešení a dosahovat nejlepších výsledků při minimalizaci rizik.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A1AE06C-13C9-65C1-71CF-167733DD6527}"/>
              </a:ext>
            </a:extLst>
          </p:cNvPr>
          <p:cNvSpPr txBox="1">
            <a:spLocks/>
          </p:cNvSpPr>
          <p:nvPr/>
        </p:nvSpPr>
        <p:spPr>
          <a:xfrm>
            <a:off x="264958" y="3860343"/>
            <a:ext cx="10515600" cy="947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PODNIKAVOST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25C9B11-D6C3-060B-3081-8110956A12A1}"/>
              </a:ext>
            </a:extLst>
          </p:cNvPr>
          <p:cNvCxnSpPr>
            <a:cxnSpLocks/>
          </p:cNvCxnSpPr>
          <p:nvPr/>
        </p:nvCxnSpPr>
        <p:spPr>
          <a:xfrm>
            <a:off x="264958" y="4601563"/>
            <a:ext cx="115198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937B29-DFE8-9219-FCF4-864D0965CD27}"/>
              </a:ext>
            </a:extLst>
          </p:cNvPr>
          <p:cNvSpPr txBox="1"/>
          <p:nvPr/>
        </p:nvSpPr>
        <p:spPr>
          <a:xfrm>
            <a:off x="95739" y="1001539"/>
            <a:ext cx="11519877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Subjekt, v němž dochází k přeměně zdrojů (vstupů) ve statky a služby (výstupy).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Organizovaná hospodářská jednotka v němž, se zhotovují, vyrábějí a prodávají výrobky (věcné statky) a poskytují služby.</a:t>
            </a:r>
          </a:p>
        </p:txBody>
      </p:sp>
    </p:spTree>
    <p:extLst>
      <p:ext uri="{BB962C8B-B14F-4D97-AF65-F5344CB8AC3E}">
        <p14:creationId xmlns:p14="http://schemas.microsoft.com/office/powerpoint/2010/main" val="1157105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55EA5-1DB5-61CB-DCFB-34AB018A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85" y="53679"/>
            <a:ext cx="10515600" cy="947860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BARIÉRY PODNIKÁNÍ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938518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7384C50-E61B-64A6-191A-F8D0E04D2783}"/>
              </a:ext>
            </a:extLst>
          </p:cNvPr>
          <p:cNvCxnSpPr>
            <a:cxnSpLocks/>
          </p:cNvCxnSpPr>
          <p:nvPr/>
        </p:nvCxnSpPr>
        <p:spPr>
          <a:xfrm>
            <a:off x="195385" y="890954"/>
            <a:ext cx="115198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937B29-DFE8-9219-FCF4-864D0965CD27}"/>
              </a:ext>
            </a:extLst>
          </p:cNvPr>
          <p:cNvSpPr txBox="1"/>
          <p:nvPr/>
        </p:nvSpPr>
        <p:spPr>
          <a:xfrm>
            <a:off x="195385" y="1027948"/>
            <a:ext cx="11324492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Faktory, které způsobují, že člověk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nechce, neumí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nemůže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podnikat.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Bariéry podnikání dělíme na: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INTERNÍ BARIÉRY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EXTERNÍ BARIÉRY</a:t>
            </a:r>
          </a:p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7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938518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937B29-DFE8-9219-FCF4-864D0965CD27}"/>
              </a:ext>
            </a:extLst>
          </p:cNvPr>
          <p:cNvSpPr txBox="1"/>
          <p:nvPr/>
        </p:nvSpPr>
        <p:spPr>
          <a:xfrm>
            <a:off x="357722" y="222878"/>
            <a:ext cx="11208112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INTERNÍ BARIÉRY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nechce podnikat: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Chybí motiv k podnikání (má dobré zaměstnání).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Obavy z rizika podnikání (nedostatek sebedůvěry).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vlastnosti (nedostatek cílevědomosti).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neumí podnikat: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Chybí předmět podnikání.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Neumí využít příležitost.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Nezná základní náležitosti potřebné pro podnikání.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Nedostatek předpokladů pro podnikání.</a:t>
            </a: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nemůže podnikat: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Nemá dostatečné zdroje, prostory.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Nemá podporu okolí (rodiny, společníků, banky).</a:t>
            </a:r>
          </a:p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64D9258-85EF-98D3-1263-C6E509CFF452}"/>
              </a:ext>
            </a:extLst>
          </p:cNvPr>
          <p:cNvCxnSpPr/>
          <p:nvPr/>
        </p:nvCxnSpPr>
        <p:spPr>
          <a:xfrm>
            <a:off x="447261" y="675862"/>
            <a:ext cx="891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9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938518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937B29-DFE8-9219-FCF4-864D0965CD27}"/>
              </a:ext>
            </a:extLst>
          </p:cNvPr>
          <p:cNvSpPr txBox="1"/>
          <p:nvPr/>
        </p:nvSpPr>
        <p:spPr>
          <a:xfrm>
            <a:off x="254001" y="222878"/>
            <a:ext cx="11361615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EXTERNÍ BARIÉRY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prostředí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Legislativní požadavky.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Obchodně-pracovní vztahy.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Ekologické požadavky.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 prostředí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Daně a cla.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Účetnictví.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Podnikatelská infrastruktura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Bankovní služby a pojišťovny.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Veřejné mínění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Názory na podnikání a podnikatele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F552BF7C-CCED-785A-130E-72CC42A6276D}"/>
              </a:ext>
            </a:extLst>
          </p:cNvPr>
          <p:cNvCxnSpPr/>
          <p:nvPr/>
        </p:nvCxnSpPr>
        <p:spPr>
          <a:xfrm>
            <a:off x="417443" y="705679"/>
            <a:ext cx="754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267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938518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937B29-DFE8-9219-FCF4-864D0965CD27}"/>
              </a:ext>
            </a:extLst>
          </p:cNvPr>
          <p:cNvSpPr txBox="1"/>
          <p:nvPr/>
        </p:nvSpPr>
        <p:spPr>
          <a:xfrm>
            <a:off x="254001" y="222878"/>
            <a:ext cx="11361615" cy="3177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KLASTR</a:t>
            </a:r>
          </a:p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Je soubor regionálně propojených společností nebo podnikatelů a přidružených institucí a organizací jejichž vazby mají potenciál k upevnění a zvýšení konkurenceschopnosti.</a:t>
            </a:r>
          </a:p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08C78D8-C7BF-959D-5FCA-030ACBE6EC6B}"/>
              </a:ext>
            </a:extLst>
          </p:cNvPr>
          <p:cNvCxnSpPr/>
          <p:nvPr/>
        </p:nvCxnSpPr>
        <p:spPr>
          <a:xfrm>
            <a:off x="407504" y="785191"/>
            <a:ext cx="110498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43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938518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937B29-DFE8-9219-FCF4-864D0965CD27}"/>
              </a:ext>
            </a:extLst>
          </p:cNvPr>
          <p:cNvSpPr txBox="1"/>
          <p:nvPr/>
        </p:nvSpPr>
        <p:spPr>
          <a:xfrm>
            <a:off x="254001" y="222878"/>
            <a:ext cx="11361615" cy="7455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PŘÍNOSY MALÝCH A STŘEDNÍCH PODNIKŮ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nedílná součást národní ekonomiky,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garance svobody,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šance ke svobodnému uplatnění občanů a k seberealizaci,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reprezentují místní vlastnické poměry,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přidaná hodnota podnikání  a efekty podnikání zůstávají v místě podnikání (region, stát),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spjatost s regionem (zaměstnanost, ekonomické přínosy, sponzorství),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působí jako protipól monopolů,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vyšší flexibilita, rychlejší snahy o úspory a zeštíhlení,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08C78D8-C7BF-959D-5FCA-030ACBE6EC6B}"/>
              </a:ext>
            </a:extLst>
          </p:cNvPr>
          <p:cNvCxnSpPr/>
          <p:nvPr/>
        </p:nvCxnSpPr>
        <p:spPr>
          <a:xfrm>
            <a:off x="407504" y="785191"/>
            <a:ext cx="110498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8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938518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937B29-DFE8-9219-FCF4-864D0965CD27}"/>
              </a:ext>
            </a:extLst>
          </p:cNvPr>
          <p:cNvSpPr txBox="1"/>
          <p:nvPr/>
        </p:nvSpPr>
        <p:spPr>
          <a:xfrm>
            <a:off x="251621" y="293823"/>
            <a:ext cx="11361615" cy="547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RIZIKA PODNIKÁNÍ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Ovlivňují podnikání a mají vliv na manažerská rozhodování.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Podnikání nese řadu rizik spojených s rozhodováním       (</a:t>
            </a:r>
            <a:r>
              <a:rPr lang="cs-CZ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čem podnikat? Jak podnikat? Kde podnikat?</a:t>
            </a:r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cs-CZ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Rovněž během celého podnikání je podnik i podnikatel vystaven rizikům (podnikatelská rizika)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Rizika se primárně dělí na interní a externí.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08C78D8-C7BF-959D-5FCA-030ACBE6EC6B}"/>
              </a:ext>
            </a:extLst>
          </p:cNvPr>
          <p:cNvCxnSpPr/>
          <p:nvPr/>
        </p:nvCxnSpPr>
        <p:spPr>
          <a:xfrm>
            <a:off x="407504" y="785191"/>
            <a:ext cx="110498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9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4603635-56D5-6286-7363-1E6DA3D7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6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MALÉ A STŘEDNÍ PODNIKÁNÍ</a:t>
            </a:r>
            <a:endParaRPr lang="en-US" sz="6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0B61EC-FD44-E2A3-7EDE-9B8E0C9711ED}"/>
              </a:ext>
            </a:extLst>
          </p:cNvPr>
          <p:cNvSpPr txBox="1"/>
          <p:nvPr/>
        </p:nvSpPr>
        <p:spPr>
          <a:xfrm>
            <a:off x="5219700" y="5715000"/>
            <a:ext cx="63991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Lenka Prachařová, Ph.D.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1E31EA7-499E-8C84-6561-6D15F409096D}"/>
              </a:ext>
            </a:extLst>
          </p:cNvPr>
          <p:cNvSpPr txBox="1"/>
          <p:nvPr/>
        </p:nvSpPr>
        <p:spPr>
          <a:xfrm>
            <a:off x="242276" y="1940438"/>
            <a:ext cx="1170744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algn="ctr"/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ÚVOD DO PROBLEMATIKY </a:t>
            </a:r>
          </a:p>
          <a:p>
            <a:pPr algn="ctr"/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MALÉHO A STŘEDNÍHO PODNIKÁNÍ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43FEFB4-2C58-9F5A-2339-3B5881D6635C}"/>
              </a:ext>
            </a:extLst>
          </p:cNvPr>
          <p:cNvCxnSpPr>
            <a:cxnSpLocks/>
          </p:cNvCxnSpPr>
          <p:nvPr/>
        </p:nvCxnSpPr>
        <p:spPr>
          <a:xfrm>
            <a:off x="777819" y="4095854"/>
            <a:ext cx="106363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AE170A21-5E56-173F-85F5-6A295FF35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6823" t="23740" r="40456" b="56696"/>
          <a:stretch/>
        </p:blipFill>
        <p:spPr>
          <a:xfrm>
            <a:off x="0" y="33214"/>
            <a:ext cx="12227647" cy="679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043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E170A21-5E56-173F-85F5-6A295FF35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6823" t="23740" r="40456" b="56696"/>
          <a:stretch/>
        </p:blipFill>
        <p:spPr>
          <a:xfrm>
            <a:off x="0" y="33214"/>
            <a:ext cx="12227647" cy="679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1E31EA7-499E-8C84-6561-6D15F409096D}"/>
              </a:ext>
            </a:extLst>
          </p:cNvPr>
          <p:cNvSpPr txBox="1"/>
          <p:nvPr/>
        </p:nvSpPr>
        <p:spPr>
          <a:xfrm>
            <a:off x="260100" y="2465290"/>
            <a:ext cx="11707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algn="ctr"/>
            <a:r>
              <a:rPr lang="cs-CZ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LEGISLATIVA PODNIKÁNÍ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43FEFB4-2C58-9F5A-2339-3B5881D6635C}"/>
              </a:ext>
            </a:extLst>
          </p:cNvPr>
          <p:cNvCxnSpPr>
            <a:cxnSpLocks/>
          </p:cNvCxnSpPr>
          <p:nvPr/>
        </p:nvCxnSpPr>
        <p:spPr>
          <a:xfrm>
            <a:off x="777819" y="4095854"/>
            <a:ext cx="106363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446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2BCEB8E-E7FC-493C-A332-C8257EE2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206" y="1451113"/>
            <a:ext cx="11847593" cy="4708718"/>
          </a:xfrm>
        </p:spPr>
        <p:txBody>
          <a:bodyPr>
            <a:noAutofit/>
          </a:bodyPr>
          <a:lstStyle/>
          <a:p>
            <a:pPr marL="571500" lvl="1" indent="0">
              <a:buSzPct val="100000"/>
              <a:buNone/>
            </a:pPr>
            <a:endParaRPr lang="cs-CZ" sz="3100" b="1" dirty="0"/>
          </a:p>
          <a:p>
            <a:pPr marL="114300" indent="0">
              <a:buNone/>
            </a:pPr>
            <a:endParaRPr lang="cs-CZ" sz="35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6E66D43-616F-4852-9647-8CC9F1920E11}"/>
              </a:ext>
            </a:extLst>
          </p:cNvPr>
          <p:cNvSpPr txBox="1"/>
          <p:nvPr/>
        </p:nvSpPr>
        <p:spPr>
          <a:xfrm>
            <a:off x="354342" y="152323"/>
            <a:ext cx="116753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ASPEKTY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7098F0D-0298-11FC-3593-D6F407FCB05F}"/>
              </a:ext>
            </a:extLst>
          </p:cNvPr>
          <p:cNvSpPr txBox="1"/>
          <p:nvPr/>
        </p:nvSpPr>
        <p:spPr>
          <a:xfrm>
            <a:off x="258341" y="849468"/>
            <a:ext cx="1167531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Podnikání sebou nese patřičné právní aspekty.</a:t>
            </a:r>
          </a:p>
          <a:p>
            <a:pPr marL="360000" indent="-3600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Právo podnikat zaručuje všem občanům ČR ústavní zákon č. 2/1993 Sb., o vyhlášení Listiny základních práv a svobod. </a:t>
            </a:r>
          </a:p>
          <a:p>
            <a:pPr marL="360000" indent="-3600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Hlava IV. </a:t>
            </a: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„Každý má právo na svobodnou volbu povolání a přípravu k němu, jakož i právo podnikat a provozovat jinou hospodářskou činnost.“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Právní, účetní a daňové předpisy v oblasti podnikání.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Volba právní formy podnikání a způsob založení.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Náležitosti dokumentů, listin a smluv.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právní ochrany podniku a produktu.</a:t>
            </a:r>
          </a:p>
          <a:p>
            <a:endParaRPr lang="cs-CZ" sz="3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FC38607-A4D2-B5E2-4E71-8ACF6B3B6A16}"/>
              </a:ext>
            </a:extLst>
          </p:cNvPr>
          <p:cNvSpPr txBox="1"/>
          <p:nvPr/>
        </p:nvSpPr>
        <p:spPr>
          <a:xfrm>
            <a:off x="258341" y="2537591"/>
            <a:ext cx="53170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3200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BD23CB99-6F87-CC35-21C6-764D032860BC}"/>
              </a:ext>
            </a:extLst>
          </p:cNvPr>
          <p:cNvCxnSpPr/>
          <p:nvPr/>
        </p:nvCxnSpPr>
        <p:spPr>
          <a:xfrm>
            <a:off x="268206" y="849468"/>
            <a:ext cx="110498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91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2BCEB8E-E7FC-493C-A332-C8257EE2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206" y="1451113"/>
            <a:ext cx="11847593" cy="4708718"/>
          </a:xfrm>
        </p:spPr>
        <p:txBody>
          <a:bodyPr>
            <a:noAutofit/>
          </a:bodyPr>
          <a:lstStyle/>
          <a:p>
            <a:pPr marL="571500" lvl="1" indent="0">
              <a:buSzPct val="100000"/>
              <a:buNone/>
            </a:pPr>
            <a:endParaRPr lang="cs-CZ" sz="3100" b="1" dirty="0"/>
          </a:p>
          <a:p>
            <a:pPr marL="114300" indent="0">
              <a:buNone/>
            </a:pPr>
            <a:endParaRPr lang="cs-CZ" sz="35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6E66D43-616F-4852-9647-8CC9F1920E11}"/>
              </a:ext>
            </a:extLst>
          </p:cNvPr>
          <p:cNvSpPr txBox="1"/>
          <p:nvPr/>
        </p:nvSpPr>
        <p:spPr>
          <a:xfrm>
            <a:off x="268206" y="1195871"/>
            <a:ext cx="1186732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 č. 89/2012 Sb., 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občanský zákoník.</a:t>
            </a:r>
            <a:endParaRPr lang="cs-CZ" sz="3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 č. 90/2012 Sb., 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obchodních společnostech a družstvech.</a:t>
            </a: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 č. 304/2013 Sb., 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veřejných rejstřících právnických a fyzických osob</a:t>
            </a: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3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 č. 455/1991 Sb., 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živnostenském podnikání.</a:t>
            </a: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 č. 262/2006 Sb., 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zákoník práce</a:t>
            </a: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3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Bef>
                <a:spcPts val="600"/>
              </a:spcBef>
              <a:spcAft>
                <a:spcPts val="1200"/>
              </a:spcAft>
            </a:pP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B9E8C52A-F921-A710-94AF-5DEE13115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06" y="390169"/>
            <a:ext cx="9243542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PŘEDPISY V PODNIKÁNÍ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B0F43D0-29FD-F6B2-41F9-1379481197E9}"/>
              </a:ext>
            </a:extLst>
          </p:cNvPr>
          <p:cNvCxnSpPr/>
          <p:nvPr/>
        </p:nvCxnSpPr>
        <p:spPr>
          <a:xfrm>
            <a:off x="351693" y="990537"/>
            <a:ext cx="110509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35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2BCEB8E-E7FC-493C-A332-C8257EE2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206" y="1451113"/>
            <a:ext cx="11847593" cy="4708718"/>
          </a:xfrm>
        </p:spPr>
        <p:txBody>
          <a:bodyPr>
            <a:noAutofit/>
          </a:bodyPr>
          <a:lstStyle/>
          <a:p>
            <a:pPr marL="571500" lvl="1" indent="0">
              <a:buSzPct val="100000"/>
              <a:buNone/>
            </a:pPr>
            <a:endParaRPr lang="cs-CZ" sz="3100" b="1" dirty="0"/>
          </a:p>
          <a:p>
            <a:pPr marL="114300" indent="0">
              <a:buNone/>
            </a:pPr>
            <a:endParaRPr lang="cs-CZ" sz="35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6E66D43-616F-4852-9647-8CC9F1920E11}"/>
              </a:ext>
            </a:extLst>
          </p:cNvPr>
          <p:cNvSpPr txBox="1"/>
          <p:nvPr/>
        </p:nvSpPr>
        <p:spPr>
          <a:xfrm>
            <a:off x="248478" y="1108712"/>
            <a:ext cx="118673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FontTx/>
              <a:buChar char="-"/>
            </a:pPr>
            <a:r>
              <a:rPr lang="cs-CZ" sz="3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ymezuje základní pojmy 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(fyzická osoba, právnická osoba, podnikatel, podnikání, korporace, orgány). </a:t>
            </a:r>
          </a:p>
          <a:p>
            <a:pPr marL="360000" indent="-360000">
              <a:spcAft>
                <a:spcPts val="1800"/>
              </a:spcAft>
              <a:buFontTx/>
              <a:buChar char="-"/>
            </a:pPr>
            <a:r>
              <a:rPr lang="cs-CZ" sz="3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bsahuje úpravu obecných otázek souvisejících s podnikáním 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(jednání podnikatele, smluvní vztahy, odpovědnost). </a:t>
            </a:r>
          </a:p>
        </p:txBody>
      </p:sp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B9E8C52A-F921-A710-94AF-5DEE13115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06" y="390169"/>
            <a:ext cx="9243542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OBČANSKÝ ZÁKONÍK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C5DD27A-E03E-5BBE-052E-696127C47701}"/>
              </a:ext>
            </a:extLst>
          </p:cNvPr>
          <p:cNvCxnSpPr/>
          <p:nvPr/>
        </p:nvCxnSpPr>
        <p:spPr>
          <a:xfrm>
            <a:off x="351693" y="990537"/>
            <a:ext cx="110509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893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2BCEB8E-E7FC-493C-A332-C8257EE2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206" y="1451113"/>
            <a:ext cx="11847593" cy="4708718"/>
          </a:xfrm>
        </p:spPr>
        <p:txBody>
          <a:bodyPr>
            <a:noAutofit/>
          </a:bodyPr>
          <a:lstStyle/>
          <a:p>
            <a:pPr marL="571500" lvl="1" indent="0">
              <a:buSzPct val="100000"/>
              <a:buNone/>
            </a:pPr>
            <a:endParaRPr lang="cs-CZ" sz="3100" b="1" dirty="0"/>
          </a:p>
          <a:p>
            <a:pPr marL="114300" indent="0">
              <a:buNone/>
            </a:pPr>
            <a:endParaRPr lang="cs-CZ" sz="35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6E66D43-616F-4852-9647-8CC9F1920E11}"/>
              </a:ext>
            </a:extLst>
          </p:cNvPr>
          <p:cNvSpPr txBox="1"/>
          <p:nvPr/>
        </p:nvSpPr>
        <p:spPr>
          <a:xfrm>
            <a:off x="382954" y="1305203"/>
            <a:ext cx="116467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800"/>
              </a:spcAft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3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ákon o obchodních korporacích.</a:t>
            </a:r>
          </a:p>
          <a:p>
            <a:pPr marL="360000" indent="-360000">
              <a:spcAft>
                <a:spcPts val="1800"/>
              </a:spcAft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Obsahuje podrobnou 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úpravu jednotlivých typů obchodních společností a družstev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0" indent="-360000">
              <a:buFontTx/>
              <a:buChar char="-"/>
            </a:pPr>
            <a:r>
              <a:rPr lang="cs-CZ" sz="3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Typy obchodních společností:</a:t>
            </a:r>
          </a:p>
          <a:p>
            <a:pPr marL="360000" indent="540000"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Veřejná obchodní společnost - v. o. s.</a:t>
            </a:r>
          </a:p>
          <a:p>
            <a:pPr marL="360000" indent="540000"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Komanditní společnost - k. s.</a:t>
            </a:r>
          </a:p>
          <a:p>
            <a:pPr marL="360000" indent="540000"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 ručením omezeným - s. r. o.</a:t>
            </a:r>
          </a:p>
          <a:p>
            <a:pPr marL="360000" indent="540000">
              <a:buFont typeface="Wingdings" panose="05000000000000000000" pitchFamily="2" charset="2"/>
              <a:buChar char="§"/>
            </a:pPr>
            <a:r>
              <a:rPr lang="cs-CZ" sz="30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Akciová společnost - a. s.</a:t>
            </a:r>
          </a:p>
        </p:txBody>
      </p:sp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B9E8C52A-F921-A710-94AF-5DEE13115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05" y="320595"/>
            <a:ext cx="11533025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O OBCHODNÍCH SPOLEČNOSTECH A DRUŽSTVECH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B6C0C04-4834-E505-8C2E-7393CFB4F07A}"/>
              </a:ext>
            </a:extLst>
          </p:cNvPr>
          <p:cNvCxnSpPr/>
          <p:nvPr/>
        </p:nvCxnSpPr>
        <p:spPr>
          <a:xfrm flipV="1">
            <a:off x="268206" y="1062892"/>
            <a:ext cx="11306379" cy="5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174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2BCEB8E-E7FC-493C-A332-C8257EE2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206" y="1451113"/>
            <a:ext cx="11847593" cy="4708718"/>
          </a:xfrm>
        </p:spPr>
        <p:txBody>
          <a:bodyPr>
            <a:noAutofit/>
          </a:bodyPr>
          <a:lstStyle/>
          <a:p>
            <a:pPr marL="571500" lvl="1" indent="0">
              <a:buSzPct val="100000"/>
              <a:buNone/>
            </a:pPr>
            <a:endParaRPr lang="cs-CZ" sz="3100" b="1" dirty="0"/>
          </a:p>
          <a:p>
            <a:pPr marL="114300" indent="0">
              <a:buNone/>
            </a:pPr>
            <a:endParaRPr lang="cs-CZ" sz="35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6E66D43-616F-4852-9647-8CC9F1920E11}"/>
              </a:ext>
            </a:extLst>
          </p:cNvPr>
          <p:cNvSpPr txBox="1"/>
          <p:nvPr/>
        </p:nvSpPr>
        <p:spPr>
          <a:xfrm>
            <a:off x="248478" y="1029918"/>
            <a:ext cx="11867321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Obsahuje úpravu obchodního rejstříku.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pravuje postup zápisu do OR prováděné notářem.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Stanovuje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které 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za jakých 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podmínek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jaké 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údaje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do OR zapisují.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pravuje postupy zápisu do OR prováděné notářem.</a:t>
            </a:r>
          </a:p>
          <a:p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B9E8C52A-F921-A710-94AF-5DEE13115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06" y="280754"/>
            <a:ext cx="10915609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O VEŘEJNÝCH REJSTŘÍCÍCH P.O. A F.O.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A46CD223-A0A7-15EF-4995-4462A1364559}"/>
              </a:ext>
            </a:extLst>
          </p:cNvPr>
          <p:cNvCxnSpPr/>
          <p:nvPr/>
        </p:nvCxnSpPr>
        <p:spPr>
          <a:xfrm flipV="1">
            <a:off x="268206" y="842045"/>
            <a:ext cx="11306379" cy="5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15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2BCEB8E-E7FC-493C-A332-C8257EE2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206" y="1451113"/>
            <a:ext cx="11847593" cy="4708718"/>
          </a:xfrm>
        </p:spPr>
        <p:txBody>
          <a:bodyPr>
            <a:noAutofit/>
          </a:bodyPr>
          <a:lstStyle/>
          <a:p>
            <a:pPr marL="571500" lvl="1" indent="0">
              <a:buSzPct val="100000"/>
              <a:buNone/>
            </a:pPr>
            <a:endParaRPr lang="cs-CZ" sz="3100" b="1" dirty="0"/>
          </a:p>
          <a:p>
            <a:pPr marL="114300" indent="0">
              <a:buNone/>
            </a:pPr>
            <a:endParaRPr lang="cs-CZ" sz="35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6E66D43-616F-4852-9647-8CC9F1920E11}"/>
              </a:ext>
            </a:extLst>
          </p:cNvPr>
          <p:cNvSpPr txBox="1"/>
          <p:nvPr/>
        </p:nvSpPr>
        <p:spPr>
          <a:xfrm>
            <a:off x="361991" y="1052560"/>
            <a:ext cx="1186732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cs-CZ" sz="3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ivnostenský zákon.</a:t>
            </a:r>
            <a:endParaRPr lang="cs-CZ" sz="3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3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ymezuje jednotlivé typy živností.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Stanovuje podmínky pro vznik, změnu a zánik živnostenského oprávnění.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Definuje </a:t>
            </a:r>
            <a:r>
              <a:rPr lang="cs-CZ" sz="3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práva a povinnosti živnostníků.</a:t>
            </a:r>
          </a:p>
          <a:p>
            <a:pPr algn="just"/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B9E8C52A-F921-A710-94AF-5DEE13115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06" y="320595"/>
            <a:ext cx="9243542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 O ŽIVNOSTENSKÉM PODNIKÁNÍ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19BCDF2-2A8D-EC1B-597F-5F539822CF29}"/>
              </a:ext>
            </a:extLst>
          </p:cNvPr>
          <p:cNvCxnSpPr/>
          <p:nvPr/>
        </p:nvCxnSpPr>
        <p:spPr>
          <a:xfrm flipV="1">
            <a:off x="361991" y="826415"/>
            <a:ext cx="11306379" cy="5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6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2BCEB8E-E7FC-493C-A332-C8257EE2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206" y="1451113"/>
            <a:ext cx="11847593" cy="4708718"/>
          </a:xfrm>
        </p:spPr>
        <p:txBody>
          <a:bodyPr>
            <a:noAutofit/>
          </a:bodyPr>
          <a:lstStyle/>
          <a:p>
            <a:pPr marL="571500" lvl="1" indent="0">
              <a:buSzPct val="100000"/>
              <a:buNone/>
            </a:pPr>
            <a:endParaRPr lang="cs-CZ" sz="3100" b="1" dirty="0"/>
          </a:p>
          <a:p>
            <a:pPr marL="114300" indent="0">
              <a:buNone/>
            </a:pPr>
            <a:endParaRPr lang="cs-CZ" sz="35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6E66D43-616F-4852-9647-8CC9F1920E11}"/>
              </a:ext>
            </a:extLst>
          </p:cNvPr>
          <p:cNvSpPr txBox="1"/>
          <p:nvPr/>
        </p:nvSpPr>
        <p:spPr>
          <a:xfrm>
            <a:off x="360833" y="1116613"/>
            <a:ext cx="113063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pravuje </a:t>
            </a:r>
            <a:r>
              <a:rPr lang="cs-CZ" sz="3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výkon závislé činnosti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3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Vymezuje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podmínky, za kterých mohou podnikatelé využít dalších osob k rozvoji své podnikatelské činnosti.</a:t>
            </a:r>
            <a:endParaRPr lang="cs-CZ" sz="3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bsahuje podrobnou úpravu vzniku, změny a zániku pracovního poměru.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Stanovuje</a:t>
            </a:r>
            <a:r>
              <a:rPr lang="cs-CZ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práva a povinnosti zaměstnavatele a zaměstnanců.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B9E8C52A-F921-A710-94AF-5DEE13115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06" y="320595"/>
            <a:ext cx="9243542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ZÁKONÍK PRÁCE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5D1E0CE-049D-942A-3B08-19087ECB02D9}"/>
              </a:ext>
            </a:extLst>
          </p:cNvPr>
          <p:cNvCxnSpPr/>
          <p:nvPr/>
        </p:nvCxnSpPr>
        <p:spPr>
          <a:xfrm flipV="1">
            <a:off x="361991" y="826415"/>
            <a:ext cx="11306379" cy="5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396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2BCEB8E-E7FC-493C-A332-C8257EE2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206" y="1451113"/>
            <a:ext cx="11847593" cy="804001"/>
          </a:xfrm>
        </p:spPr>
        <p:txBody>
          <a:bodyPr>
            <a:noAutofit/>
          </a:bodyPr>
          <a:lstStyle/>
          <a:p>
            <a:pPr marL="571500" lvl="1" indent="0">
              <a:buSzPct val="100000"/>
              <a:buNone/>
            </a:pPr>
            <a:endParaRPr lang="cs-CZ" sz="3100" b="1" dirty="0"/>
          </a:p>
          <a:p>
            <a:pPr marL="114300" indent="0">
              <a:buNone/>
            </a:pPr>
            <a:endParaRPr lang="cs-CZ" sz="3500" dirty="0"/>
          </a:p>
          <a:p>
            <a:pPr marL="114300" indent="0">
              <a:buNone/>
            </a:pPr>
            <a:endParaRPr lang="cs-CZ" sz="3500" dirty="0"/>
          </a:p>
        </p:txBody>
      </p:sp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CBAE2DFB-10E4-FBD3-339B-CBD4A1DB6C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06" y="390169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FORMY PODNIKÁNÍ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0EAA812-17A3-1138-D0AB-599D8775B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801379"/>
              </p:ext>
            </p:extLst>
          </p:nvPr>
        </p:nvGraphicFramePr>
        <p:xfrm>
          <a:off x="-1" y="1356648"/>
          <a:ext cx="11847593" cy="482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64277E26-B56C-7181-B5F5-559F1F3B922C}"/>
              </a:ext>
            </a:extLst>
          </p:cNvPr>
          <p:cNvCxnSpPr/>
          <p:nvPr/>
        </p:nvCxnSpPr>
        <p:spPr>
          <a:xfrm flipV="1">
            <a:off x="361991" y="873308"/>
            <a:ext cx="11306379" cy="5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140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0AAEC-EC86-80F7-0D51-5565F508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92" y="243614"/>
            <a:ext cx="7852229" cy="684402"/>
          </a:xfrm>
        </p:spPr>
        <p:txBody>
          <a:bodyPr>
            <a:no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ŽIVNOSTENSKÉ PODNIKÁNÍ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171B534-E6B0-50FD-F6BC-A4F7356D4FC1}"/>
              </a:ext>
            </a:extLst>
          </p:cNvPr>
          <p:cNvSpPr txBox="1"/>
          <p:nvPr/>
        </p:nvSpPr>
        <p:spPr>
          <a:xfrm>
            <a:off x="354022" y="989877"/>
            <a:ext cx="112361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Nejrozšířenější forma podnikatelské činnosti v ČR.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Živnost je soustavná činnost provozovaná samostatně, vlastním jménem, na vlastní odpovědnost, za účelem dosažení zisku a za podmínek stanovených zákonem o živnostenském podnikání.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provozovat F.O. a P.O., která nemá překážky v provozování živnosti a splňuje podmínky dané živnostenským zákonem.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Splnění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všeobecných podmínek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(zletilost, svéprávnost k právním úkonům a trestní bezúhonnost).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Splnění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zvláštních podmínek,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vybraných druhů živnosti (odborná a jiná způsobilost).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1333638F-60C9-8589-0272-37FA80B8F003}"/>
              </a:ext>
            </a:extLst>
          </p:cNvPr>
          <p:cNvCxnSpPr/>
          <p:nvPr/>
        </p:nvCxnSpPr>
        <p:spPr>
          <a:xfrm flipV="1">
            <a:off x="361991" y="873308"/>
            <a:ext cx="11306379" cy="5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0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938518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937B29-DFE8-9219-FCF4-864D0965CD27}"/>
              </a:ext>
            </a:extLst>
          </p:cNvPr>
          <p:cNvSpPr txBox="1"/>
          <p:nvPr/>
        </p:nvSpPr>
        <p:spPr>
          <a:xfrm>
            <a:off x="254001" y="246324"/>
            <a:ext cx="11361615" cy="4385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PODNIKŮ</a:t>
            </a:r>
          </a:p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 dle nařízení komise EU, dělí podniky podle: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počtu zaměstnanců,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ročního obratu,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rozvahy,</a:t>
            </a:r>
          </a:p>
          <a:p>
            <a:pPr marL="17780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08C78D8-C7BF-959D-5FCA-030ACBE6EC6B}"/>
              </a:ext>
            </a:extLst>
          </p:cNvPr>
          <p:cNvCxnSpPr/>
          <p:nvPr/>
        </p:nvCxnSpPr>
        <p:spPr>
          <a:xfrm>
            <a:off x="407504" y="785191"/>
            <a:ext cx="110498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6B03978F-2440-5BB4-4F1F-04FCC93B7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4284"/>
              </p:ext>
            </p:extLst>
          </p:nvPr>
        </p:nvGraphicFramePr>
        <p:xfrm>
          <a:off x="407504" y="3230240"/>
          <a:ext cx="11361616" cy="2743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40404">
                  <a:extLst>
                    <a:ext uri="{9D8B030D-6E8A-4147-A177-3AD203B41FA5}">
                      <a16:colId xmlns:a16="http://schemas.microsoft.com/office/drawing/2014/main" val="2312121244"/>
                    </a:ext>
                  </a:extLst>
                </a:gridCol>
                <a:gridCol w="2840404">
                  <a:extLst>
                    <a:ext uri="{9D8B030D-6E8A-4147-A177-3AD203B41FA5}">
                      <a16:colId xmlns:a16="http://schemas.microsoft.com/office/drawing/2014/main" val="683894104"/>
                    </a:ext>
                  </a:extLst>
                </a:gridCol>
                <a:gridCol w="2840404">
                  <a:extLst>
                    <a:ext uri="{9D8B030D-6E8A-4147-A177-3AD203B41FA5}">
                      <a16:colId xmlns:a16="http://schemas.microsoft.com/office/drawing/2014/main" val="1959355433"/>
                    </a:ext>
                  </a:extLst>
                </a:gridCol>
                <a:gridCol w="2840404">
                  <a:extLst>
                    <a:ext uri="{9D8B030D-6E8A-4147-A177-3AD203B41FA5}">
                      <a16:colId xmlns:a16="http://schemas.microsoft.com/office/drawing/2014/main" val="1496253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ZAMĚSTNANCŮ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ROČNÍ OBRAT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 ROZVAHY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4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Mikro podnik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2 mil.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2 mil.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68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Malý podnik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10 mil.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10 mil.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44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Střední podnik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50 mil.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43 mil.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71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Velký podnik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min.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min. 50 mil.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min. 43 mil.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97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415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0AAEC-EC86-80F7-0D51-5565F508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91" y="337417"/>
            <a:ext cx="7852229" cy="684402"/>
          </a:xfrm>
        </p:spPr>
        <p:txBody>
          <a:bodyPr>
            <a:no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DĚLENÍ ŽIVNOSTI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0B7272-91D4-C34E-11F1-4CA5A74E3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83" y="1544212"/>
            <a:ext cx="12192000" cy="91605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OHLAŠOVACÍ                       KONCESOVANÉ</a:t>
            </a:r>
          </a:p>
          <a:p>
            <a:pPr marL="114300" indent="0">
              <a:buNone/>
            </a:pPr>
            <a:endParaRPr lang="cs-CZ" sz="3800" dirty="0"/>
          </a:p>
          <a:p>
            <a:endParaRPr lang="cs-CZ" sz="3800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E60049-B9F3-4E8D-4674-39B450B80A26}"/>
              </a:ext>
            </a:extLst>
          </p:cNvPr>
          <p:cNvSpPr txBox="1"/>
          <p:nvPr/>
        </p:nvSpPr>
        <p:spPr>
          <a:xfrm>
            <a:off x="1942088" y="2337436"/>
            <a:ext cx="26784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ŘEMESLNÉ</a:t>
            </a:r>
          </a:p>
          <a:p>
            <a:pPr marL="114300" indent="0" algn="ctr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VÁZANÉ</a:t>
            </a:r>
          </a:p>
          <a:p>
            <a:pPr marL="114300" indent="0" algn="ctr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VOLNÉ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70F58B5-93C4-DA09-C9BE-5944B042BF61}"/>
              </a:ext>
            </a:extLst>
          </p:cNvPr>
          <p:cNvSpPr txBox="1"/>
          <p:nvPr/>
        </p:nvSpPr>
        <p:spPr>
          <a:xfrm>
            <a:off x="858228" y="4189459"/>
            <a:ext cx="5237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Vzniká dnem ohlášení.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8E4530-0E6C-2970-7C32-01767B109E20}"/>
              </a:ext>
            </a:extLst>
          </p:cNvPr>
          <p:cNvSpPr txBox="1"/>
          <p:nvPr/>
        </p:nvSpPr>
        <p:spPr>
          <a:xfrm>
            <a:off x="6491926" y="4111342"/>
            <a:ext cx="561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Vzniká  rozhodnutím správního orgánu, dnem nabytí koncese.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11A9BE3-A491-3A08-B1A8-EFE970E76D7D}"/>
              </a:ext>
            </a:extLst>
          </p:cNvPr>
          <p:cNvCxnSpPr/>
          <p:nvPr/>
        </p:nvCxnSpPr>
        <p:spPr>
          <a:xfrm flipV="1">
            <a:off x="361991" y="873308"/>
            <a:ext cx="11306379" cy="5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4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0AAEC-EC86-80F7-0D51-5565F508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60" y="358983"/>
            <a:ext cx="7852229" cy="684402"/>
          </a:xfrm>
        </p:spPr>
        <p:txBody>
          <a:bodyPr>
            <a:no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ŘEMESLNÉ ŽIVNOSTI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E60049-B9F3-4E8D-4674-39B450B80A26}"/>
              </a:ext>
            </a:extLst>
          </p:cNvPr>
          <p:cNvSpPr txBox="1"/>
          <p:nvPr/>
        </p:nvSpPr>
        <p:spPr>
          <a:xfrm>
            <a:off x="-122757" y="1043385"/>
            <a:ext cx="1165964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definovány v příloze č. 1 živnostenského zákona.</a:t>
            </a:r>
          </a:p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Uchazeč musí splnit všeobecné podmínky a zvláštní podmínky pro získání řemeslné živnosti. </a:t>
            </a:r>
          </a:p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Zvláštní podmínkou je doložení dokladu o řádném ukončení studia nebo odborné a profesní kvalifikace.</a:t>
            </a:r>
          </a:p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Pekařství, mlékárenství, pivovarnictví, kadeřnictví, kominictví, zámečnictví.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1BC410A-7ED8-0E8A-B99F-33C196370C14}"/>
              </a:ext>
            </a:extLst>
          </p:cNvPr>
          <p:cNvCxnSpPr/>
          <p:nvPr/>
        </p:nvCxnSpPr>
        <p:spPr>
          <a:xfrm flipV="1">
            <a:off x="330460" y="893468"/>
            <a:ext cx="11306379" cy="5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64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0AAEC-EC86-80F7-0D51-5565F508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0" y="348903"/>
            <a:ext cx="7852229" cy="684402"/>
          </a:xfrm>
        </p:spPr>
        <p:txBody>
          <a:bodyPr>
            <a:no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VÁZANÉ ŽIVNOSTI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E60049-B9F3-4E8D-4674-39B450B80A26}"/>
              </a:ext>
            </a:extLst>
          </p:cNvPr>
          <p:cNvSpPr txBox="1"/>
          <p:nvPr/>
        </p:nvSpPr>
        <p:spPr>
          <a:xfrm>
            <a:off x="-121381" y="1138593"/>
            <a:ext cx="120490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3600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endParaRPr lang="cs-CZ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070720-6B77-6A10-ABC8-9816808E907E}"/>
              </a:ext>
            </a:extLst>
          </p:cNvPr>
          <p:cNvSpPr txBox="1"/>
          <p:nvPr/>
        </p:nvSpPr>
        <p:spPr>
          <a:xfrm>
            <a:off x="0" y="1033305"/>
            <a:ext cx="115656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definovány v příloze č. 2 živnostenského zákona.</a:t>
            </a:r>
          </a:p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Uchazeč musí splnit všeobecné podmínky a zvláštní podmínky týkající se oborné způsobilosti.</a:t>
            </a:r>
          </a:p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Geodetické práce, optika, projektová činnost, reality, revize, provozování autoškoly.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67B547F8-5038-7493-D38F-0F12F1AE5ADB}"/>
              </a:ext>
            </a:extLst>
          </p:cNvPr>
          <p:cNvCxnSpPr/>
          <p:nvPr/>
        </p:nvCxnSpPr>
        <p:spPr>
          <a:xfrm flipV="1">
            <a:off x="361991" y="873308"/>
            <a:ext cx="11306379" cy="5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76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0AAEC-EC86-80F7-0D51-5565F508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91" y="348903"/>
            <a:ext cx="7852229" cy="684402"/>
          </a:xfrm>
        </p:spPr>
        <p:txBody>
          <a:bodyPr>
            <a:no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VOLNÉ ŽIVNOSTI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E60049-B9F3-4E8D-4674-39B450B80A26}"/>
              </a:ext>
            </a:extLst>
          </p:cNvPr>
          <p:cNvSpPr txBox="1"/>
          <p:nvPr/>
        </p:nvSpPr>
        <p:spPr>
          <a:xfrm>
            <a:off x="-121381" y="1138593"/>
            <a:ext cx="120490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3600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endParaRPr lang="cs-CZ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070720-6B77-6A10-ABC8-9816808E907E}"/>
              </a:ext>
            </a:extLst>
          </p:cNvPr>
          <p:cNvSpPr txBox="1"/>
          <p:nvPr/>
        </p:nvSpPr>
        <p:spPr>
          <a:xfrm>
            <a:off x="0" y="964640"/>
            <a:ext cx="1204904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nejjednodušší živnosti.</a:t>
            </a:r>
          </a:p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provozovány na základě ohlášení živnostenskému úřadu.</a:t>
            </a:r>
          </a:p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Uchazeč musí splnil pouze všeobecné podmínky, není kladena oborná způsobilost.</a:t>
            </a:r>
          </a:p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Výroba, obchod a služby neuvedené v přílohách 1 až 3 zákona o živnostenském podnikání.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C04751A-4868-5767-4447-88F15ECB19C5}"/>
              </a:ext>
            </a:extLst>
          </p:cNvPr>
          <p:cNvCxnSpPr/>
          <p:nvPr/>
        </p:nvCxnSpPr>
        <p:spPr>
          <a:xfrm flipV="1">
            <a:off x="361991" y="873308"/>
            <a:ext cx="11306379" cy="5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41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0AAEC-EC86-80F7-0D51-5565F508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91" y="348903"/>
            <a:ext cx="7852229" cy="684402"/>
          </a:xfrm>
        </p:spPr>
        <p:txBody>
          <a:bodyPr>
            <a:no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KONCESOVANÉ ŽIVNOSTI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E60049-B9F3-4E8D-4674-39B450B80A26}"/>
              </a:ext>
            </a:extLst>
          </p:cNvPr>
          <p:cNvSpPr txBox="1"/>
          <p:nvPr/>
        </p:nvSpPr>
        <p:spPr>
          <a:xfrm>
            <a:off x="-121381" y="1138593"/>
            <a:ext cx="120490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3600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endParaRPr lang="cs-CZ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070720-6B77-6A10-ABC8-9816808E907E}"/>
              </a:ext>
            </a:extLst>
          </p:cNvPr>
          <p:cNvSpPr txBox="1"/>
          <p:nvPr/>
        </p:nvSpPr>
        <p:spPr>
          <a:xfrm>
            <a:off x="-9340" y="960952"/>
            <a:ext cx="1204904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definovány v příloze č. 3 živnostenského zákona.</a:t>
            </a:r>
          </a:p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Vydání koncese povoluje příslušný státní orgán.</a:t>
            </a:r>
          </a:p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Koncese je vydána na základě splnění podmínek daných zákonem a doložením odborné způsobilosti.</a:t>
            </a:r>
          </a:p>
          <a:p>
            <a:pPr marL="81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 a úprava lihu, výzkum a výroba výbušnin, výroba a zpracování paliv, výroba a rozvod tepelné energie.</a:t>
            </a:r>
          </a:p>
          <a:p>
            <a:pPr marL="931500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99DBC87D-0E80-63D0-1B5C-D43939165CE0}"/>
              </a:ext>
            </a:extLst>
          </p:cNvPr>
          <p:cNvCxnSpPr/>
          <p:nvPr/>
        </p:nvCxnSpPr>
        <p:spPr>
          <a:xfrm flipV="1">
            <a:off x="361991" y="873308"/>
            <a:ext cx="11306379" cy="54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72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7546EAF7-5707-01B1-CE30-57E0B9CF4E28}"/>
              </a:ext>
            </a:extLst>
          </p:cNvPr>
          <p:cNvSpPr/>
          <p:nvPr/>
        </p:nvSpPr>
        <p:spPr>
          <a:xfrm>
            <a:off x="268206" y="1388400"/>
            <a:ext cx="10244467" cy="371193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2BCEB8E-E7FC-493C-A332-C8257EE2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854" y="1074641"/>
            <a:ext cx="11847593" cy="4708718"/>
          </a:xfrm>
        </p:spPr>
        <p:txBody>
          <a:bodyPr>
            <a:noAutofit/>
          </a:bodyPr>
          <a:lstStyle/>
          <a:p>
            <a:pPr marL="571500" lvl="1" indent="0">
              <a:buSzPct val="100000"/>
              <a:buNone/>
            </a:pPr>
            <a:endParaRPr lang="cs-CZ" sz="3100" b="1" dirty="0"/>
          </a:p>
          <a:p>
            <a:pPr marL="114300" indent="0">
              <a:buNone/>
            </a:pPr>
            <a:endParaRPr lang="cs-CZ" sz="3500" dirty="0"/>
          </a:p>
        </p:txBody>
      </p:sp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CBAE2DFB-10E4-FBD3-339B-CBD4A1DB6C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06" y="390169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 VYŘÍZENÍ ŽIVNOSTI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F981730-4CE2-4FBD-88DC-131882803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764400"/>
              </p:ext>
            </p:extLst>
          </p:nvPr>
        </p:nvGraphicFramePr>
        <p:xfrm>
          <a:off x="268206" y="1768316"/>
          <a:ext cx="12960626" cy="411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Skupina 5">
            <a:extLst>
              <a:ext uri="{FF2B5EF4-FFF2-40B4-BE49-F238E27FC236}">
                <a16:creationId xmlns:a16="http://schemas.microsoft.com/office/drawing/2014/main" id="{8D155FB0-3A89-FD0E-C508-169F4F533C21}"/>
              </a:ext>
            </a:extLst>
          </p:cNvPr>
          <p:cNvGrpSpPr/>
          <p:nvPr/>
        </p:nvGrpSpPr>
        <p:grpSpPr>
          <a:xfrm>
            <a:off x="542854" y="1084966"/>
            <a:ext cx="9072438" cy="606868"/>
            <a:chOff x="287097" y="58890"/>
            <a:chExt cx="9072438" cy="606868"/>
          </a:xfrm>
          <a:scene3d>
            <a:camera prst="orthographicFront"/>
            <a:lightRig rig="flat" dir="t"/>
          </a:scene3d>
        </p:grpSpPr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23801FF5-948F-E7A1-9AD7-9BE161A0EA36}"/>
                </a:ext>
              </a:extLst>
            </p:cNvPr>
            <p:cNvSpPr/>
            <p:nvPr/>
          </p:nvSpPr>
          <p:spPr>
            <a:xfrm>
              <a:off x="287097" y="58890"/>
              <a:ext cx="9072438" cy="606868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28575">
              <a:solidFill>
                <a:schemeClr val="accent5">
                  <a:lumMod val="5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Obdélník: se zakulacenými rohy 4">
              <a:extLst>
                <a:ext uri="{FF2B5EF4-FFF2-40B4-BE49-F238E27FC236}">
                  <a16:creationId xmlns:a16="http://schemas.microsoft.com/office/drawing/2014/main" id="{EAA34C17-2612-9DC6-942A-30B503ADCCAC}"/>
                </a:ext>
              </a:extLst>
            </p:cNvPr>
            <p:cNvSpPr txBox="1"/>
            <p:nvPr/>
          </p:nvSpPr>
          <p:spPr>
            <a:xfrm>
              <a:off x="316722" y="88515"/>
              <a:ext cx="9013188" cy="5476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17" tIns="0" rIns="342917" bIns="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b="1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SPLNĚNÍ PODMÍNEK A VYPLNĚNÍ FORMULÁŘE</a:t>
              </a:r>
              <a:endParaRPr lang="cs-CZ" sz="2400" b="1" i="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Obdélník 10">
            <a:extLst>
              <a:ext uri="{FF2B5EF4-FFF2-40B4-BE49-F238E27FC236}">
                <a16:creationId xmlns:a16="http://schemas.microsoft.com/office/drawing/2014/main" id="{952485F8-B9C7-F64F-0112-DCFDE004A8AA}"/>
              </a:ext>
            </a:extLst>
          </p:cNvPr>
          <p:cNvSpPr/>
          <p:nvPr/>
        </p:nvSpPr>
        <p:spPr>
          <a:xfrm>
            <a:off x="276371" y="6269069"/>
            <a:ext cx="10236302" cy="397524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D718470-C32D-BD60-0C6D-5D7CDF2A7FB3}"/>
              </a:ext>
            </a:extLst>
          </p:cNvPr>
          <p:cNvGrpSpPr/>
          <p:nvPr/>
        </p:nvGrpSpPr>
        <p:grpSpPr>
          <a:xfrm>
            <a:off x="521394" y="5979012"/>
            <a:ext cx="9072438" cy="606868"/>
            <a:chOff x="287097" y="58890"/>
            <a:chExt cx="9072438" cy="606868"/>
          </a:xfrm>
          <a:scene3d>
            <a:camera prst="orthographicFront"/>
            <a:lightRig rig="flat" dir="t"/>
          </a:scene3d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37BFDF81-5E57-415B-1263-EC73385C5517}"/>
                </a:ext>
              </a:extLst>
            </p:cNvPr>
            <p:cNvSpPr/>
            <p:nvPr/>
          </p:nvSpPr>
          <p:spPr>
            <a:xfrm>
              <a:off x="287097" y="58890"/>
              <a:ext cx="9072438" cy="606868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28575">
              <a:solidFill>
                <a:schemeClr val="accent5">
                  <a:lumMod val="5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7E74F4FB-41AA-18BD-EE0E-7546A2B60948}"/>
                </a:ext>
              </a:extLst>
            </p:cNvPr>
            <p:cNvSpPr txBox="1"/>
            <p:nvPr/>
          </p:nvSpPr>
          <p:spPr>
            <a:xfrm>
              <a:off x="316722" y="88515"/>
              <a:ext cx="9013188" cy="5476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17" tIns="0" rIns="342917" bIns="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400" b="1" i="0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ZAPSÁNÍ DO ŽIVNOSTENSKÉHO REJSTŘÍKU ŽÚ</a:t>
              </a:r>
            </a:p>
          </p:txBody>
        </p:sp>
      </p:grp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66E5034-FF27-4BD6-AB44-6F1AEB7EA0BB}"/>
              </a:ext>
            </a:extLst>
          </p:cNvPr>
          <p:cNvCxnSpPr>
            <a:cxnSpLocks/>
          </p:cNvCxnSpPr>
          <p:nvPr/>
        </p:nvCxnSpPr>
        <p:spPr>
          <a:xfrm>
            <a:off x="268206" y="943366"/>
            <a:ext cx="105719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761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E3A0DC5-4B6F-C95C-BF05-62693CA85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15" t="10972" r="25261" b="5139"/>
          <a:stretch/>
        </p:blipFill>
        <p:spPr>
          <a:xfrm>
            <a:off x="2409824" y="1416847"/>
            <a:ext cx="3524250" cy="512927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DB35C4-78B1-DD95-C5B2-4F27737F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36" t="12083" r="24392" b="4167"/>
          <a:stretch/>
        </p:blipFill>
        <p:spPr>
          <a:xfrm>
            <a:off x="6390442" y="1416846"/>
            <a:ext cx="3564120" cy="5129271"/>
          </a:xfrm>
          <a:prstGeom prst="rect">
            <a:avLst/>
          </a:prstGeom>
        </p:spPr>
      </p:pic>
      <p:sp>
        <p:nvSpPr>
          <p:cNvPr id="11" name="Google Shape;95;p2">
            <a:extLst>
              <a:ext uri="{FF2B5EF4-FFF2-40B4-BE49-F238E27FC236}">
                <a16:creationId xmlns:a16="http://schemas.microsoft.com/office/drawing/2014/main" id="{862A906C-224C-DB70-4E31-1F26A5B0F7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31" y="253975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JEDNOTNÝ FORMULÁŘ PRO VSTUP DO PODNIKÁNÍ PRO F.O.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583BAB2-6E30-4F8C-AED6-4B70419A639A}"/>
              </a:ext>
            </a:extLst>
          </p:cNvPr>
          <p:cNvCxnSpPr/>
          <p:nvPr/>
        </p:nvCxnSpPr>
        <p:spPr>
          <a:xfrm>
            <a:off x="293618" y="1067362"/>
            <a:ext cx="112809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32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B9E8C52A-F921-A710-94AF-5DEE13115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06" y="390169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ASPEKTY ŽIVNOSTI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6C9712-17D1-970B-FF6B-CD99BC2F2A26}"/>
              </a:ext>
            </a:extLst>
          </p:cNvPr>
          <p:cNvSpPr txBox="1"/>
          <p:nvPr/>
        </p:nvSpPr>
        <p:spPr>
          <a:xfrm>
            <a:off x="367748" y="1127462"/>
            <a:ext cx="1173495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Založení živnosti je jednoduché a rychlé.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nutné sepisovat společenskou nebo kolektivní smlouvu.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znalosti právních a daňových předpisů        využití právních a daňových poradců.</a:t>
            </a:r>
          </a:p>
          <a:p>
            <a:pPr marL="360000" indent="-3600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Znalost pracovně-právních vztahů v případě zaměstnanců.</a:t>
            </a:r>
          </a:p>
          <a:p>
            <a:pPr marL="360000" indent="-3600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endParaRPr lang="cs-CZ" sz="3800" dirty="0"/>
          </a:p>
          <a:p>
            <a:pPr marL="360000" indent="-3600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endParaRPr lang="cs-CZ" sz="3800" dirty="0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EA70271E-CC90-E3D3-FA98-CE81EF1D2080}"/>
              </a:ext>
            </a:extLst>
          </p:cNvPr>
          <p:cNvSpPr/>
          <p:nvPr/>
        </p:nvSpPr>
        <p:spPr>
          <a:xfrm>
            <a:off x="8105828" y="2320350"/>
            <a:ext cx="555840" cy="377072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3D6AB8CC-1F3E-4DFD-8C8E-8018D86FF371}"/>
              </a:ext>
            </a:extLst>
          </p:cNvPr>
          <p:cNvCxnSpPr/>
          <p:nvPr/>
        </p:nvCxnSpPr>
        <p:spPr>
          <a:xfrm>
            <a:off x="367748" y="1006168"/>
            <a:ext cx="66790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89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C2BCEB8E-E7FC-493C-A332-C8257EE2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206" y="1451113"/>
            <a:ext cx="11847593" cy="4708718"/>
          </a:xfrm>
        </p:spPr>
        <p:txBody>
          <a:bodyPr>
            <a:noAutofit/>
          </a:bodyPr>
          <a:lstStyle/>
          <a:p>
            <a:pPr marL="571500" lvl="1" indent="0">
              <a:buSzPct val="100000"/>
              <a:buNone/>
            </a:pPr>
            <a:endParaRPr lang="cs-CZ" sz="3100" b="1" dirty="0"/>
          </a:p>
          <a:p>
            <a:pPr marL="114300" indent="0">
              <a:buNone/>
            </a:pPr>
            <a:endParaRPr lang="cs-CZ" sz="35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6E66D43-616F-4852-9647-8CC9F1920E11}"/>
              </a:ext>
            </a:extLst>
          </p:cNvPr>
          <p:cNvSpPr txBox="1"/>
          <p:nvPr/>
        </p:nvSpPr>
        <p:spPr>
          <a:xfrm>
            <a:off x="268206" y="1088314"/>
            <a:ext cx="116555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Založení živnosti stojí 1 000 Kč.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zakládání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povinný počáteční - základní kapitál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Zálohy na zdravotní pojištění 2 627 Kč (pro rok 2022)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Zálohy na sociální pojištění 2 841 Kč (pro rok 2022).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Vedení účetnictví nebo daňové evidence.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Plátce DPH nebo neplátce DPH.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OSVČ ručí celým svým majetkem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endParaRPr lang="cs-CZ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95;p2">
            <a:extLst>
              <a:ext uri="{FF2B5EF4-FFF2-40B4-BE49-F238E27FC236}">
                <a16:creationId xmlns:a16="http://schemas.microsoft.com/office/drawing/2014/main" id="{B9E8C52A-F921-A710-94AF-5DEE13115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206" y="390169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 ASPEKTY ŽIVNOSTI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09C22D5-F3AD-482F-6990-0A4B0FB1CAD8}"/>
              </a:ext>
            </a:extLst>
          </p:cNvPr>
          <p:cNvCxnSpPr/>
          <p:nvPr/>
        </p:nvCxnSpPr>
        <p:spPr>
          <a:xfrm flipV="1">
            <a:off x="359507" y="928014"/>
            <a:ext cx="10660185" cy="781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5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5;p2">
            <a:extLst>
              <a:ext uri="{FF2B5EF4-FFF2-40B4-BE49-F238E27FC236}">
                <a16:creationId xmlns:a16="http://schemas.microsoft.com/office/drawing/2014/main" id="{07A84D90-91DD-4F7F-8685-A1BED7D5E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137" y="265590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SPOLEČNOSTI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95;p2">
            <a:extLst>
              <a:ext uri="{FF2B5EF4-FFF2-40B4-BE49-F238E27FC236}">
                <a16:creationId xmlns:a16="http://schemas.microsoft.com/office/drawing/2014/main" id="{340F67F4-6738-F77E-A161-D59678391CF2}"/>
              </a:ext>
            </a:extLst>
          </p:cNvPr>
          <p:cNvSpPr txBox="1">
            <a:spLocks/>
          </p:cNvSpPr>
          <p:nvPr/>
        </p:nvSpPr>
        <p:spPr>
          <a:xfrm>
            <a:off x="674714" y="1262282"/>
            <a:ext cx="5221984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SPOLEČNOSTI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65EA6B8-B9E7-E372-74BD-1DC245602501}"/>
              </a:ext>
            </a:extLst>
          </p:cNvPr>
          <p:cNvSpPr txBox="1"/>
          <p:nvPr/>
        </p:nvSpPr>
        <p:spPr>
          <a:xfrm>
            <a:off x="6295303" y="1257306"/>
            <a:ext cx="66752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KAPITÁLOVÉ SPOLEČNOSTI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3B2B38-4961-C48C-3425-F33832350C26}"/>
              </a:ext>
            </a:extLst>
          </p:cNvPr>
          <p:cNvSpPr txBox="1"/>
          <p:nvPr/>
        </p:nvSpPr>
        <p:spPr>
          <a:xfrm>
            <a:off x="225137" y="1842304"/>
            <a:ext cx="6108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Společníci ručí celým svým majetkem (s výjimkou komanditistů).</a:t>
            </a: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stanoven počáteční kapitál (s výjimkou komanditistů).</a:t>
            </a: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Zisk a ztráta se dělí rovným dílem mezi společníky.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2122B22-E0FA-81A0-B78F-A3A2EFCC3501}"/>
              </a:ext>
            </a:extLst>
          </p:cNvPr>
          <p:cNvSpPr txBox="1"/>
          <p:nvPr/>
        </p:nvSpPr>
        <p:spPr>
          <a:xfrm>
            <a:off x="6333705" y="1878281"/>
            <a:ext cx="58854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Společníci ručí do výše nesplaceného vkladu.</a:t>
            </a: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stanoven počáteční kapitál.</a:t>
            </a:r>
          </a:p>
          <a:p>
            <a:pPr marL="360000" indent="-3600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Zisk je rozdělován dle podílů společníků ve společnosti.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03E5374-EB27-4FE1-B1A9-1E3C19EE5E64}"/>
              </a:ext>
            </a:extLst>
          </p:cNvPr>
          <p:cNvCxnSpPr/>
          <p:nvPr/>
        </p:nvCxnSpPr>
        <p:spPr>
          <a:xfrm>
            <a:off x="341572" y="881589"/>
            <a:ext cx="102535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5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70B61EC-FD44-E2A3-7EDE-9B8E0C9711ED}"/>
              </a:ext>
            </a:extLst>
          </p:cNvPr>
          <p:cNvSpPr txBox="1"/>
          <p:nvPr/>
        </p:nvSpPr>
        <p:spPr>
          <a:xfrm>
            <a:off x="5219700" y="5715000"/>
            <a:ext cx="63991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Lenka Prachařová, Ph.D.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126A3BE-7C30-18DF-99E1-4264AF5F37E8}"/>
              </a:ext>
            </a:extLst>
          </p:cNvPr>
          <p:cNvSpPr txBox="1"/>
          <p:nvPr/>
        </p:nvSpPr>
        <p:spPr>
          <a:xfrm>
            <a:off x="367644" y="1573162"/>
            <a:ext cx="115799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Malé a střední podniky tvoří 99,9 % české ekonomiky.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hlediska velikosti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jsou ekonomické subjekty v ČR tvořeny z 97 % malými podniky, které mají 20 zaměstnanců.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Necelé tři procenta tvoří středně velké ekonomické subjekty do 250 zaměstnanců.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zbývající desetiny, tvoří velké podniky nad 250 zaměstnanců.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hlediska právní formy podnikání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ekonomické subjekty tvořeny z 78 % živnostníky a 20 % tvoří obchodní společnosti. Zbývající část tvoří obchodní družstva a státní podniky.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310D2B4-B176-34EE-20D5-72723B4741DF}"/>
              </a:ext>
            </a:extLst>
          </p:cNvPr>
          <p:cNvSpPr txBox="1"/>
          <p:nvPr/>
        </p:nvSpPr>
        <p:spPr>
          <a:xfrm>
            <a:off x="367644" y="254524"/>
            <a:ext cx="11400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STATISTICKÁ FAKTA O MALÉM A STŘEDNÍM PODNIKÁNÍ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B74788D-0DA2-5D7C-4CF6-51ED7C06C939}"/>
              </a:ext>
            </a:extLst>
          </p:cNvPr>
          <p:cNvCxnSpPr>
            <a:cxnSpLocks/>
          </p:cNvCxnSpPr>
          <p:nvPr/>
        </p:nvCxnSpPr>
        <p:spPr>
          <a:xfrm>
            <a:off x="433633" y="1424075"/>
            <a:ext cx="113348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585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5;p2">
            <a:extLst>
              <a:ext uri="{FF2B5EF4-FFF2-40B4-BE49-F238E27FC236}">
                <a16:creationId xmlns:a16="http://schemas.microsoft.com/office/drawing/2014/main" id="{07A84D90-91DD-4F7F-8685-A1BED7D5E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137" y="265590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 RUČENÍM OMEZENÝM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EA1C2D8-67E2-A8CF-D0C2-EB81CF7927AE}"/>
              </a:ext>
            </a:extLst>
          </p:cNvPr>
          <p:cNvSpPr txBox="1"/>
          <p:nvPr/>
        </p:nvSpPr>
        <p:spPr>
          <a:xfrm>
            <a:off x="294267" y="1037043"/>
            <a:ext cx="1189773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Zkratka s.r.o., upravena zákonem o obchodních korporacích.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nejoblíbenější typ obchodní společnosti.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Zakládá ji jeden nebo více zakladatelů.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Jediný zakládá s.r.o. na základě notářsky ověřené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zakladatelské listiny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Více zakladatelů zakládá  s.r.o. na základě notářsky ověřené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společenské smlouvy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Vzniká dnem zápisu do OR.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360F320-5C91-421E-ADFA-E325184B3EF4}"/>
              </a:ext>
            </a:extLst>
          </p:cNvPr>
          <p:cNvCxnSpPr/>
          <p:nvPr/>
        </p:nvCxnSpPr>
        <p:spPr>
          <a:xfrm>
            <a:off x="258418" y="881589"/>
            <a:ext cx="93626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8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5;p2">
            <a:extLst>
              <a:ext uri="{FF2B5EF4-FFF2-40B4-BE49-F238E27FC236}">
                <a16:creationId xmlns:a16="http://schemas.microsoft.com/office/drawing/2014/main" id="{07A84D90-91DD-4F7F-8685-A1BED7D5E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137" y="265590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ZALOŽENÍ S.R.O.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E0EBDE-C523-8AA9-09A4-385A353D9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316879"/>
              </p:ext>
            </p:extLst>
          </p:nvPr>
        </p:nvGraphicFramePr>
        <p:xfrm>
          <a:off x="311847" y="1025444"/>
          <a:ext cx="13944601" cy="469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094EA80-6A02-BEE8-2923-D32528B49F6D}"/>
              </a:ext>
            </a:extLst>
          </p:cNvPr>
          <p:cNvCxnSpPr>
            <a:cxnSpLocks/>
          </p:cNvCxnSpPr>
          <p:nvPr/>
        </p:nvCxnSpPr>
        <p:spPr>
          <a:xfrm>
            <a:off x="225137" y="826410"/>
            <a:ext cx="105427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4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5;p2">
            <a:extLst>
              <a:ext uri="{FF2B5EF4-FFF2-40B4-BE49-F238E27FC236}">
                <a16:creationId xmlns:a16="http://schemas.microsoft.com/office/drawing/2014/main" id="{07A84D90-91DD-4F7F-8685-A1BED7D5E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137" y="265590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ASPEKTY S.R.O.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1FAF99-592C-FF54-BF98-3F5992975D84}"/>
              </a:ext>
            </a:extLst>
          </p:cNvPr>
          <p:cNvSpPr txBox="1"/>
          <p:nvPr/>
        </p:nvSpPr>
        <p:spPr>
          <a:xfrm>
            <a:off x="225137" y="1077247"/>
            <a:ext cx="114167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 dokládá výpis z rejstříku trestů.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Zakladatelé ručí společně a nerozdílně do výše nesplaceného vkladu.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založení orgánů podniku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valné hromady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statutárního orgánu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Valná hromada je tvořena společníky a statutární orgán tvoří jednatelé.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576CC42-032A-4447-BE9E-E68F622E0319}"/>
              </a:ext>
            </a:extLst>
          </p:cNvPr>
          <p:cNvCxnSpPr/>
          <p:nvPr/>
        </p:nvCxnSpPr>
        <p:spPr>
          <a:xfrm>
            <a:off x="225137" y="865958"/>
            <a:ext cx="113099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392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5;p2">
            <a:extLst>
              <a:ext uri="{FF2B5EF4-FFF2-40B4-BE49-F238E27FC236}">
                <a16:creationId xmlns:a16="http://schemas.microsoft.com/office/drawing/2014/main" id="{07A84D90-91DD-4F7F-8685-A1BED7D5E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137" y="265590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 ASPEKTY S.R.O.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002569A-96AF-FB45-A174-8B8DAE9582FD}"/>
              </a:ext>
            </a:extLst>
          </p:cNvPr>
          <p:cNvSpPr txBox="1"/>
          <p:nvPr/>
        </p:nvSpPr>
        <p:spPr>
          <a:xfrm>
            <a:off x="225137" y="953271"/>
            <a:ext cx="11416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Minimální výše ZK je 1 Kč.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Povinnost vést účetnictví.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Daň z příjmů P.O. je 19 %.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Zdanění vyplacených podílů je srážkovou daní ve výši 15 %.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Zákonné poplatky jsou 5 500 Kč.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Poplatek za zápis do OR je 2 700 až 6 000 Kč.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Založení trvá cca 30 dnů.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A867B4D-EEE8-A31D-F0D4-A94EDA4B919C}"/>
              </a:ext>
            </a:extLst>
          </p:cNvPr>
          <p:cNvCxnSpPr/>
          <p:nvPr/>
        </p:nvCxnSpPr>
        <p:spPr>
          <a:xfrm>
            <a:off x="225137" y="881589"/>
            <a:ext cx="99880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08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85086-C72E-3312-3EB3-43FC7840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09" y="263774"/>
            <a:ext cx="7852229" cy="684402"/>
          </a:xfrm>
        </p:spPr>
        <p:txBody>
          <a:bodyPr>
            <a:no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AKCIOVÁ SPOLEČNOST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5DB0A87-ACF5-B967-C2EA-E02557624778}"/>
              </a:ext>
            </a:extLst>
          </p:cNvPr>
          <p:cNvSpPr txBox="1"/>
          <p:nvPr/>
        </p:nvSpPr>
        <p:spPr>
          <a:xfrm>
            <a:off x="346509" y="997565"/>
            <a:ext cx="117802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Zkratka a.s., upravena zákonem o obchodních korporacích.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Kapitál společnosti je tvořen akciemi.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Dělí se na a.s. s veřejnou nabídkou akcií a a.s. bez veřejné nabídky akcií.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Zakládá ji zakladatel na základě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zakladatelské listiny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více zakladatelů na základě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zakladatelské smlouvy.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a.s. není omezen počet společníků.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endParaRPr lang="cs-CZ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EB2FB36-42B0-FBD5-A0B8-EFACBAA9E104}"/>
              </a:ext>
            </a:extLst>
          </p:cNvPr>
          <p:cNvCxnSpPr/>
          <p:nvPr/>
        </p:nvCxnSpPr>
        <p:spPr>
          <a:xfrm>
            <a:off x="346509" y="875323"/>
            <a:ext cx="112854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02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521CC12-8278-921E-6CC9-AC74E613AD2E}"/>
              </a:ext>
            </a:extLst>
          </p:cNvPr>
          <p:cNvSpPr/>
          <p:nvPr/>
        </p:nvSpPr>
        <p:spPr>
          <a:xfrm>
            <a:off x="399291" y="6063386"/>
            <a:ext cx="10996572" cy="465885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Google Shape;95;p2">
            <a:extLst>
              <a:ext uri="{FF2B5EF4-FFF2-40B4-BE49-F238E27FC236}">
                <a16:creationId xmlns:a16="http://schemas.microsoft.com/office/drawing/2014/main" id="{07A84D90-91DD-4F7F-8685-A1BED7D5E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137" y="265590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ZALOŽENÍ A.S.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E0EBDE-C523-8AA9-09A4-385A353D9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470856"/>
              </p:ext>
            </p:extLst>
          </p:nvPr>
        </p:nvGraphicFramePr>
        <p:xfrm>
          <a:off x="399291" y="1048110"/>
          <a:ext cx="13944601" cy="469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Skupina 4">
            <a:extLst>
              <a:ext uri="{FF2B5EF4-FFF2-40B4-BE49-F238E27FC236}">
                <a16:creationId xmlns:a16="http://schemas.microsoft.com/office/drawing/2014/main" id="{75E7FDD4-5038-21AF-E9F0-C61D53E0807D}"/>
              </a:ext>
            </a:extLst>
          </p:cNvPr>
          <p:cNvGrpSpPr/>
          <p:nvPr/>
        </p:nvGrpSpPr>
        <p:grpSpPr>
          <a:xfrm>
            <a:off x="693726" y="5818333"/>
            <a:ext cx="9761220" cy="588466"/>
            <a:chOff x="302590" y="3981812"/>
            <a:chExt cx="9761220" cy="588466"/>
          </a:xfrm>
          <a:scene3d>
            <a:camera prst="orthographicFront"/>
            <a:lightRig rig="flat" dir="t"/>
          </a:scene3d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EF3565EE-4A99-DC53-7921-D98C1910040F}"/>
                </a:ext>
              </a:extLst>
            </p:cNvPr>
            <p:cNvSpPr/>
            <p:nvPr/>
          </p:nvSpPr>
          <p:spPr>
            <a:xfrm>
              <a:off x="302590" y="3981812"/>
              <a:ext cx="9761220" cy="588466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28575">
              <a:solidFill>
                <a:schemeClr val="accent5">
                  <a:lumMod val="5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Obdélník: se zakulacenými rohy 4">
              <a:extLst>
                <a:ext uri="{FF2B5EF4-FFF2-40B4-BE49-F238E27FC236}">
                  <a16:creationId xmlns:a16="http://schemas.microsoft.com/office/drawing/2014/main" id="{E57E3DAA-325C-27E8-F417-3307B36FBBF4}"/>
                </a:ext>
              </a:extLst>
            </p:cNvPr>
            <p:cNvSpPr txBox="1"/>
            <p:nvPr/>
          </p:nvSpPr>
          <p:spPr>
            <a:xfrm>
              <a:off x="331317" y="4010539"/>
              <a:ext cx="9703766" cy="5310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8951" tIns="0" rIns="368951" bIns="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800" b="1" i="0" kern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REGISTRACE U PŘÍSLUŠNÉHO FINANČNÍHO ÚŘADU</a:t>
              </a:r>
            </a:p>
          </p:txBody>
        </p:sp>
      </p:grp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4DB9C89-0209-58B4-22E1-38B28C9D1268}"/>
              </a:ext>
            </a:extLst>
          </p:cNvPr>
          <p:cNvCxnSpPr/>
          <p:nvPr/>
        </p:nvCxnSpPr>
        <p:spPr>
          <a:xfrm>
            <a:off x="315385" y="873706"/>
            <a:ext cx="109648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3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5;p2">
            <a:extLst>
              <a:ext uri="{FF2B5EF4-FFF2-40B4-BE49-F238E27FC236}">
                <a16:creationId xmlns:a16="http://schemas.microsoft.com/office/drawing/2014/main" id="{07A84D90-91DD-4F7F-8685-A1BED7D5E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137" y="265590"/>
            <a:ext cx="9187220" cy="61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PRÁVNÍ ASPEKTY A.S.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002569A-96AF-FB45-A174-8B8DAE9582FD}"/>
              </a:ext>
            </a:extLst>
          </p:cNvPr>
          <p:cNvSpPr txBox="1"/>
          <p:nvPr/>
        </p:nvSpPr>
        <p:spPr>
          <a:xfrm>
            <a:off x="280315" y="887855"/>
            <a:ext cx="114167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Akcionář neručí za závazky společnosti.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Stanovení valné hromady a volba orgánů.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Návrh na zápis do OR podávají všichni členové představenstva nebo statutární ředitel.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0637118C-61CD-1655-A8B3-EF6036CB457A}"/>
              </a:ext>
            </a:extLst>
          </p:cNvPr>
          <p:cNvCxnSpPr>
            <a:cxnSpLocks/>
          </p:cNvCxnSpPr>
          <p:nvPr/>
        </p:nvCxnSpPr>
        <p:spPr>
          <a:xfrm>
            <a:off x="280315" y="812800"/>
            <a:ext cx="107862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1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5932A74B-F2B6-18B9-C4B9-747B99503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769002"/>
              </p:ext>
            </p:extLst>
          </p:nvPr>
        </p:nvGraphicFramePr>
        <p:xfrm>
          <a:off x="101600" y="85970"/>
          <a:ext cx="11926277" cy="663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80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70B61EC-FD44-E2A3-7EDE-9B8E0C9711ED}"/>
              </a:ext>
            </a:extLst>
          </p:cNvPr>
          <p:cNvSpPr txBox="1"/>
          <p:nvPr/>
        </p:nvSpPr>
        <p:spPr>
          <a:xfrm>
            <a:off x="5219700" y="5715000"/>
            <a:ext cx="63991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Lenka Prachařová, Ph.D.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B90BC7C-5C18-4DF1-E073-C0A14AA309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959839"/>
              </p:ext>
            </p:extLst>
          </p:nvPr>
        </p:nvGraphicFramePr>
        <p:xfrm>
          <a:off x="103433" y="168032"/>
          <a:ext cx="11985134" cy="668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720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55EA5-1DB5-61CB-DCFB-34AB018A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85" y="145703"/>
            <a:ext cx="10515600" cy="947860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274515" y="1093563"/>
            <a:ext cx="113616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Osoba, která realizuje podnikatelské aktivity s rizikem ztráty vlastního kapitálu nebo potenciálem rozšíření vlastního kapitálu.</a:t>
            </a:r>
          </a:p>
          <a:p>
            <a:pPr marL="285750" indent="-285750">
              <a:buFontTx/>
              <a:buChar char="-"/>
            </a:pPr>
            <a:r>
              <a:rPr lang="cs-CZ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Iniciátor a nositel podnikání, který investuje své prostředky, čas a 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silí, přebírá zodpovědnost a nese riziko s clem dosáhnout finančního a osobního uspokojení.</a:t>
            </a:r>
          </a:p>
          <a:p>
            <a:pPr marL="285750" indent="-285750">
              <a:buFontTx/>
              <a:buChar char="-"/>
            </a:pPr>
            <a:r>
              <a:rPr lang="cs-CZ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zákona č. 89/2012 sb., občanský zákoník je podnikatel ten:</a:t>
            </a:r>
          </a:p>
          <a:p>
            <a:endParaRPr lang="cs-CZ" sz="1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„Kdo samostatně vykonává na vlastní účet a odpovědnost výdělečnou činnost živnostenským nebo obdobným způsobem se záměrem činit tak soustavně za účelem dosažení zisku.“</a:t>
            </a:r>
            <a:endParaRPr lang="cs-CZ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7384C50-E61B-64A6-191A-F8D0E04D2783}"/>
              </a:ext>
            </a:extLst>
          </p:cNvPr>
          <p:cNvCxnSpPr>
            <a:cxnSpLocks/>
          </p:cNvCxnSpPr>
          <p:nvPr/>
        </p:nvCxnSpPr>
        <p:spPr>
          <a:xfrm>
            <a:off x="195385" y="890954"/>
            <a:ext cx="115198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35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55EA5-1DB5-61CB-DCFB-34AB018A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84" y="130665"/>
            <a:ext cx="10515600" cy="947860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OSOBNOST PODNIKATELE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1078525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7384C50-E61B-64A6-191A-F8D0E04D2783}"/>
              </a:ext>
            </a:extLst>
          </p:cNvPr>
          <p:cNvCxnSpPr>
            <a:cxnSpLocks/>
          </p:cNvCxnSpPr>
          <p:nvPr/>
        </p:nvCxnSpPr>
        <p:spPr>
          <a:xfrm>
            <a:off x="195385" y="890954"/>
            <a:ext cx="115198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6FF752-3B6A-FFD2-5D25-CB2B650467C0}"/>
              </a:ext>
            </a:extLst>
          </p:cNvPr>
          <p:cNvSpPr txBox="1"/>
          <p:nvPr/>
        </p:nvSpPr>
        <p:spPr>
          <a:xfrm>
            <a:off x="195384" y="1175976"/>
            <a:ext cx="11443337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podnikatelé se nerodíme, podnikatelské vlastnosti schopnosti získáváme: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výchovou,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vzděláním,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životními zkušenostmi.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Vlohy pro podnikání jsou u člověka v dětství buď podporovány, rozvíjeny nebo potlačovány.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musí být aktivní, nápaditý a inovativní.</a:t>
            </a:r>
          </a:p>
        </p:txBody>
      </p:sp>
    </p:spTree>
    <p:extLst>
      <p:ext uri="{BB962C8B-B14F-4D97-AF65-F5344CB8AC3E}">
        <p14:creationId xmlns:p14="http://schemas.microsoft.com/office/powerpoint/2010/main" val="36734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55EA5-1DB5-61CB-DCFB-34AB018A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84" y="134331"/>
            <a:ext cx="10515600" cy="947860"/>
          </a:xfrm>
        </p:spPr>
        <p:txBody>
          <a:bodyPr>
            <a:norm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PŘEDPOKLADY PRO PODNIKÁNÍ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FD76-3A92-BEEC-002F-7400B6C28D9D}"/>
              </a:ext>
            </a:extLst>
          </p:cNvPr>
          <p:cNvSpPr txBox="1"/>
          <p:nvPr/>
        </p:nvSpPr>
        <p:spPr>
          <a:xfrm>
            <a:off x="95739" y="1078525"/>
            <a:ext cx="113616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7384C50-E61B-64A6-191A-F8D0E04D2783}"/>
              </a:ext>
            </a:extLst>
          </p:cNvPr>
          <p:cNvCxnSpPr>
            <a:cxnSpLocks/>
          </p:cNvCxnSpPr>
          <p:nvPr/>
        </p:nvCxnSpPr>
        <p:spPr>
          <a:xfrm>
            <a:off x="195385" y="890954"/>
            <a:ext cx="115198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036FF752-3B6A-FFD2-5D25-CB2B650467C0}"/>
              </a:ext>
            </a:extLst>
          </p:cNvPr>
          <p:cNvSpPr txBox="1"/>
          <p:nvPr/>
        </p:nvSpPr>
        <p:spPr>
          <a:xfrm>
            <a:off x="195384" y="1175976"/>
            <a:ext cx="1144333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motivace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člověk chce podnikat z vlastního přesvědčení,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vnější motivace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člověk je nucen okolím podnikat)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(práce, půda, kapitál)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ZKUŠENOSTI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SCHOPNOSTI A DOVEDNOSTI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(utvářejí se na základě zkušeností, manažerské, sociální, analytické, komunikační)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ZNALOSTI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(odborné předpoklady)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OSOBNOSTNÍ PŘEDPOKLADY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(odolnost, spolehlivost, vytrvalost, trpělivost, odpovědnost, sebedůvěra)</a:t>
            </a:r>
          </a:p>
        </p:txBody>
      </p:sp>
    </p:spTree>
    <p:extLst>
      <p:ext uri="{BB962C8B-B14F-4D97-AF65-F5344CB8AC3E}">
        <p14:creationId xmlns:p14="http://schemas.microsoft.com/office/powerpoint/2010/main" val="7503409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2146</Words>
  <Application>Microsoft Office PowerPoint</Application>
  <PresentationFormat>Širokoúhlá obrazovka</PresentationFormat>
  <Paragraphs>300</Paragraphs>
  <Slides>46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Motiv Office</vt:lpstr>
      <vt:lpstr>MALÉ A STŘEDNÍ PODNIKÁNÍ</vt:lpstr>
      <vt:lpstr>MALÉ A STŘEDNÍ PODNIKÁNÍ</vt:lpstr>
      <vt:lpstr>Prezentace aplikace PowerPoint</vt:lpstr>
      <vt:lpstr>Prezentace aplikace PowerPoint</vt:lpstr>
      <vt:lpstr>Prezentace aplikace PowerPoint</vt:lpstr>
      <vt:lpstr>Prezentace aplikace PowerPoint</vt:lpstr>
      <vt:lpstr>PODNIKATEL</vt:lpstr>
      <vt:lpstr>OSOBNOST PODNIKATELE</vt:lpstr>
      <vt:lpstr>PŘEDPOKLADY PRO PODNIKÁNÍ</vt:lpstr>
      <vt:lpstr>Prezentace aplikace PowerPoint</vt:lpstr>
      <vt:lpstr>PODNIKÁNÍ</vt:lpstr>
      <vt:lpstr>OBECNÉ RYSY PODNIKÁNÍ</vt:lpstr>
      <vt:lpstr>PODNIK</vt:lpstr>
      <vt:lpstr>BARIÉRY PODNIKÁNÍ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PRÁVNÍ PŘEDPISY V PODNIKÁNÍ</vt:lpstr>
      <vt:lpstr>OBČANSKÝ ZÁKONÍK</vt:lpstr>
      <vt:lpstr>ZÁKON O OBCHODNÍCH SPOLEČNOSTECH A DRUŽSTVECH</vt:lpstr>
      <vt:lpstr>ZÁKON O VEŘEJNÝCH REJSTŘÍCÍCH P.O. A F.O.</vt:lpstr>
      <vt:lpstr>ZÁKON O ŽIVNOSTENSKÉM PODNIKÁNÍ</vt:lpstr>
      <vt:lpstr>ZÁKONÍK PRÁCE</vt:lpstr>
      <vt:lpstr>PRÁVNÍ FORMY PODNIKÁNÍ</vt:lpstr>
      <vt:lpstr>ŽIVNOSTENSKÉ PODNIKÁNÍ</vt:lpstr>
      <vt:lpstr>DĚLENÍ ŽIVNOSTI</vt:lpstr>
      <vt:lpstr>ŘEMESLNÉ ŽIVNOSTI</vt:lpstr>
      <vt:lpstr>VÁZANÉ ŽIVNOSTI</vt:lpstr>
      <vt:lpstr>VOLNÉ ŽIVNOSTI</vt:lpstr>
      <vt:lpstr>KONCESOVANÉ ŽIVNOSTI</vt:lpstr>
      <vt:lpstr>POSTUP VYŘÍZENÍ ŽIVNOSTI</vt:lpstr>
      <vt:lpstr>JEDNOTNÝ FORMULÁŘ PRO VSTUP DO PODNIKÁNÍ PRO F.O.</vt:lpstr>
      <vt:lpstr>PRÁVNÍ ASPEKTY ŽIVNOSTI</vt:lpstr>
      <vt:lpstr>EKONOMICKÉ ASPEKTY ŽIVNOSTI</vt:lpstr>
      <vt:lpstr>OBCHODNÍ SPOLEČNOSTI</vt:lpstr>
      <vt:lpstr>SPOLEČNOST S RUČENÍM OMEZENÝM</vt:lpstr>
      <vt:lpstr>ZALOŽENÍ S.R.O.</vt:lpstr>
      <vt:lpstr>PRÁVNÍ ASPEKTY S.R.O.</vt:lpstr>
      <vt:lpstr>EKONOMICKÉ ASPEKTY S.R.O.</vt:lpstr>
      <vt:lpstr>AKCIOVÁ SPOLEČNOST</vt:lpstr>
      <vt:lpstr>ZALOŽENÍ A.S.</vt:lpstr>
      <vt:lpstr>PRÁVNÍ ASPEKTY A.S.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MALÉ A STŘEDNÍ PODNIKÁNÍ</dc:title>
  <dc:creator>Prachařová Lenka</dc:creator>
  <cp:lastModifiedBy>Lenka Prachařová</cp:lastModifiedBy>
  <cp:revision>35</cp:revision>
  <dcterms:created xsi:type="dcterms:W3CDTF">2022-09-27T07:18:55Z</dcterms:created>
  <dcterms:modified xsi:type="dcterms:W3CDTF">2022-10-03T05:59:46Z</dcterms:modified>
</cp:coreProperties>
</file>