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2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zb-info.cz/udrzba-budov/10595-pasportizace-a-pasporty-pri-sprave-majetku" TargetMode="External"/><Relationship Id="rId2" Type="http://schemas.openxmlformats.org/officeDocument/2006/relationships/hyperlink" Target="https://stag-mvso.zcu.cz/portal/studium/moje-studium/studijni-material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b-portal.cz/tzb/facility-management/facility-management-ma-sve-uplatneni-ivprumysl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671" y="2704359"/>
            <a:ext cx="6718685" cy="1071686"/>
          </a:xfrm>
        </p:spPr>
        <p:txBody>
          <a:bodyPr lIns="0" tIns="0" rIns="0" bIns="0" anchor="t" anchorCtr="0">
            <a:normAutofit/>
          </a:bodyPr>
          <a:lstStyle/>
          <a:p>
            <a:r>
              <a:rPr lang="cs-CZ" sz="3000" b="1" dirty="0">
                <a:solidFill>
                  <a:srgbClr val="D10202"/>
                </a:solidFill>
                <a:cs typeface="Arial"/>
              </a:rPr>
              <a:t>„Vybrané činnosti FM“</a:t>
            </a:r>
            <a:br>
              <a:rPr lang="cs-CZ" sz="3000" b="1" dirty="0">
                <a:solidFill>
                  <a:srgbClr val="D10202"/>
                </a:solidFill>
                <a:cs typeface="Arial"/>
              </a:rPr>
            </a:br>
            <a:r>
              <a:rPr lang="cs-CZ" sz="2400" dirty="0">
                <a:cs typeface="Arial"/>
              </a:rPr>
              <a:t>(YMPP)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5044" y="4287811"/>
            <a:ext cx="6718685" cy="194400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Autor:</a:t>
            </a:r>
            <a:r>
              <a:rPr lang="cs-CZ" sz="4000" dirty="0"/>
              <a:t>							Michal Schuster</a:t>
            </a:r>
            <a:endParaRPr lang="en-US" sz="4000" dirty="0"/>
          </a:p>
          <a:p>
            <a:pPr algn="l"/>
            <a:r>
              <a:rPr lang="cs-CZ" sz="4000" b="1" dirty="0"/>
              <a:t>Osobní číslo studenta:				</a:t>
            </a:r>
            <a:r>
              <a:rPr lang="cs-CZ" sz="4000" dirty="0"/>
              <a:t>M19108</a:t>
            </a:r>
            <a:endParaRPr lang="en-US" sz="4000" dirty="0"/>
          </a:p>
          <a:p>
            <a:pPr algn="l"/>
            <a:r>
              <a:rPr lang="cs-CZ" sz="4000" b="1" dirty="0"/>
              <a:t>Obor:</a:t>
            </a:r>
            <a:r>
              <a:rPr lang="cs-CZ" sz="4000" dirty="0"/>
              <a:t>							PEM</a:t>
            </a:r>
            <a:endParaRPr lang="en-US" sz="4000" dirty="0"/>
          </a:p>
          <a:p>
            <a:pPr algn="l"/>
            <a:r>
              <a:rPr lang="cs-CZ" sz="4000" b="1" dirty="0"/>
              <a:t>Forma studia:	</a:t>
            </a:r>
            <a:r>
              <a:rPr lang="cs-CZ" sz="4000" dirty="0"/>
              <a:t>				kombinovaná</a:t>
            </a:r>
            <a:endParaRPr lang="en-US" sz="4000" dirty="0"/>
          </a:p>
          <a:p>
            <a:pPr algn="l"/>
            <a:r>
              <a:rPr lang="cs-CZ" sz="4000" b="1" dirty="0"/>
              <a:t>Ročník:						         </a:t>
            </a:r>
            <a:r>
              <a:rPr lang="cs-CZ" sz="4000" dirty="0"/>
              <a:t>2.</a:t>
            </a:r>
            <a:endParaRPr lang="en-US" sz="4000" dirty="0"/>
          </a:p>
          <a:p>
            <a:pPr algn="l"/>
            <a:r>
              <a:rPr lang="cs-CZ" sz="4000" b="1" dirty="0"/>
              <a:t>E-mail:				    		         </a:t>
            </a:r>
            <a:r>
              <a:rPr lang="cs-CZ" sz="4000" dirty="0"/>
              <a:t>M19108@studenti.mvso.cz</a:t>
            </a:r>
            <a:endParaRPr lang="en-US" sz="4000" dirty="0"/>
          </a:p>
          <a:p>
            <a:pPr algn="l"/>
            <a:r>
              <a:rPr lang="cs-CZ" sz="4000" b="1" dirty="0"/>
              <a:t>Akademický rok:					</a:t>
            </a:r>
            <a:r>
              <a:rPr lang="cs-CZ" sz="4000" dirty="0"/>
              <a:t>2020/21</a:t>
            </a:r>
            <a:endParaRPr lang="en-US" sz="4000" dirty="0"/>
          </a:p>
          <a:p>
            <a:endParaRPr lang="en-US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635" y="352417"/>
            <a:ext cx="1448187" cy="131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21313926-7823-49B9-8C69-A0460BB6C1C9}"/>
              </a:ext>
            </a:extLst>
          </p:cNvPr>
          <p:cNvSpPr txBox="1"/>
          <p:nvPr/>
        </p:nvSpPr>
        <p:spPr>
          <a:xfrm>
            <a:off x="466531" y="849086"/>
            <a:ext cx="829491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Základní funkční vlastnosti jednotlivých pasportů</a:t>
            </a:r>
          </a:p>
          <a:p>
            <a:r>
              <a:rPr lang="cs-CZ" b="1" dirty="0"/>
              <a:t>Technický Pasport: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Centrální a aktuální evidence vyhrazených a jiných technických zařízení (v jednom datovém úložišti, v jednotné údajové struktuře) za použití přístupových práv diferencovaných podle uživatelských rolí.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Sjednocení metodiky pro evidenci technických zařízení a jejich identifikace (kódování).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Zlepšení péče o technická zařízení, omezení rizik z prodlení a opomenutí povinností.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Rychlá dostupnost dokumentace vztahující se k bezpečnému používání technických zařízení.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Podpora pro rozhodování o optimalizaci technických zařízení na základě komplexních a rychle dostupných informací.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Jednotná metodika a pravidla pro provádění pasportizace technických zařízení a pro průběžnou aktualizaci pasportních údajů.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Přesný přehled o rozsahu a skladbě technických zařízení organizace (zpřístupnění komplexních informací o technickém zařízení na jednom místě). Dokladování prováděných činností se zařízením v provozní knize.</a:t>
            </a:r>
          </a:p>
          <a:p>
            <a:r>
              <a:rPr lang="cs-CZ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889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2729260-9287-4475-8B90-E13A8DD8FBC3}"/>
              </a:ext>
            </a:extLst>
          </p:cNvPr>
          <p:cNvSpPr txBox="1"/>
          <p:nvPr/>
        </p:nvSpPr>
        <p:spPr>
          <a:xfrm>
            <a:off x="466531" y="849086"/>
            <a:ext cx="829491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Základní funkční vlastnosti jednotlivých pasportů</a:t>
            </a:r>
          </a:p>
          <a:p>
            <a:r>
              <a:rPr lang="cs-CZ" b="1" dirty="0"/>
              <a:t>Personální Pasport:</a:t>
            </a:r>
          </a:p>
          <a:p>
            <a:endParaRPr lang="cs-CZ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Centrální a aktuální evidence pracovníků (v jednom datovém úložišti, v jednotné údajové struktuře) za použití přístupových práv diferencovaných podle uživatelských rolí.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Přehled personálních informací o zaměstnancích a osobách udržovaných v evidenci (podle zvolených kritérií a třídících podmínek).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Ve vazbě na prostorový pasport a grafickou prezentaci dat umožňuje sledování obsazenosti kancelářských a jiných ploch a podporu rozhodování o dislokaci pracovníků.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Dokladování provádění různých činností nad pracovníkem (školení, atesty, apod.).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359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6D57C802-3006-40F2-BC95-A80F898D04C3}"/>
              </a:ext>
            </a:extLst>
          </p:cNvPr>
          <p:cNvSpPr txBox="1"/>
          <p:nvPr/>
        </p:nvSpPr>
        <p:spPr>
          <a:xfrm>
            <a:off x="466531" y="849086"/>
            <a:ext cx="82949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Integrovaný dokument o stavebním objektu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EU certifikát budovy dokumentuje nejdůležitější změny během životního cyklu objektu a umožnuje efektivní shromažďovaní všech potřebných projekčních a realizačních podkladů.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Certifikát budovy poskytuje stavebníkovi nepostradatelnou pomoc při sestavování a uložení všech projekčních a prováděcích podkladů stavby.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dirty="0"/>
              <a:t>Certifikát budovy obsahuje nejdůležitější stavebně technická data budovy a spravuje závazné in-formace od funkčních požadavků, přes výběr materiálu a cen až po informace pro uživatele. </a:t>
            </a:r>
          </a:p>
        </p:txBody>
      </p:sp>
    </p:spTree>
    <p:extLst>
      <p:ext uri="{BB962C8B-B14F-4D97-AF65-F5344CB8AC3E}">
        <p14:creationId xmlns:p14="http://schemas.microsoft.com/office/powerpoint/2010/main" val="243825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7F43F3B-6611-4F12-A5E1-927151C40ECD}"/>
              </a:ext>
            </a:extLst>
          </p:cNvPr>
          <p:cNvSpPr txBox="1"/>
          <p:nvPr/>
        </p:nvSpPr>
        <p:spPr>
          <a:xfrm>
            <a:off x="578498" y="1063690"/>
            <a:ext cx="803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následujícím obrázku je zobrazeno členění strukturované dokumentace objektu.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8B13DC-4C36-4506-9D5A-0D6340890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81" y="1480062"/>
            <a:ext cx="7223838" cy="404278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9E636CB-30A1-4D29-97F7-0002CF95B33B}"/>
              </a:ext>
            </a:extLst>
          </p:cNvPr>
          <p:cNvSpPr txBox="1"/>
          <p:nvPr/>
        </p:nvSpPr>
        <p:spPr>
          <a:xfrm>
            <a:off x="2418960" y="5486533"/>
            <a:ext cx="435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Schématické členění strukturované dokumentace objektu</a:t>
            </a:r>
          </a:p>
        </p:txBody>
      </p:sp>
    </p:spTree>
    <p:extLst>
      <p:ext uri="{BB962C8B-B14F-4D97-AF65-F5344CB8AC3E}">
        <p14:creationId xmlns:p14="http://schemas.microsoft.com/office/powerpoint/2010/main" val="253105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4D5ACC5-BC70-4EEA-9DED-5F2A0AD29447}"/>
              </a:ext>
            </a:extLst>
          </p:cNvPr>
          <p:cNvSpPr txBox="1"/>
          <p:nvPr/>
        </p:nvSpPr>
        <p:spPr>
          <a:xfrm>
            <a:off x="466531" y="849086"/>
            <a:ext cx="82949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Integrovaný dokument o stavebním objektu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r>
              <a:rPr lang="cs-CZ" dirty="0"/>
              <a:t>Technicko-ekonomický orientovaný koncept integrovaného dokumentu pro životní cyklus budovy je specifikován následujícími body: 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/>
              <a:t>Technicko-ekonomická dokumentace </a:t>
            </a:r>
            <a:r>
              <a:rPr lang="cs-CZ" dirty="0"/>
              <a:t>(pas/projet a stav/budovy-novostavby, energetický audit, projektová dokumentace stavby, technické vybavení, použité materiály a instalační předměty, účastnici přípravy, schvalování a realizace projektu, přejímací protokol/zabezpečení plnění lhůt),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/>
              <a:t>Užívání stavby </a:t>
            </a:r>
            <a:r>
              <a:rPr lang="cs-CZ" dirty="0"/>
              <a:t>(kontrola a technická údržba, náklady vzniklé za dobu užívání stavby, provede-</a:t>
            </a:r>
            <a:r>
              <a:rPr lang="cs-CZ" dirty="0" err="1"/>
              <a:t>né</a:t>
            </a:r>
            <a:r>
              <a:rPr lang="cs-CZ" dirty="0"/>
              <a:t> údržby, obnovy, modernizace, fotodokumentace),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/>
              <a:t>Smluvní dokumentace </a:t>
            </a:r>
            <a:r>
              <a:rPr lang="cs-CZ" dirty="0"/>
              <a:t>(plánování a realizace stavby, financování, pojištění). </a:t>
            </a:r>
          </a:p>
          <a:p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945F5BC-F199-4284-AA19-B7EEC6E6B723}"/>
              </a:ext>
            </a:extLst>
          </p:cNvPr>
          <p:cNvSpPr txBox="1"/>
          <p:nvPr/>
        </p:nvSpPr>
        <p:spPr>
          <a:xfrm>
            <a:off x="466531" y="849086"/>
            <a:ext cx="82949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Seznam použitých zdrojů a literatury</a:t>
            </a:r>
          </a:p>
          <a:p>
            <a:endParaRPr lang="cs-CZ" sz="2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CHYTILOVÁ, </a:t>
            </a:r>
            <a:r>
              <a:rPr lang="cs-CZ" dirty="0" err="1"/>
              <a:t>Ekaterina</a:t>
            </a:r>
            <a:r>
              <a:rPr lang="cs-CZ" dirty="0"/>
              <a:t> a Miroslav RÖSSLER. Management podpůrných procesů. Portál MVSO - Studijní materiály [online]. Olomouc: Moravská vysoká škola Olomouc, 2018, 2018 [cit. 2021-03-11]. Dostupné z: </a:t>
            </a:r>
            <a:r>
              <a:rPr lang="cs-CZ" u="sng" dirty="0">
                <a:hlinkClick r:id="rId2"/>
              </a:rPr>
              <a:t>https://stag-mvso.zcu.cz/portal/studium/moje-studium/studijni-materialy.html</a:t>
            </a:r>
            <a:endParaRPr lang="cs-CZ" dirty="0"/>
          </a:p>
          <a:p>
            <a:r>
              <a:rPr lang="cs-CZ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Pasportizace a pasporty při správě majetku. Www.tzb-info.cz [online]. Dostupné z: </a:t>
            </a:r>
            <a:r>
              <a:rPr lang="cs-CZ" u="sng" dirty="0">
                <a:hlinkClick r:id="rId3"/>
              </a:rPr>
              <a:t>https://www.tzb-info.cz/udrzba-budov/10595-pasportizace-a-pasporty-pri-sprave-majetku</a:t>
            </a:r>
            <a:endParaRPr lang="cs-CZ" dirty="0"/>
          </a:p>
          <a:p>
            <a:r>
              <a:rPr lang="cs-CZ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PODHOLA J. 2010. </a:t>
            </a:r>
            <a:r>
              <a:rPr lang="cs-CZ" dirty="0" err="1"/>
              <a:t>Facility</a:t>
            </a:r>
            <a:r>
              <a:rPr lang="cs-CZ" dirty="0"/>
              <a:t> management má svoje uplatnění i v průmyslu. TZB-</a:t>
            </a:r>
            <a:r>
              <a:rPr lang="cs-CZ" dirty="0" err="1"/>
              <a:t>Haustechnik</a:t>
            </a:r>
            <a:r>
              <a:rPr lang="cs-CZ" dirty="0"/>
              <a:t>. Dostupné na: </a:t>
            </a:r>
            <a:r>
              <a:rPr lang="cs-CZ" u="sng" dirty="0">
                <a:hlinkClick r:id="rId4"/>
              </a:rPr>
              <a:t>https://www.asb-portal.cz/tzb/facility-management/facility-management-ma-sve-uplatneni-ivprumyslu</a:t>
            </a:r>
            <a:endParaRPr lang="cs-CZ" dirty="0"/>
          </a:p>
          <a:p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E6D121-94A4-4240-9175-ADA1085F5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138849-35D9-406B-B4FD-A5CE3381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06" y="2512910"/>
            <a:ext cx="5299788" cy="35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6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35495" y="731470"/>
            <a:ext cx="887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err="1">
                <a:solidFill>
                  <a:srgbClr val="FF0000"/>
                </a:solidFill>
              </a:rPr>
              <a:t>Facility</a:t>
            </a:r>
            <a:r>
              <a:rPr lang="cs-CZ" sz="3200" b="1" dirty="0">
                <a:solidFill>
                  <a:srgbClr val="FF0000"/>
                </a:solidFill>
              </a:rPr>
              <a:t> Management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0F767A-E571-4B81-9D20-AC5821F22A06}"/>
              </a:ext>
            </a:extLst>
          </p:cNvPr>
          <p:cNvSpPr txBox="1"/>
          <p:nvPr/>
        </p:nvSpPr>
        <p:spPr>
          <a:xfrm>
            <a:off x="578498" y="1455576"/>
            <a:ext cx="81083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Facility</a:t>
            </a:r>
            <a:r>
              <a:rPr lang="cs-CZ" dirty="0"/>
              <a:t> management lze chápat jako integraci činností v rámci organizace k zajištění a rozvoji sjednaných služeb, které podporují a zvyšují efektivitu vlastní základní činnosti. </a:t>
            </a:r>
          </a:p>
          <a:p>
            <a:endParaRPr lang="cs-CZ" dirty="0"/>
          </a:p>
          <a:p>
            <a:r>
              <a:rPr lang="cs-CZ" dirty="0"/>
              <a:t>Integrovaný systém řízení, jak v organizacích sladit pracovní prostředí, pracovníky a pracovní činnosti v sobě zahrnuje principy obchodní administrativy, architektury, humanitních a technických věd. </a:t>
            </a:r>
          </a:p>
          <a:p>
            <a:endParaRPr lang="cs-CZ" dirty="0"/>
          </a:p>
          <a:p>
            <a:r>
              <a:rPr lang="cs-CZ" dirty="0"/>
              <a:t>Cílem je posílit ty procesy v organizaci, pomocí nichž pracoviště a pracovníci podají nejlepší výkony a v konečném důsledku pozitivně přispějí k ekonomickému růstu a celkovému úspěchu organizace.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71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70990" y="932330"/>
            <a:ext cx="88730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Všeobecně uznávaná definice principů </a:t>
            </a:r>
            <a:r>
              <a:rPr lang="cs-CZ" dirty="0" err="1">
                <a:solidFill>
                  <a:srgbClr val="FF0000"/>
                </a:solidFill>
              </a:rPr>
              <a:t>Facility</a:t>
            </a:r>
            <a:r>
              <a:rPr lang="cs-CZ" dirty="0">
                <a:solidFill>
                  <a:srgbClr val="FF0000"/>
                </a:solidFill>
              </a:rPr>
              <a:t> managementu je někdy nazývána „3P“.</a:t>
            </a:r>
            <a:endParaRPr lang="cs-CZ" sz="2800" b="1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DC9083E-D7AF-4AD3-AC5F-873F5972A427}"/>
              </a:ext>
            </a:extLst>
          </p:cNvPr>
          <p:cNvSpPr txBox="1"/>
          <p:nvPr/>
        </p:nvSpPr>
        <p:spPr>
          <a:xfrm>
            <a:off x="410547" y="1623527"/>
            <a:ext cx="41614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 oblasti </a:t>
            </a:r>
            <a:r>
              <a:rPr lang="cs-CZ" dirty="0" err="1"/>
              <a:t>Facility</a:t>
            </a:r>
            <a:r>
              <a:rPr lang="cs-CZ" dirty="0"/>
              <a:t> managementu spadají: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Lidské zdroje = Pracovníci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Činnosti = Práce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Místo výkonu činnosti = Pracoviště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Optimálním provázáním těchto tří složek se vytvářejí podmínky, které zkvalitňují práci každého pracovníka a které vedou k zefektivnění hlavního předmětu činnosti organizace (viz obr. 1).</a:t>
            </a:r>
          </a:p>
          <a:p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6B9BA-CF8A-4805-A6A9-844824D1C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45398"/>
            <a:ext cx="4312509" cy="25585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6A8FE9E-82EB-480C-BD94-56FBC5E2A79A}"/>
              </a:ext>
            </a:extLst>
          </p:cNvPr>
          <p:cNvSpPr txBox="1"/>
          <p:nvPr/>
        </p:nvSpPr>
        <p:spPr>
          <a:xfrm>
            <a:off x="5122506" y="4917233"/>
            <a:ext cx="3610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Synergie „3P“ – Sladění oblastí FM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63202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05676" y="797860"/>
            <a:ext cx="88730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Činnosti FM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dirty="0"/>
              <a:t>Mezi vybrané činnosti FM se řadí velké množství činností, které jsou prováděny prostřednictvím Outsourcingu</a:t>
            </a:r>
            <a:r>
              <a:rPr lang="cs-CZ" sz="2800" dirty="0"/>
              <a:t>.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Vybraná činnost FM – Pasportizace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Pasportizace je požadována současnou legislativou platnou v ČR pouze u chovu hospodářských zvířat, ale není vyžadována žádným zákonem v ostatních oblastech. Je pouze doporučovaným nástrojem správy majetku.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 předpokladu správné aplikace přispívá pasportizace podstatným způsobem k maximální efektivnosti a hospodárnosti při provozu a správě tohoto majetku.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b="1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27856" y="5205661"/>
            <a:ext cx="1734671" cy="334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70990" y="797860"/>
            <a:ext cx="887301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Využití pasportizace při správě majetku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dirty="0"/>
              <a:t>Pasportizace zůstává jedním ze základních nástrojů finančního plánování obnovy a zhodnocení budov, sloužícím zejména k: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ekonomické bilanci a rentabilitě objektu;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požadavkům na investice a opravy;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plánování a optimalizaci vynaložených nákladů na údržbu a obnovu;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zpracování energetického průkazu budovy;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komplexnímu hodnocení kvality budov v rámci životního cyklu;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hodnocení nákladů životního cyklu budov.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Pasportizace je jedním z dokumentů, který zvyšuje užitné i komerční hodnoty stavebních objektů a informuje uživatele a případné provozovatele v budoucnu o tom, že s objektem bylo v minulosti nakládáno profesionálně, že vkládané prostředky do jeho obnovy a údržby je možné ověřit na základě dokumentace.</a:t>
            </a:r>
          </a:p>
          <a:p>
            <a:endParaRPr lang="cs-CZ" sz="2800" b="1" dirty="0">
              <a:solidFill>
                <a:srgbClr val="FF0000"/>
              </a:solidFill>
            </a:endParaRPr>
          </a:p>
          <a:p>
            <a:endParaRPr lang="cs-CZ" sz="2800" b="1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3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466933" y="797860"/>
            <a:ext cx="8873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Technická struktura jednotného pasportu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27856" y="5205661"/>
            <a:ext cx="1734671" cy="334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ázek 1">
            <a:extLst>
              <a:ext uri="{FF2B5EF4-FFF2-40B4-BE49-F238E27FC236}">
                <a16:creationId xmlns:a16="http://schemas.microsoft.com/office/drawing/2014/main" id="{F84171D7-CD35-4AE8-9D31-A99571A49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55" y="1654499"/>
            <a:ext cx="6442690" cy="423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2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448272" y="759417"/>
            <a:ext cx="88730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Druhy Pasportů</a:t>
            </a:r>
            <a:endParaRPr lang="en-GB" sz="2800" b="1" dirty="0">
              <a:solidFill>
                <a:srgbClr val="FF0000"/>
              </a:solidFill>
            </a:endParaRPr>
          </a:p>
          <a:p>
            <a:endParaRPr lang="cs-CZ" sz="2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Stavební a Prostorový,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Technologický,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Personální.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endParaRPr lang="cs-CZ" dirty="0"/>
          </a:p>
          <a:p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D34DD78-681F-40D3-B777-F75F5F825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990" y="3080617"/>
            <a:ext cx="4539138" cy="30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6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70990" y="840101"/>
            <a:ext cx="8873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b="1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DFDCA85-ADA2-4BED-BFBA-32D6AD8B82A1}"/>
              </a:ext>
            </a:extLst>
          </p:cNvPr>
          <p:cNvSpPr txBox="1"/>
          <p:nvPr/>
        </p:nvSpPr>
        <p:spPr>
          <a:xfrm>
            <a:off x="448272" y="759417"/>
            <a:ext cx="842473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Druhy Pasportů</a:t>
            </a:r>
          </a:p>
          <a:p>
            <a:endParaRPr lang="cs-CZ" sz="2800" dirty="0"/>
          </a:p>
          <a:p>
            <a:r>
              <a:rPr lang="cs-CZ" sz="2000" b="1" dirty="0"/>
              <a:t>Stavební Pasport </a:t>
            </a:r>
            <a:r>
              <a:rPr lang="cs-CZ" sz="2000" dirty="0"/>
              <a:t>d</a:t>
            </a:r>
            <a:r>
              <a:rPr lang="cs-CZ" dirty="0"/>
              <a:t>etailně popisuje budovu z hlediska konstrukčního, vnitřního uspořádání a jednotlivé plochy objektu. Zaměřuje se na vodorovné, svislé, šikmé i střešní konstrukce, otvory ve stavebních konstrukcích a řeší i např. výplně otvorů.</a:t>
            </a:r>
          </a:p>
          <a:p>
            <a:endParaRPr lang="cs-CZ" dirty="0"/>
          </a:p>
          <a:p>
            <a:r>
              <a:rPr lang="cs-CZ" b="1" dirty="0"/>
              <a:t>Prostorový pasport</a:t>
            </a:r>
            <a:r>
              <a:rPr lang="cs-CZ" dirty="0"/>
              <a:t> představuje soubor grafických a popisných údajů o venkovních plochách, přilehlých a stavebních objektech. Jednoznačná prostorová identifikace údajů a informací je nezbytně nutná pro řádné využívání a provozování informačních systémů, pro kterou byla stanovena „Standardem státního informačního systému k územní identifikaci“. Tato identifikace byla schválena usnesením vlády ČR č. 448/1993. Tento standard zabezpečuje jednotnou prostorovou identifikaci v informačních systémech, zejména však vymezuje Soustavu standardních prvků prostorové identifikace.</a:t>
            </a:r>
          </a:p>
          <a:p>
            <a:endParaRPr lang="cs-CZ" dirty="0"/>
          </a:p>
          <a:p>
            <a:r>
              <a:rPr lang="cs-CZ" b="1" dirty="0"/>
              <a:t>Technický pasport</a:t>
            </a:r>
            <a:r>
              <a:rPr lang="cs-CZ" dirty="0"/>
              <a:t> slouží k popisu majetku z technicky evidenčního hlediska až do úrovně jednotlivých místností, veškerá technická zařízení budov a ostatní movitý majetek a inventář. U každého zařízení jsou evidovány základní údaje o vlastním zařízení, výrobci, servisu, záruce, apod.</a:t>
            </a:r>
          </a:p>
          <a:p>
            <a:endParaRPr lang="cs-CZ" dirty="0"/>
          </a:p>
          <a:p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9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CF0951A-0F7D-41A8-970F-580E5B085C20}"/>
              </a:ext>
            </a:extLst>
          </p:cNvPr>
          <p:cNvSpPr txBox="1"/>
          <p:nvPr/>
        </p:nvSpPr>
        <p:spPr>
          <a:xfrm>
            <a:off x="448272" y="759417"/>
            <a:ext cx="842473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Druhy Pasportů</a:t>
            </a:r>
          </a:p>
          <a:p>
            <a:endParaRPr lang="cs-CZ" sz="2800" dirty="0"/>
          </a:p>
          <a:p>
            <a:r>
              <a:rPr lang="cs-CZ" b="1" dirty="0"/>
              <a:t>Personální pasport</a:t>
            </a:r>
            <a:r>
              <a:rPr lang="cs-CZ" dirty="0"/>
              <a:t> zahrnuje umístění jednotlivých pracovníků na pracovištích a plochách. Zřizuje se tam, kde je větší počet zaměstnanců. Obsahuje informace o jednotlivých zaměstnancích určitého objektu, kde jsou např. uvedeny směny a úkoly pracovníků, pohyby na pracovišti, ale i osobní a telefonní číslo každého zaměstnance.</a:t>
            </a:r>
          </a:p>
          <a:p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5E19C05-0536-4E95-BC42-5447DB091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28" y="3039707"/>
            <a:ext cx="4572000" cy="30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4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1227</Words>
  <Application>Microsoft Office PowerPoint</Application>
  <PresentationFormat>Předvádění na obrazovce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„Vybrané činnosti FM“ (YMPP)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Rössler Miroslav</dc:creator>
  <cp:lastModifiedBy>Schuster Michal</cp:lastModifiedBy>
  <cp:revision>56</cp:revision>
  <dcterms:created xsi:type="dcterms:W3CDTF">2012-07-19T22:32:54Z</dcterms:created>
  <dcterms:modified xsi:type="dcterms:W3CDTF">2021-03-11T21:50:14Z</dcterms:modified>
</cp:coreProperties>
</file>