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1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ink/ink6.xml" ContentType="application/inkml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80" r:id="rId21"/>
    <p:sldId id="274" r:id="rId22"/>
    <p:sldId id="275" r:id="rId23"/>
    <p:sldId id="276" r:id="rId24"/>
    <p:sldId id="277" r:id="rId25"/>
    <p:sldId id="278" r:id="rId26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6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69.47675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1-12-14T07:05:31.307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3228 16522 0,'-876'-219'344,"849"192"-344,0 27 15,-1 0-15,1 0 16,0 0-16,-1 0 16,1 0-16,0 0 15,-1 0-15,-26 0 16,26 0-1,-27 0 1,28 0 0,-28 0-1,28 0 1,0 27 0,-1-27-16,1 0 15,-28 27-15,1 1 16,26-1-1,1-27-15,0 0 16,-1 27 0,1 1-1,-1-1 1,1-27 0,0 27-1,-1 1 16,1-28-31,27 27 16,-27 1-16,27 26 16,-55 1-16,28-28 15,-1 28-15,-26 27 16,26-55 0,1 28-16,0 0 0,-1-28 15,1 28 1,-55 54-1,54-54-15,1 0 16,0-1-16,-28 1 16,55 0-16,-55 27 15,28-27-15,0-1 16,-28-26-16,55 54 16,0-55-16,-28-27 15,1 55-15,27-28 16,0 1-16,-27 26 15,27-26 1,0 26-16,-28-26 16,28-1-16,0 28 15,-27-55-15,27 27 16,0 28-16,0 0 16,0-28-1,0 0-15,0 1 16,0 26-16,0-26 15,0 26-15,27 1 16,1 0-16,-1 54 16,0-27-16,1 0 15,-28 0-15,27 0 16,28-54-16,-55 54 16,27-27-16,28-28 15,-55 28 1,55 27-16,-55-55 15,27 0-15,28 28 16,-28-28 0,-27 1-16,55-1 15,-28 28 1,-27-28-16,55 1 16,-55-1-16,82 28 15,-55-28 1,1 0-16,-1 28 15,0-55-15,1 27 16,26 1 0,-54-1-16,28-27 15,-1 27 1,0-27-16,1 0 16,27 28-1,-28-1 1,0-27-16,1 28 15,-1-28-15,0 0 16,28 27-16,27-27 16,0 0-16,28 0 15,54 0 1,-28 0-16,1 0 16,55 0-16,-1 0 15,1 0-15,-56 0 16,138-55-1,-137 28-15,-28 27 16,-27 0-16,28 0 16,-28 0-16,-28-28 15,1 28-15,-28-27 16,56 27-16,-56 0 16,55 0-1,-55 0-15,55 0 16,-27 0-16,0 0 15,27 0-15,0 0 16,-27-27-16,27 27 16,0 0-16,-28 0 15,29 0-15,-56 0 16,0 0-16,1 0 16,-1 0-16,28-28 15,-1 28 1,1 0-1,27 0-15,0 0 16,0 0-16,0-27 16,-27 27-16,27-27 15,0 27-15,0 0 16,0-28-16,0 28 16,0-27-16,0 0 15,55-1-15,-27 1 16,-28 0-16,27 27 15,1-28-15,-28 1 16,0 27-16,0-27 16,0 27-16,27-28 15,-54 1-15,27 27 16,0 0-16,27-28 16,-27 1-16,55 0 15,-27-1-15,54 1 16,-55 0-16,1 27 15,-1 0-15,110-28 32,-137 28-32,27-27 0,-27 27 15,28-27 1,-1 27-16,-27 0 16,0-28-16,0 28 15,1 0-15,26 0 16,-27 0-16,0 0 15,0 0-15,-27 0 16,0 0-16,-1 0 16,28 0-16,-27 0 15,54 0-15,-27 0 16,55 0-16,0 0 16,0 0-16,27 0 15,-82 0-15,0 0 16,-27 0-16,-1 0 15,29 0-15,-29 0 16,56 28-16,-1-28 16,165 27-1,-138-27-15,56 0 16,-28 0-16,-27 27 16,27 1-16,-27-28 15,54 27-15,-27-27 16,-27 0-16,54 0 15,28 0 1,-55 0-16,28 0 0,27 27 16,0-27-16,-1 0 15,412 0 17,-548 0-17,136 0 1,-163 0-1,27 0-15,0 0 16,28 0-16,26 0 16,29 0-16,-29 0 15,220 28 1,-219-28-16,27 27 16,-55-27-16,1 0 15,-28 0-15,0 0 16,0 27-16,0-27 15,-27 0-15,-1 0 16,28 0-16,0 0 16,1 0-16,-1 0 15,0 0-15,27 28 16,1-28-16,-28 0 16,27 27-16,55-27 15,-54 0-15,-1 0 16,0 0-1,1 0-15,27 0 16,-1 0-16,1 0 16,27 0-16,28 0 15,-83 0-15,28 0 16,-28 0-16,1 0 16,-1 0-16,28 0 15,0 0-15,-28 0 16,55 0-16,0 0 15,28 0-15,27 0 16,27 0-16,-27 0 16,-1 0-16,56 0 15,-28 28-15,0-28 16,28 27-16,-83-27 16,-26 0-16,-29 0 15,1 0-15,-27 0 16,-1 0-16,55 0 15,-27 27-15,54-27 16,-54 0-16,27 0 16,-27 0-16,-28 0 15,-27 0-15,1 0 16,-1 0-16,-28 0 16,110 0-1,-82 0 1,1 0-16,-1 0 15,0 0-15,0 0 16,27 0-16,-27 0 16,0 0-16,-27 0 15,-28 0-15,1 0 16,-1 0 0,0 0-1,-27-27-15,0 0 16,28-1-16,26 1 15,1-83-15,0 56 16,27-28-16,0-28 16,-27-27-16,54 55 15,1-54-15,26-1 16,-26 0-16,-28 82 16,-28-27-16,29 28 15,-29-28 1,-54 54-16,55-27 15,-28 1 1,-27 26-16,28-26 0,26-28 16,-54 0-1,28-1-15,26 1 16,-26 28-16,-28-28 16,27-55-16,0 27 15,1 1-15,-1 27 16,-27 0-16,0 0 15,0 27-15,0-27 16,0 0-16,0 27 16,0 1-16,0 26 15,0 1-15,0 0 16,0-1 15,0 1 0,-27 27-15,27-28-16,-28 28 16,1 0-1,0-54-15,-28 26 16,-27-26-16,27 54 16,-27-55-16,55 28 15,-55 27-15,0 0 16,0 0-1,-28-28-15,-26 28 16,-29 0-16,29 0 16,-29-27-16,1 27 15,-27 0-15,-28 0 16,28-27-16,-28 27 16,27-28-16,1 1 15,54 27-15,28-27 16,-28 27-16,27 0 15,28 0-15,-54 0 16,81 0 0,0 0-16,-27 0 15,27 0-15,1 0 16,-28 0-16,27 0 16,0 0-16,-27 0 15,-27 0-15,-1 0 16,-26 0-16,-29 0 15,56 0-15,0 0 16,-1 0-16,-54-28 16,55 28-16,-1 0 15,-81-27-15,54 27 16,-27 0-16,27 0 16,28 0-16,-1 0 15,-27 0 1,28 0-16,0 0 15,27 0-15,-28 0 16,1 0-16,-137 0 16,81 0-1,-26 0-15,-28 0 16,55 0-16,-27 0 16,-28 0-16,82 0 15,-55 0-15,28 0 16,55 0-16,27-28 15,0 28-15,0 0 16,0-27-16,0 27 16,0 0-16,-83-27 15,29-1-15,-1 1 16,0 0-16,-27-1 16,27 1-16,-27 0 15,0-1-15,27 1 16,-27-28-1,55 55-15,-1 0 16,-27-27-16,28 0 0,27-1 16,-82 28-1,-356-27 1,301 27 0,0 27-16,-27 1 15,-27 26-15,27-26 16,-28-1-16,55 0 15,28 1-15,-1 26 16,28-26-16,27-1 16,1 0-16,-1 1 15,-27-1-15,27 28 16,-55-28-16,1 1 16,-1-1-16,1-27 15,-1 55-15,56-28 16,-28-27-16,-1 27 15,29 1-15,26-28 16,-54 27-16,27 0 16,-27 1-16,0-28 15,0 0-15,-110 27 16,110 0 0,55-27-16,27 0 15,0 0-15,0 0 16,27 0-1,-27 0-15,0 0 16,27 28-16,-27-28 16,27 0-16,1 0 15,-28 0-15,0 0 16,0 0-16,-1 0 16,1 0-16,0 27 15,0-27-15,0 27 16,28-27-16,-1 0 15,0 0-15,-27 0 16,27 0-16,-27 0 16,0 0-16,0 0 15,0 0-15,0 0 16,27 0-16,-109 0 16,55 0-1,27 0-15,-28 0 16,28 0-16,0 0 15,-27 0-15,27 0 16,0 0-16,0 0 16,27 0-16,-27 0 15,27 0-15,-27 0 16,27 0-16,28 0 16,-28 0-16,28 0 15,-55 0 1,0 0-16,27 0 15,-27 0-15,27 0 16,-27 0-16,0 0 16,27 0-16,-27 0 15,0 0-15,0 28 16,28-28-16,-1 0 16,0 0-16,0 27 15,1-27 1,26 0-16,-26 0 0,-1 0 15,0 28-15,1-28 16,-1 0-16,28 0 16,-28 0-16,0 0 15,28 0-15,-1 0 16,-26 0-16,26 0 16,-26 0-16,26 0 15,-26 0-15,26 0 16,-27 0-16,28 0 15,-55 0-15,27 0 16,-27 0 0,0 0-16,0 0 0,0 0 15,0 0 1,0 0-16,-27 27 16,54-27-16,0 27 15,0-27-15,-54 0 31,54 28-31,28-28 16,-28 0-16,28 27 16,-28-27-16,28 0 15,-28 0-15,28 0 16,-1 0-16,1 0 16,-28 0-16,28 0 15,0 0 1,-1 0-1,1 0 1,0 0 31,-1 0 0,1 0 15,0 0 16,-1 0-46,-27 0-17,28-27 1,0 27 0,-1 0-16,1-28 15,0 28-15,-1 0 16,28-27-16,-27 27 15,0 0 1,-28-27 0,28 27-1,-1-28-15,1 28 16,0 0-16,-1 0 16,-27-27-16,1 27 15,26 0 1,1 0-16,-28 0 15,28 0 1,0 0-16,-28 0 16,28 0-1,-28 0 1,27 0 0,1 0-1,0 0 1,-1 0-1,1 0 1,0 0 15,-1 0-15,1 0-16,27-28 0,-27 28 16,-1-27-1,1 27 1,0-27-1,-1 27 1,1-28 15,0 28-15,27-27 0,-28 27-1,1 0-15,27-27 16,-28-1-1,1 28 1,27-27-16,-27 27 16,-1-27-1,1 27 1,0 0 0,27-28 15,0 1-16,-28 27 1,1 0-16,0 0 78,27-27-78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69.47675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1-12-14T07:13:58.934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8999 16194 0,'0'-28'141,"-27"28"-141,-28-27 15,28 0-15,0-28 16,-1 27-16,1-26 16,0 54-16,-28-28 15,28 1-15,-28 27 16,55-27-16,-27-1 15,-1 28-15,1 0 16,-1 0 0,1-27-16,0 27 15,-28 0-15,0-27 16,-27 27-16,0-28 16,0 28-1,-27 0-15,-28 0 16,0 0-16,-27 0 0,0 0 15,55 0-15,26 28 16,1-1 0,0-27-16,28 0 15,-1 27-15,0 1 16,-27-1-16,27 0 16,1 1-16,-1-1 15,-54 55-15,54-54 16,-27 26-16,27-26 15,-27-1-15,27 28 16,28-28 0,-82 55-1,81-55-15,1 1 0,27-1 16,-55-27-16,55 55 16,-27-55-16,27 27 15,-28-27-15,28 28 16,0-1-16,-27-27 15,27 27-15,-27 1 16,-1-1-16,28 28 16,-27-55-16,27 27 15,-27 0 1,-1 1-16,28 26 16,-27-26-16,0-1 15,27 28-15,-28-28 16,28 28-16,-27-28 15,27 1-15,-27 26 16,27-26 0,0-1-1,-28 0 1,28 1-16,-27 26 16,27 1-1,-27-27-15,27-1 16,0 0-1,0 28-15,0 0 16,0-1-16,0 1 16,0 27-16,0-27 15,27 0-15,-27 27 16,0-28-16,27 1 16,-27 0-16,28-28 15,-28 28-15,27-28 16,-27 1-16,27 26 15,-27-26-15,28 26 16,26 56 0,-26-56-16,-1 56 15,28-55-15,-28 27 16,55 54 0,-54-81-16,-1-28 15,0 55-15,28-27 16,-55-27-16,27 26 15,28-26-15,-55 26 16,55 1-16,-28 0 16,0-1-1,28 1-15,0 0 16,-28-28-16,28 55 16,0-54-16,-28-1 0,28 28 15,-1-28-15,1 28 16,-28-28-16,56 0 15,-29 28-15,28-27 16,55 26-16,-28 1 16,28 0-16,-27-28 15,-1 28-15,0 27 16,28-28 0,192 29-1,-247-56 1,27-27-16,0 0 0,1 27 15,-1-27 1,55 0-16,-54 0 16,27 0-16,27 0 15,-28 0-15,29 0 16,-29 0-16,28 0 16,-27 0-16,0 0 15,27 0-15,28 0 16,-28 0-16,27 0 15,1-27-15,-56 27 16,29-27-16,-56 27 16,0 0-16,-27 0 15,1 0-15,26 0 16,-27 0-16,0-28 16,55 28-16,-28 0 15,1-27 1,54-1-16,-27 1 0,-28 27 15,55-27-15,-54 27 16,26 0-16,1 0 16,-28 0-16,1 0 15,-28 0-15,27 0 16,56-28-16,-56 28 16,0 0-1,1 0-15,-1 0 0,55-27 16,-54 27-1,26-27-15,29 27 16,-29 0-16,29 0 16,-29-28-16,28 28 15,-54 0-15,-28 0 16,0 0-16,0 0 16,0-27-16,0 27 15,0 0-15,28 0 16,136 0-1,-82 0-15,-55 0 16,-27 0-16,55-27 16,27-1-16,-27 1 15,137 27-15,-28 0 16,0 0 0,28-27-16,-56 27 0,1-28 15,-27 28-15,-28 0 16,27 0-16,1 0 15,-1 0-15,-54 0 16,0 0-16,27 0 16,-55 0-1,1 0-15,-1 0 16,-27 0-16,110-27 16,-110 27-1,27-27-15,-27-1 16,0-27-16,0 55 15,-27-54-15,27 26 16,28 1-16,-28 0 16,0-28-16,0 0 15,137-109 1,-137 55-16,0-28 16,-28-27-16,1 54 15,0-26-15,-55 54 16,27 27-16,0 0 15,-27 28-15,0-28 16,0 28-16,28-28 16,-1 0-16,1-27 15,-28-27-15,27 27 16,-27 0 0,27 0-16,28-28 0,-28-27 15,-27 28-15,28 0 16,-28 27-16,0 27 15,0 0 1,0 0-16,0 1 16,0-1-16,0-109 31,0 109-31,0-27 16,-28 27-16,1 1 15,0 26-15,-28-26 16,28 26-16,-1 1 15,1 0-15,-1-1 16,-26 1-16,-28-28 16,0 28-16,-28-1 15,-54-26 1,0-1-16,-55 0 0,0 1 16,-27-28-1,0 27-15,-28-27 0,28 27 16,-55 0-16,28 28 15,27-28-15,-28 1 16,83-1 0,-1 28-16,-109-28 15,192 28 1,-55-1-16,54 1 16,-54-1-16,-27 1 15,54 0-15,-27 27 16,-28 0-16,56-28 15,-56 28-15,28-27 16,27 0-16,-27 27 16,27-28-16,28 28 15,-1 0-15,-26-27 16,26 27-16,1 0 16,-28 0-16,0 0 15,1 0-15,-1 0 16,-27 0-16,-55 0 15,27 0-15,1 27 16,27-27-16,-28 28 16,1-28-16,-1 27 15,-191 28 1,192-28-16,27 0 16,0 28-16,-28-27 15,28-1-15,27 0 16,-27 1-16,55-1 15,-28 0-15,27 1 16,28-28 0,0 27-16,0 0 0,0-27 15,28 0-15,-56 28 16,55-1 0,-27 0-16,28-27 15,-28 0-15,-1 28 16,29-28-16,-1 27 15,-27-27 1,0 0-16,27 0 0,28 0 16,-28 0-16,0 27 15,1-27-15,-28 0 16,54 0 0,-26 0-16,-1 0 15,-191 0 16,218 0-15,-54 0-16,-82 0 31,110 0-31,26 0 16,-54 0-16,-55-27 31,83 0-31,-28 27 0,27-28 16,-27 1-1,0 27-15,0 0 16,27 0-16,-27 0 16,0 0-16,27-27 15,0 27-15,-54 0 16,82 0 0,-1 0-16,1 0 46</inkml:trace>
  <inkml:trace contextRef="#ctx0" brushRef="#br0" timeOffset="111436.2">16850 17178 0,'0'28'62,"0"26"-46,0 28-1,0 1-15,0-1 16,0 27-16,0-27 16,0 27-16,0-54 15,0 27-15,0-54 16,0-1-16,0 0 15,27-27 79,1-54-94,27 26 16</inkml:trace>
  <inkml:trace contextRef="#ctx0" brushRef="#br0" timeOffset="112678.99">17370 16932 0,'0'55'125,"0"0"-125,0-1 15,0 28-15,0-54 16,0 26-16,0-26 15,0-1-15,0 0 16,27-27-16,1 28 16,-1-28-1,0 0 1,1 0 0,-1 0-1,0 0 1,1 0-16,-1-28 15,0 1 17,1 27-17,-28-27-15,0-1 16,27 1 0,-27 0-16,0-1 15,27 1 1,-27 0-16,0-1 15,28 28-15,-28-27 16,0-28 0,0 28-1,0 0 1,0-1-16,0 1 16,0-1-1,0 1 1,0 0-1,0-1 64,0 1-64,27 27 110</inkml:trace>
  <inkml:trace contextRef="#ctx0" brushRef="#br0" timeOffset="113445.11">17780 16330 0,'-27'0'125,"-1"0"-94,28 28-31</inkml:trace>
  <inkml:trace contextRef="#ctx0" brushRef="#br0" timeOffset="114542.12">18218 16823 0,'0'27'16,"0"0"0,0 28-1,0 0 1,0-28-16,0 28 15,0-28-15,0 28 16,0-28-16,0 28 16,0 0-1,0-28 1,-28-27 62,1 0-15</inkml:trace>
  <inkml:trace contextRef="#ctx0" brushRef="#br0" timeOffset="116099.19">18136 16932 0,'27'-27'47,"-27"-1"-32,27 1-15,-27 0 31,28 27-31,-28-28 32,27 28-32,1 0 15,-1 0 17,0 0 14,1 0-14,-1 0-32,0 0 78,-27 28 16,0-1-32,0 0-46,-54-27-1,54 55-15,-28-55 16,1 28-16,0-1 16,-1 28-1,28-28 79,0 0 15,0 1-62,28-28-31,-1 0-1,-27 27 1,27-27-16,1 27 16,-1-27-1,0 0 1,1 0 0,-1 0-1,0 28-15,1-28 16,-1 0 15,-27 27-31,27-27 16,1 0-16,-1 0 15,0 27 1</inkml:trace>
  <inkml:trace contextRef="#ctx0" brushRef="#br0" timeOffset="125155.18">20187 17999 0,'0'-27'188,"0"-1"-173,28 1 1,-1 0-16,0-28 15,1 0-15,-1 0 16,-27 1-16,0 26 16,27 1-16,-27 0 15,0-1-15,0 1 16,0 0 0,0-1-16,28 1 15,-28 0 1,0-1-1,27 1 1,-27-1 0,0 1-16,0 0 15,27-28 1,-27 28-16,0-1 16,0 1-1,0 0-15,0-28 16,0 28-16,28-28 15,-1 0-15,-27 0 16,28 28-16,-28-28 16,0 1-16,0 26 15,0 1-15,27 0 16,-27-1-16,0 1 16,0-28-1,0 28-15,27-28 16,-27 28-16,28-28 15,-28 28-15,27-1 16,-27 1-16,0-28 16,0 28-1,0-28 1,0 28 0,0 0-16,27-1 15,-27 1-15,0-1 16,0 1-16,28-28 15,-28 28 1,27-28-16,-27 28 16,0 0-16,0-1 15,0 1-15,0 0 16,0-1-16,0 1 16,0 0-1,0-1 1,0 1-16,0-28 15,0 28 1,0-1 0,0 1-1</inkml:trace>
  <inkml:trace contextRef="#ctx0" brushRef="#br0" timeOffset="126901.12">20406 15701 0,'27'0'79,"1"0"-64,-28-27 1,27 0-16,-27-28 15,28 55 1,-1-28-16,-27 1 16,0 0-16,0-1 15,27 28-15,-27-27 16,0 0 0,0-1-1,0 1 1,28 27-1,-28-27 1,0-1 0,0 1-1,0 0 1,27 27-16,-27-28 16,0-26-1,27 54 1,-27-28-1,0-27-15,28 28 16,-28 0-16,27 27 16,-27-28-16,0 1 15,0 0 1,27 27 187,-27 27-187,0 0-1,28 28 1,-1-28-16,-27 28 0,27 0 16,28 27-1,-55 0-15,27 0 16,1-27-16,-1 27 15,-27 0-15,28-27 16,-28-28-16,27 0 16,-27 28-1,0-28-15,27-27 47</inkml:trace>
  <inkml:trace contextRef="#ctx0" brushRef="#br0" timeOffset="146261.13">17753 11735 0,'-28'0'47,"28"-27"-32,0-1-15,-27 28 16,0 0 0,27-27-1,-28 27-15,1-28 16,0 28-1,27-27 1,-28 27-16,1 0 16,27-27-16,-27 27 15,27-28 17,-28 28-32,1 0 31,0 0-16,27-27-15,-28 27 16,1 0-16,-55-27 16,-82-1-16,-28-26 15,-27 26-15,28-26 16,-1 26-16,1-26 16,54 26-1,-27 1-15,55 27 0,27 0 16,-1 0-1,1 0-15,28 0 16,26 0-16,-54-28 16,55 28-16,-28 0 15,28 0 1,0 0-16,-56-27 16,56 27-1,-28-27-15,-27 27 16,28-28-16,-1 28 15,0 0-15,0-27 16,-27 27-16,0-27 16,0 27-16,0 0 15,0 0-15,0 0 16,0 0-16,0-28 16,27 28-16,-54 0 15,27 0-15,-28 0 16,1 0-16,0 0 15,-1 0 1,1 0-16,-1 0 0,1 0 16,-55-27-1,54 27-15,-26 0 0,-1 0 16,27 0 0,-26 0-16,26 0 15,-410 0 1,356 0-1,0 0-15,-27 0 16,54 0-16,-55 0 16,-26 0-16,26 0 15,1 0-15,27 0 16,54 0-16,-54 0 16,55 0-16,-1 0 15,28 0-15,-27 0 16,27 0-16,27 0 15,0 0-15,-27 0 16,0 0-16,0 0 16,0 0-16,27 0 15,1 0-15,26 0 16,-26 0-16,-1 0 16,27 0-16,1 0 15,-28 0 1,1 0-1,26 0-15,1 0 16,-28 0 0,28 0-1,0 0 1,-1 0-16,1 0 16,0 0-1,-1 0 1,1 0-16,-1 0 15,1 0 1,0 0 0,-1 0-1,1 0 1,0 0 0,-1 0-1,1 0 1,0 0-1,-1 0 1,1 0 0,0 0-16,-1 0 31,1 0 31,-1 0-15</inkml:trace>
  <inkml:trace contextRef="#ctx0" brushRef="#br0" timeOffset="147803.46">7878 10668 0,'-27'0'78,"-1"0"-78,1 0 16,0 0 0,-1 0-16,1 0 15,-1 0-15,1 0 16,0 0-16,-1 0 15,1 0 1,0 0-16,-1 0 16,1 0-1,0 0 1,-1 27-16,1-27 16,0 28-16,-1-28 15,1 0 1,0 0-1,27 27-15,-28-27 16,1 0 31,27 27-31,-28-27-1,1 0 1,27 28-1,-27-28-15,-1 0 32,28 27-32,-27-27 15,27 28 1,-27-28 0,-1 0-1,28 27 32,-27-27-47,0 0 78,27 27 94,0 1-156,27-1-1,28 28 1,54-1-16,-27 1 16,-54 0-1,54-28-15,-55 1 16,0-1-16,1 0 15,-1 1-15,0-28 47,-27 27-47,28-27 16</inkml:trace>
  <inkml:trace contextRef="#ctx0" brushRef="#br0" timeOffset="155117.7">4377 10887 0,'-28'0'234,"28"-27"-202,0-1-17,0-27 1,0 1-1,-27-138-15,0 110 16,27 55-16,0 0 16,0-1-16,0-27 15,0 28-15,0 0 16,0-28-16,0 28 16,0-1-1,0 1-15,0 0 16,0-1-1,0 1-15,0 0 16,0-1-16,0 1 16,0 0-16,0-28 15,0 27-15,0-26 16,0-1-16,0 0 16,0 1-16,0-1 15,0 28 1,0-55-1,0 54 1,0 1-16,0-1 0,0 1 16,0-55-1,0 27-15,0 28 16,0-55-16,27 27 16,-27 0-16,27-27 15,-27 28-15,28 26 16,-1-26-16,-27-1 15,0 28-15,27-1 16,1-54-16,-28 55 16,0-1-16,27-26 15,0 26-15,-27 1 16,28-28-16,-28 1 16,27 26-16,0-26 15,-27-1-15,28 28 16,-28-1-16,27-27 15,1 1 17,-28 26-32,0 1 15,27 0 1,-27-1 0,27 1-16,1-28 15,-1 1 1,0-1-1,-27 27-15,55 1 16,-55-28-16,27 1 16,1 26-16,26 1 15,-26 0-15,-28-1 16,27 1-16,-27-28 16,28 55-16,-1-27 15,0 27-15,1-55 16,-1 55-16,0-55 15,55 1 1,-27-1 0,27 0 15,-55 28-15,28 0-16,0-1 15,-28 1 1,28 0-1,27-28 1,27 0 0,-27 28-1,1-1-15,53-54 16,1 28 0,-82-1-1,-1 28 1,1-1-16,27 1 0,-27 0 15,-28 27-15,28-28 16,0 1-16,-1 27 16,56-82-1,-55 82-15,27-28 16,-28 1-16,28 0 16,-27-1-16,27 1 15,-27 0 1,54-1-16,-54 1 15,27 0-15,-27 27 16,-1-28-16,1 1 16,27 0-16,-27 27 15,-28-28-15,28 1 16,-28 27-16,-27-28 16,28 28-1,-1 0 16,0 0-15,1 0 0,27 0-16,-28-27 15,28 0 1,-28 27 15</inkml:trace>
  <inkml:trace contextRef="#ctx0" brushRef="#br0" timeOffset="156604.57">8042 5553 0,'27'0'78,"1"0"-62,27 0-1,-1 0-15,-26 0 16,-1 0-16,28 0 16,-28 0-16,0 0 15,1 0-15,-1 0 16,0 0-1,1 0-15,-1 0 32,28 27-17,-28-27 1,1 0 0,-28 28-16,27-28 15,0 27 1,1-27-1,-28 27-15,0 1 235,0-1-173,-28 28-46,-26-1-16,-29 28 16,29 28-16,-1-28 15,0 0-15,28 0 16,0-27-16,-1-28 15,28 0-15,-27-27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69.47675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1-12-14T07:46:48.277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1231 11543 0,'-27'0'63,"-1"55"-63,1 27 15,-28 55-15,55 27 16,-55 28-16,28-56 16,-28 56-16,28-28 15,-28-82-15,28 27 16,0-27-16,27-54 15,-28-1-15,28 28 16,-27-55 0,27 27-1,0 1 17,0-1-17,0 0 1,0 1-1,-27-1-15,27 0 16,0 28-16,-28-55 16,28 27-16,-27 1 15,27-1-15,0 0 16,-28 28 0,28-27-16,-27-1 15,0-27 1,27 27-16,0 1 15,-28-1 1,28 0 0,-27 28-16,0-55 15,27 27 1,-28 28-16,1 0 16,0-28-1,27 1 1,0-1-16,0 0 15,0 1 1,0-1 31,0 0 125,54-27-172,-26 28 15,54-28 1,27 27-16,1-27 0,54 0 16,-27 0-1,-28 0-15,55 0 16,-55 0-16,1 0 16,-1 0-16,-27 0 15,110 0 1,-110 0-16,27 0 15,28 0-15,27 0 16,-27 0-16,27 0 16,-54 0-16,-1 0 15,0 0-15,1 0 16,-1 0-16,1 0 16,191 0-1,-165 0 1,-26 0-16,-1 0 15,-27 0-15,28 0 16,-1 0-16,0 0 16,56 0-16,-56 0 15,0 0-15,28 0 16,-27 0-16,-28 0 16,0 0-16,82 0 31,27 0-31,-109 0 15,0 0 1,-27 0-16,27 0 0,0 0 16,-27 0-1,0 0-15,-28 0 16,28 0-16,-28 0 16,28 0-16,27 0 15,-27 0 1,27 0-16,0 0 15,0 27-15,0-27 16,-27 0-16,27 0 16,-28 0-16,1 0 15,0 0-15,-1 0 16,1 0-16,0 0 16,-28 0-16,1 0 15,-1 0-15,0 0 16,1 0-1,-1 0 1,0 0 0,1 0-1,-28-27 126,27-28-125,0-27-16,28-27 15,-55 27-15,27-28 16,1 28-16,-1 0 15,-27 0-15,0 0 16,27 0-16,1 55 16,-28-28-16,27 0 15,-27 1-15,0 26 16,0 1-16,0-28 16,28 0-16,-28-27 15,27 28-15,-27-1 16,0-27-16,27 27 15,-27-54 1,0 81-16,0 1 16,0-28-16,28 1 15,-28 26-15,0 1 16,27-55 0,-27-28-1,0 56-15,0-1 0,27 0 16,-27 28-1,0 0-15,0-1 32,-27 28 186,0 0-202,-1 0 0,-26 28-16,-29-1 15,1-27-15,-82 27 16,0 1-16,27-1 16,-27-27-16,55 0 15,27 0-15,27 0 16,0 0-1,1 0-15,26 0 16,-26 0-16,26 0 16,1 0-1,-28 0-15,-27 0 0,55 0 16,-55 0-16,27 0 16,0 0-16,1 0 15,-1 0-15,0 0 16,-27 0-16,27 0 15,1 0-15,-1 0 16,0 0-16,1 0 16,-1 27-16,-27-27 15,0 0-15,0 0 16,0 0-16,0 0 16,0 0-16,27 0 15,0 0-15,0 0 16,1 0-16,26 0 15,-26 0-15,26 0 16,1 0-16,-28 0 16,28 0-1,-1 0-15,-54 0 16,28 0 0,-1 0-16,28 0 15,-28 0-15,0 0 16,-27 0-16,27 0 15,1 0-15,-28 0 16,27 0-16,0 0 16,1 0-16,-1 0 15,0 0-15,28 0 16,-1 0-16,-26 0 16,-1 0-16,28 0 15,-28 0-15,28 0 16,-28 0-16,-27 0 15,27 0-15,28 0 16,-28 0-16,0 0 16,1 0-16,-1 0 15,28-27 1,-83 27-16,-54-55 31,137 55-15,-1 0-16,1-27 15,0 27 1,-1-27-16,1 27 16,0-28-1,-1 28-15,1 0 16,0 0-16,-1-27 16,1 27-1,-1 0-15,1 0 16,0 0-16,-1 0 15,1 0 1,0 0-16,-28 0 16,28 0-1,-1 0 1,1 0-16,0 0 16,-28 0-1,27 0-15,1 0 16,0 0-1,-1 0-15,1 0 16,0 0 0,-1 0-16,1 0 15,0 0 17,-1 0-32,1 0 15,0 0 1,-1 0-1,1 0 1,0 0 0,-1 0-1,-27 0 1,28 0 0,-28 0-16,28 0 15,0 0 1,-1 0-1,1 0-15,0 0 16,-1 0-16,1 0 16,0 0-1,-1 0 1,1 0 0,0 0-1,-1 0 1,1 0-1,-1 0 1,1 0 0,0 0-1,-1 0 17,1 0-1,27 27 78,27 28-78,28-28-15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69.47675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1-12-14T07:20:21.075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1833 1149 0,'0'27'125,"0"55"-109,-28 28-16,1 26 15,27-26-15,0 81 16,0-109 0,0-27-16,-27-28 15,27 28-15,0-27 16,0-1-1,0 0-15,-28-54 188</inkml:trace>
  <inkml:trace contextRef="#ctx0" brushRef="#br0" timeOffset="1207.08">1778 1176 0,'0'28'78,"0"26"-62,0 28-16,0 0 16,0-27-16,0 0 15,0-28-15,27 28 16,1-28-16,-28 1 15,27 54-15,0-28 16,1-26-16,-1-1 16,0-27-1,1 0-15,-1 0 16,28 0 0,-28 0-1,28-27-15,0-55 16,-55 54-1,54-26-15,-26-28 16,-1 54-16,0 1 16,28-28-16,-27 28 15,-1-28-15,0 28 16,1-1-16,-1 28 16,0-27-16,-27 0 15,28-1 1,-1 28-16,-27 28 140,0-1-140,0 0 16,-27 28-16,27 27 16,-28 55-16,1-28 15,0 1-15,-1-28 16,28 55-16,-27-55 16,27 0-16,0-55 15,-27 0-15,27 1 16,-28-1-1</inkml:trace>
  <inkml:trace contextRef="#ctx0" brushRef="#br0" timeOffset="2137">3091 1395 0,'0'0'0,"-27"55"15,27-28-15,0 28 16,-28 0-16,28-1 16,-27 1-1,27 0-15,0-1 16,0 1-16,-27-28 0,-1-27 15,28 28 64,0-1-64,0 0 1,0 1-1</inkml:trace>
  <inkml:trace contextRef="#ctx0" brushRef="#br0" timeOffset="3331.54">3720 1532 0,'0'-28'0,"0"1"15,-55 0-15,55-1 16,-27 28-16,27-27 31,-27 27-31,27-27 31,-28 27-31,1 0 32,0 0-17,-1 0 1,1 0-16,0 0 15,-1 0 1,28 27 0,0 0-1,0 1 1,0 26-16,0-26 16,0 54-16,0 0 15,0-27-15,28 27 16,26 0-16,-26-28 15,26 1-15,-26 0 16,26-28-16,-26 28 16,-1-28-16,1 1 15,-28-1-15,27-27 16,-27 27 31,0 1-32,-27-28 17,-1 0-32,1 0 15,-1 0 1,1 27-16,-28 0 16,1-27-16,26 0 15,-26 28-15,-1-28 16,0 27-16,0-27 15,83 0 110,-1 0-125</inkml:trace>
  <inkml:trace contextRef="#ctx0" brushRef="#br0" timeOffset="4168.92">4103 1532 0,'0'27'31,"0"1"-31,-55 54 16,28-28-16,-28 28 16,1 28-16,54-56 15,-55 1-15,28 0 16,27-28-16,-28 1 15,28-1-15,0 0 16,0 1 15,0-1-31,28 0 16,-1-27-16,0 28 16,28-1-16,0-27 15,-28 0-15,28 0 16,-28 0-16,28 0 15,0 0-15,-1 0 16,-26 0-16,-1 0 16,0 0-16,1-27 15,-1 27-15,-27-28 16,27 1 0,-27 0-1,0-1 1,28 28-16</inkml:trace>
  <inkml:trace contextRef="#ctx0" brushRef="#br0" timeOffset="4841.07">3802 1833 0,'28'0'16,"26"0"-1,-26 0-15,-1-28 16,28 28-16,81 0 31,-108 0-31,27 0 16,-28 0-1,0 0 1,1 0 0,-1 0 15</inkml:trace>
  <inkml:trace contextRef="#ctx0" brushRef="#br0" timeOffset="5568.57">4213 1559 0,'0'0'15,"54"0"1,-26 0-16,-1 0 16,0 0-1,1 0 32,-1 0-47,0 0 16,55 0-1,-27 0-15,0 0 16,0 0-16,-28 0 16,28 0-16,-28 0 15,0 0-15,1 0 16,-1 0-1</inkml:trace>
  <inkml:trace contextRef="#ctx0" brushRef="#br0" timeOffset="6153.81">5143 1942 0,'27'0'16,"0"0"-1,1 0-15,-1 0 16,0 0 0,1 0-1,-1 0-15,55 0 16,-27 0 0,0 0-16,-28 0 0,0 0 15,1 0-15,-1 0 31,0 0-31,-27 27 32,28-27-17</inkml:trace>
  <inkml:trace contextRef="#ctx0" brushRef="#br0" timeOffset="6951.92">5580 1614 0,'-27'0'47,"27"27"-31,-27 55-1,27 0-15,0 0 16,-28 0-16,1-27 16,-1 164 15,28-192-31,0 1 15,0-1-15,28-27 79,-1 0-79,1 0 15,-1 0 1,0 0-1,1 0 1</inkml:trace>
  <inkml:trace contextRef="#ctx0" brushRef="#br0" timeOffset="8095.9">6100 1614 0,'27'0'32,"-27"27"-17,0 28-15,0 0 16,28-1-16,-28 28 16,27-27-16,-27 27 15,55-27-15,-28 0 16,-27-1-16,27 1 15,1 27 17,-1-55-32,-27 1 15,27-28-15,1 27 32,-1-27 77,1-27-109,-1-28 16,28 0-16,27 1 15,0-28-15,-28 27 16,29 28-16,-56-56 15,0 56-15,1-28 16,-1 28 0,28-28-1,-55 1-15,27 26 16,-27 1 31,0 0 125</inkml:trace>
  <inkml:trace contextRef="#ctx0" brushRef="#br0" timeOffset="8895.81">7413 1614 0,'-27'0'16,"27"27"15,0 1-15,-28-28-16,28 54 15,0 1-15,0 27 16,0-27 0,0-1-16,0 1 0,0-27 15,0-1-15,0 0 31,0 1 16,0-1-31,0 0 15,0 1-15,0-1-1</inkml:trace>
  <inkml:trace contextRef="#ctx0" brushRef="#br0" timeOffset="10273">7714 1696 0,'0'-27'0,"27"27"15,1 0 1,-1-28-1,0 28 1,1 0 0,-28-27-16,27 27 62,0 0-46,1 0-16,-28 27 15,27 1 17,-27-1 15,0 28-32,0-1 16,0-26-31,0 26 16,0-26-16,0-1 16,0 0-16,0 1 15,0-1-15,-27 1 16,-1-28 0,28 27-1,-27-27 1,0 0-1,-1 0 1,1 0 0,0 27-16,27 1 15,-28-28-15,28 27 16,0 0 15,0 1-15,0-1-16,0 0 31,28 1-15,-1-28-1,0 0 1,-27 27 0,28 0-16,-1 1 15,28-1 16,-28 1-31,0-28 16,1 27 0,-1-27-1,0 0 32</inkml:trace>
  <inkml:trace contextRef="#ctx0" brushRef="#br0" timeOffset="11040.92">7796 1969 0,'27'0'46,"1"0"-14,-1 28-17,0-28-15,1 0 16,-1 0 0,0 0-16,1 0 15,-28 27 1,0 1-1,27-28-15,0 0 16,1 0 0</inkml:trace>
  <inkml:trace contextRef="#ctx0" brushRef="#br0" timeOffset="12032.87">8507 1614 0,'0'27'47,"0"28"-47,-27 0 16,-28-28-16,55 55 15,0-55-15,-27 28 16,27 0-1,0-28 1,0 1-16,0-1 16,0 0-1,0 1 1,0-1 0,27-27-16,-27 27 15,27 1-15,-27-1 16,28-27-1,-1 27-15,0-27 0,-27 28 16,55-1 0,-27 0-16,-1 1 15,28-28-15,-1 0 16,1 0-16,27 0 16,-27 0-16,27 0 15,-27 0-15,-1 0 16,-26-28-16,-28 1 15,27 27 1,-27-27 15,27 27-15,-27-28 78</inkml:trace>
  <inkml:trace contextRef="#ctx0" brushRef="#br0" timeOffset="12847.88">8671 1942 0,'28'0'16,"-28"27"-16,27-27 15,0 0 16,1 0-15,-1 0 47,0 28-32,1-28 0</inkml:trace>
  <inkml:trace contextRef="#ctx0" brushRef="#br0" timeOffset="13705.83">8534 1614 0,'28'0'31,"-1"0"-15,28 0-16,0 0 15,-1 0-15,28 0 16,-27 0-16,0 0 16,-28 0-16,0 0 15,28 0-15,-27 0 16</inkml:trace>
  <inkml:trace contextRef="#ctx0" brushRef="#br0" timeOffset="22608.56">1887 2544 0,'-27'0'31,"0"0"-16,-1 0-15,-26 0 16,26 0 0,-26 27-16,26-27 15</inkml:trace>
  <inkml:trace contextRef="#ctx0" brushRef="#br0" timeOffset="23809.41">1942 2708 0,'0'0'0,"27"0"15,28 0 1,0 0-16,-28 0 15,1 0-15,-1 0 16,28 0-16,-28 0 16,0 0-16,28 0 15,-28 0-15,56 0 16,-29 0 0,-26 0-16,-1 0 15,28 0-15,-1 0 16,56 0 15,-56 0-31,-26 0 16,27 0-1,-28 0 1,28 0-16,-28 0 16,28 0-16,-1 0 15,1 0-15,27 0 16,0 0-16,-27 0 15,0 0-15,-28 0 16,28 0-16,-28 0 16,0 0-16,1 0 15,-1 0-15,0 0 16,1 0-16,-1 0 16,1 0-16,-1 0 15,28 0-15,-28 0 16,0 0-16,55 0 31,-54 0-31,26 0 0,-26 0 16,54 0-16,-55 27 15,1-27-15,-1 0 16,0 0-16,1 0 16,-28 28-1,27-28-15,0 0 31,1 0 1,-1 0-32,0 0 15,1 0 17,-1 0-17,0 0-15,1 0 16,26 0-16,1 0 15</inkml:trace>
  <inkml:trace contextRef="#ctx0" brushRef="#br0" timeOffset="24800.87">6155 2708 0,'0'0'0,"27"0"0,28 0 15,27 0-15,0-27 16,27 27-16,-27 0 16,28 0-16,-1 0 15,-27 0 1,82 0 0,-27 0-1,-27 0 1,-28 0-1,27 0 1,0 0 0,-54 27-16,-28-27 15,28 0-15,82 27 32,-55-27-32,-27 28 15,136-1 1,-136 0-1,27 1-15,55-1 16,-28 1 0,55-28-16,-27 27 15,164 0-15,-192-27 16,-27 0 0,55 28-16,-109-28 15,26 27-15,1-27 16,-28 0-1,1 0-15,-1 0 16,0 0-16,55 0 16,-54 0-16,27 0 15,-28 0-15,0 0 16,1 0 0,-1 0-16</inkml:trace>
  <inkml:trace contextRef="#ctx0" brushRef="#br0" timeOffset="-203968.95">1286 1094 0,'0'28'125,"0"-1"-109,0 0-16,0 28 15,0 27-15,0 0 16,0 0-16,0 28 16,0 190-1,0-218 1,0 1-16,0-29 15,0 1-15,0-28 16,0 1-16,0-1 16,0 0-16,0 1 15,0 26-15,0 1 16,0-27-16,0 26 16,0-26-16,0 54 15,0-55-15,0 28 16,0-28-16,0 28 15,0-1-15,0-26 16,0-1-16,0 28 16,0 27-16,0-27 15,0-1-15,0-26 16,0 26 0,0-26-16,0-1 15,27-27 141,0 0-140,1 0-16,26 0 16,56 0-16,27 0 15,-28 0-15,-27-27 16,27-1-16,1 1 16,-28 27-16,0-27 15,-27 27-15,-28 0 16,0 0-16,28 0 15,-27 0 1,26 0 0,-26 0-16,26 0 15,1 0-15,27 0 16,0 0-16,28 0 16,-28 0-16,27 0 15,0 0-15,56 0 16,-56 0-16,-27 0 15,27 0-15,-26 0 16,-1 0-16,27 0 16,0 0-16,56 27 15,-29-27-15,56 27 16,-55-27-16,27 0 16,-55 0-16,1 0 15,-1 0-15,-27 0 16,27 0-16,1 28 15,163-1 17,-163-27-32,-1 0 0,-27 27 15,28-27-15,-1 0 16,28 0-16,0 0 16,-28 0-16,0 0 15,1 0 1,-28 0-16,0 0 15,0 0-15,-27 0 16,27 0-16,-27 0 16,-1 0-16,28 0 15,-27 0-15,27 0 16,0 0-16,28 0 16,-1 0-16,82 0 15,-54 0-15,82 0 16,-27 0-16,-1 0 15,-54 0-15,27 0 16,27 0 0,-109 0-16,-54 0 15,-1 0-15,1 0 16,-1 28-16,0-28 16,28 27-16,0-27 15,-1 28-15,28-28 16,0 0-16,-27 0 15,0 27-15,27 0 16,-27-27-16,-1 0 16,28 28-16,-27-1 15,27-27-15,0 0 16,-27 0 0,0 0-16,27 0 15,-55 0-15,0 0 16,1 0-16,-28-27 140,0-28-124,0-27-16,0-28 16,0 28-16,0 0 15,27 0-15,0 0 16,1 0-16,-28 0 16,0 0-16,27 27 15,-27 28-15,0-28 16,0 28-1,0-28-15,28 0 0,-28 1 16,27-28 0,-27 0-16,0 0 15,0-1-15,0 1 16,0-82 0,0 110-16,0-28 15,0 27-15,0 27 16,0-26-16,0 26 15,0 1-15,0 0 16,0-28-16,0 28 16,0-28-16,0 28 15,0-28-15,0 28 16,0-1-16,0 1 16,0-1-16,0 1 15,0 0 1,0-1-16,0 1 15,0 0 1,0-1 0,0 1-1,-27 27 407,-1 0-406,1 0-1,-1 0-15,1 0 16,-28 0-16,1 0 16,-56 0-16,-26 0 15,-56 0-15,1 0 16,-28 0-16,0 0 16,0 0-16,-27-27 15,27 27-15,28-28 16,54 28-16,-164 0 15,137 0 1,54 0 0,-81 0-16,109-27 15,0 27-15,0 0 16,-28 0-16,1 0 16,27-27-16,-28 27 15,1 0-15,27-28 16,-55 28-1,82 0-15,-27 0 0,0 0 16,28 0 0,-28 0-16,-1 0 15,1 0-15,0 0 16,0 0-16,0 0 16,0 0-16,0 0 15,0 0-15,0 0 16,-27 0-16,27 0 15,-83 0 1,83 0-16,28 0 16,-1 0-16,28 0 15,-28 0-15,28 0 16,-1 0-16,1 0 16,-1 0-16,1 0 15,-28 0-15,28 28 16,-28-28-16,1 0 15,-1 0-15,0 0 16,28 27-16,-28-27 16,28 0-16,-28 0 15,28 0-15,-1 27 16,-26-27-16,-1 0 16,28 0-16,-1 0 15,-26 0-15,-29 0 16,29 0-1,-28 0-15,54 0 16,-26 0-16,-1 28 16,0-28-16,1 27 15,-1-27-15,27 0 16,-26 0-16,-28 27 16,27-27-16,0 0 15,28 0-15,-28 0 16,0 0-16,1 0 15,26 0-15,-26 0 16,-1 0-16,0 0 16,28 0-16,-28 0 15,1 0-15,26 0 16,-54 0-16,55 0 16,-28 0-16,28 0 15,-1 0-15,1 0 16,0 0-16,-1 0 15,1 0-15,0 0 16,-28 0-16,0 0 31,0 0-31,1 0 16,26 0-16,1 0 16,-28 0-16,28 0 15,0 0-15,-1 0 16,-26 0-16,26 0 15,1 0-15,-1 0 16,1 0-16,0 0 16,-1 0-1,1 0 1,0 0 0,-1 0-16,1 0 15,0 0 1,-28 0-1,28 0 1,-1 0 0,1 28-1,0-28 1,-1 0 0,1 0-1,-1 0 1,1 0-1,0 0-15,27 27 32,-28-27-17,1 0 1,0 0 0,-1 0 15,1 0 16,0 0 0,27 27 374,-28-27-421,28 28 110,0-1-79,0 0 0,0 1-15,0-1 15,0 1 94,0-1 188,0 0-298,0 1 48,0-1-48,0 0 1,0 1-16,0-1 16,0 0-1,0 1 173,0-1-94,0 0-1</inkml:trace>
  <inkml:trace contextRef="#ctx0" brushRef="#br0" timeOffset="-196008.54">629 3337 0,'27'0'344,"1"0"-329,-1 28 1,1-28 0,-28 27-1,0 0-15,27-27 16,0 0-16,1 0 31,-28 28-15,27-28-1,0 0 1,1 0-16,-1 0 16,0 0-1,28 0 1,0 0 0,54 0-16,-27 0 15,0-28-15,0 1 16,0 0-16,28 27 15,-1 0-15,-27-28 16,28 1-16,-56 27 16,1-28-16,-27 28 15,-1 0 1,0 0-16,1 0 16,-1 0-1,0 0-15,1 0 16,26 0-16,-26 0 15,54 0-15,-55 0 16,28 0 0,-28 0-16,28 0 15,0 0-15,-28 0 16,28 0-16,-1 0 16,1 0-16,27 0 15,-54 0-15,26 0 16,-26 0-16,-1 0 15,0 0-15,1 0 16,-1 0 0,0 0-1,28 0-15,-28 28 16,28-28 0,27 0-16,-27 27 0,0-27 15,-28 28-15,28-28 16,-1 0-16,1 0 15,-28 27-15,28-27 16,-27 0-16,-28 27 16,54-27-16,-26 0 15,-1 0-15,0 0 16,1 0-16,26 0 16,-26 0-16,26 0 15,-26 0 1,-1 0-16,0 0 15,56 0-15,-29 0 16,1 0-16,0 0 16,27 0-16,-28 0 15,28 0-15,-27 0 16,0 0-16,27 0 16,27 0-1,-54 0-15,-28 0 16,28 0-16,0 0 15,-28 0-15,28 0 16,0 0-16,-1 0 16,1 0-16,27 0 15,0 0-15,0 0 16,-27 0-16,0 0 16,-1 0-16,1 0 15,-28 0-15,55 0 16,-54 0-16,-1 0 15,28 0-15,0 0 16,27 0-16,0 0 16,-28 0-16,28 0 15,1 0 1,-29 0-16,28 0 16,-27 0-16,0 0 15,-1 0-15,-26 0 16,54 28-16,-55-28 15,1 27-15,26-27 16,1 0-16,0 27 16,-1-27-16,28 0 15,1 0-15,-1 0 16,0 0-16,0 0 16,27 0-16,-27 0 15,0 0-15,28 0 16,-28 0-16,27 0 15,-27 0-15,28 0 16,-28 0-16,0 0 16,27 0-16,-27 0 15,0 0-15,0 0 16,0 0-16,-27 0 16,27 0-16,0 28 15,0-1-15,28-27 16,54 27-1,-55-27-15,28 0 16,0 0-16,-28 0 16,1 0-16,-1 0 15,-27 0-15,-27 0 16,27 0-16,-55 0 16,55 0-16,-54 0 15,26 0-15,1 0 16,27 28-16,0-28 15,0 0-15,0 0 16,0 0-16,0 0 16,-27 0-16,27 0 15,-27 0-15,27 0 16,-27 0-16,-1 0 16,1 0-16,27 0 15,-27 0-15,27 0 16,27 0-16,-27 0 15,137 0 1,-109 0-16,-1 0 16,-27 0-16,0 0 15,0 0 1,-27 0-16,0 0 0,-28 0 16,28 0-1,-1 0-15,29 0 16,-1 0-16,-28 0 15,28 0-15,28 0 16,-28 0-16,-27 27 16,27 0-16,0-27 15,-28 28-15,1-28 16,0 0-16,-28 0 16,1 0-1,-1 0 1,0 0-1,1 0-15,26 0 16,-26 0 0,-1 27-16,0-27 15,1 0 1,-1 0 0,0 0-16,1 0 15,-1 0 1,0 0-16,28 28 15,-27-28-15,-1 27 16,0-27 0,1 0-16,-1 0 15</inkml:trace>
  <inkml:trace contextRef="#ctx0" brushRef="#br0" timeOffset="-194560.51">1313 3939 0,'0'55'125,"-27"-1"-125,-1 28 16,1 1-16,0 26 15,-28 28-15,28-55 16,-28 0-1,55-27-15,-28 27 0,-26-28 16,54 1 0,-28-28-16,28 1 78,0-83 47,0 0-110</inkml:trace>
  <inkml:trace contextRef="#ctx0" brushRef="#br0" timeOffset="-193735.93">1258 3939 0,'0'27'62,"0"28"-62,28 54 16,-1 1-16,-27-28 15,27 0-15,1 0 16,-28 0-16,27-55 16,0 28-16,1 0 15,-28-28 1,27-27 15,-27 28-15,27-28-1,-27 27 1,28 0-16</inkml:trace>
  <inkml:trace contextRef="#ctx0" brushRef="#br0" timeOffset="-193085.82">1067 4513 0,'27'0'31,"1"0"-31,26 0 16,-26 0 0,-1 0-16,0 0 15,1 0-15,26 0 16,-26 0 0,-1 0-1,0 0-15,-27-27 47</inkml:trace>
  <inkml:trace contextRef="#ctx0" brushRef="#br0" timeOffset="-192393.44">1915 4158 0,'0'27'31,"0"1"-16,0 54-15,0 0 16,-28 27-16,28-54 16,-27-1-16,0 1 15,27 0-15,-28-28 16,28 1-16,0-1 16,-27-27-1,27 27 1</inkml:trace>
  <inkml:trace contextRef="#ctx0" brushRef="#br0" timeOffset="-191520.64">1915 4295 0,'27'0'47,"-27"27"-31,27 0-16,28 28 15,0 54 1,-28 1 0,-27-28-16,28 0 0,-1 0 15,0-27-15,1-1 16,-1 1-16,-27-27 15,0-1-15,27-27 16,1 0 15,-1 0 1,0 0-1,-27-27-31,28-28 15,-1-27-15,28 0 16,-28 0 0,28 0-16,27-28 15,-55 55-15,110-109 16,-110 82 0,28 28-16,-27-29 15,-1 56-15,0 0 16,-27-1-16,28 28 15,-28-27-15,0 0 16,27 27 93,0 0-93</inkml:trace>
  <inkml:trace contextRef="#ctx0" brushRef="#br0" timeOffset="-190479.63">2954 4349 0,'0'0'0,"-82"192"16,55-55-1,-1-55-15,-26 54 16,26-54-16,1-54 16,27 27-16,0-28 0,0 0 31,27-81 78,-27-29-93,55-53-16,27-1 15,-27 27-15,27-26 16,-55 54-16,28 27 16,-28 0-16,28 1 15,-28 26-15,1-54 16,-1 55-16,0-1 16,-27 1-16,28 27 15,-28-27-15,0-1 16,27 1-1,-27 0 1,28 27-16,-1-28 31,-27 56 47,0-1-62,0 0 0,0 55-16,0 0 15,0 1-15,0 26 16,0-27-16,0 27 16,0-27-16,0 1 15,0-1-15,0-28 16,0-26-16,0 26 15,0-26-15,27 26 16,-27-26 0,0-1-1,0 1-15,-54-56 141,-1-27-125</inkml:trace>
  <inkml:trace contextRef="#ctx0" brushRef="#br0" timeOffset="-189736.8">3009 4486 0,'27'0'31,"1"0"0,-1 0-15,0 0 0,1 0-1,-1 0 1,0 0-16,1 0 0,-1 0 16,0 0-1,1 0 32,-1 0-16,1 0-31,-1 0 16,28 0-16,-28 0 16</inkml:trace>
  <inkml:trace contextRef="#ctx0" brushRef="#br0" timeOffset="-188943.65">3912 4130 0,'0'28'16,"0"27"0,-28-1-16,-54 165 31,55-137-31,0 0 15,27 0-15,-28 0 16,28-27-16,0-28 16,0 28-16,0-28 15,0 1-15,0-1 16,0 1 0,28-28 46,-1-55-46,82 0-16,1-27 15,26 27 1,-26 1-16,27-1 16,-28 55-16,-27 0 15,-27 0-15,-28 0 16,28 0-16,-28 0 31</inkml:trace>
  <inkml:trace contextRef="#ctx0" brushRef="#br0" timeOffset="-188191.65">4869 3912 0,'0'27'47,"-27"28"-47,27-1 16,0 1-16,-28 0 15,28 0-15,0 27 32,0-28-32,28-26 15,-1-28 1,28 0 0,-28 0-16,0 0 15,28 0 1,0 0-16,-28 0 15,1 0-15,26 0 16,-26 0 0,-1 0-16,-27-28 15,27 1-15,1 27 16,-28-27-16,27 27 16,-27-28-1,27 28 1,-27-27 109</inkml:trace>
  <inkml:trace contextRef="#ctx0" brushRef="#br0" timeOffset="-187336.65">4869 4459 0,'0'27'31,"0"0"-16,0 28 1,0 0-16,0 0 16,0-1-16,0 1 15,0 0-15,0-1 16,0 1-16,0-28 31,0 1-31,27-28 110,1 0-110,-1-55 15,83 0-15</inkml:trace>
  <inkml:trace contextRef="#ctx0" brushRef="#br0" timeOffset="-186657.66">5498 4130 0,'55'0'47,"0"0"-31,54 0-16,0 0 16,56-27-16,-56 0 15,-27 27-15,-27 0 16,-1 0-16,-54-28 15,28 28-15</inkml:trace>
  <inkml:trace contextRef="#ctx0" brushRef="#br0" timeOffset="-186129.04">5963 4158 0,'0'27'16,"0"1"-1,-27-28 1,27 54-16,-28 28 15,28 0-15,0 0 16,0 0-16,-27 1 16,27-1-16,0-28 15,-27 1-15,-1 0 16,28-28-16,0 0 16,0 1-16</inkml:trace>
  <inkml:trace contextRef="#ctx0" brushRef="#br0" timeOffset="-185729.29">6401 4978 0</inkml:trace>
  <inkml:trace contextRef="#ctx0" brushRef="#br0" timeOffset="-184848.65">8069 4349 0,'0'-27'16,"-54"27"0,26-27-1,1 27 1,0 0 0,-28 0-16,28 0 15,-28 0-15,-27 0 16,27 0-16,0 27 15,1-27-15,26 27 16,1 1-16,0 26 16,-1-26-16,28-1 15,0 28 1,0-28-16,0 0 16,0 56-16,0-56 15,0 28-15,0-28 16,0 28-16,0-28 15,28 0-15,-1 1 16,28-1 0,-1-27-1,1 27 1,0 1-16,27-28 16,-27 0-16,27 0 15,0 0-15,-28 0 16,-26 0-16,-1 0 15,1 0-15,-28-28 63,0 1-47</inkml:trace>
  <inkml:trace contextRef="#ctx0" brushRef="#br0" timeOffset="-184047.78">7604 4130 0,'28'0'78,"-1"0"-78,-27 28 15,27-28-15,28 0 16,0 0-16,0 0 16,-1 0-16,-26 0 15,-1 0-15,0 0 16,1 0 46</inkml:trace>
  <inkml:trace contextRef="#ctx0" brushRef="#br0" timeOffset="-182607.89">8288 4404 0,'0'27'0,"0"1"15,0-1-15,0 0 16,0 28-16,0 0 16,0 0-1,0 27-15,0 0 16,0-28-16,0 1 15,28-28-15,-28 28 16,0-27-16,0-1 16,27 0-1,-27-54 32,0 0-31,0-28-1,0 27 1,0-26-16,0 26 16,0 1-16,0-28 15,0 28-15,0-28 16,0 1-16,0-1 16,0-27-16,0 27 15,0 0-15,0 1 16,0 26-16,0-26 15,27 26 32,1 28 47,-1 0-63,-27 28-15,27-1-16,1 0 16,-28 1-16,27-1 15,0 55 1,1-27-16,-1-28 0,1 28 15,-28-28-15,27 1 16,-27-1 0,27 0-1,1 28 1,-28 0 0,27-55-16,-27 27 15,0 0 1,0 1-1,0-1-15,0 28 0,0-28 16,0 1 0,0 26-16,0 1 15,0-28 1,0 1 0,0-56 46,-27 28-62,27-27 31,-28 0-31,1 27 16,27-28 0</inkml:trace>
  <inkml:trace contextRef="#ctx0" brushRef="#br0" timeOffset="-181983.85">8480 4814 0,'0'-27'47,"27"27"16,0-27-63,1 27 15,-1 0 1,1 0 31,-1 0-47</inkml:trace>
  <inkml:trace contextRef="#ctx0" brushRef="#br0" timeOffset="-181467.82">8781 4322 0,'0'0'0,"0"-27"15,27-1-15,-27 1 16,27 0-16,1-1 16,-28 1-1,27-1 1,-27 1 0,0 0-1,27-1-15,1 1 0,-28 0 16,27 27-1,-27-28-15,27 1 16,-27 0 0,28 27-1,-28-28-15,27 28 16,1 0 0,-1 0-1</inkml:trace>
  <inkml:trace contextRef="#ctx0" brushRef="#br0" timeOffset="-180423.84">9437 4240 0,'-27'0'125,"27"27"-110,0 1 1,0 26-16,0 28 15,0-27-15,0 0 16,0-1-16,0 1 16,0 27-16,0-27 15,0 27-15,55 27 16,-28 1-16,0-28 16,28 55-16,0-55 15,-28 0-15,55 55 16,0-1-1,-55-136-15,-27 28 16,28-28 0,-28 27-16,-28-54 109,28-1-109,-27 1 16,0 27-16,27-27 15,-28 27-15,1-28 16,-28 1 0,28 27-1,0-27 1,-1 27-16,1-28 15,0 1-15,-1 0 16,1-28-16,-28 27 16,28-54-16,-28 55 15,0-28-15,28 1 16,27 26-16,-27 1 16,27 0-16,0-1 15,-28 28 1,28-27-1,-27 27-15</inkml:trace>
  <inkml:trace contextRef="#ctx0" brushRef="#br0" timeOffset="-179721.42">9711 4486 0,'0'-27'16,"27"27"0,0 0-16,1 0 15,26 0 1,1 0-1,27 0-15,0 0 16,0 0-16,-27 0 16,-28 0-16,1 0 15,-1 0-15</inkml:trace>
  <inkml:trace contextRef="#ctx0" brushRef="#br0" timeOffset="-179240.57">10121 4459 0,'0'27'31,"0"28"-31,0 27 16,0 0-16,0 0 15,0 0-15,0-27 16,0-1-16,0 1 16,0-27-16,0 26 15,0-26 1,0-1 0,0-54 93,0-1-109</inkml:trace>
  <inkml:trace contextRef="#ctx0" brushRef="#br0" timeOffset="-178216.9">9629 4295 0,'-28'0'47,"1"0"-16,0 0 1,-1 0-1,1 0 16</inkml:trace>
  <inkml:trace contextRef="#ctx0" brushRef="#br0" timeOffset="-175535.57">11160 4678 0,'28'0'125,"-1"0"-109,28 0-1,0 0-15,-1 0 16,28 27-16,0-27 16,0 0-16,1 0 15,-29 0-15,-26 0 32,-1 0-32,0 0 15</inkml:trace>
  <inkml:trace contextRef="#ctx0" brushRef="#br0" timeOffset="-170719.43">10285 1915 0,'27'0'125,"1"0"-109,-1 0 15,-27 27-31,28-27 16,-28 27-1,54 1 1,-26-1-16,-1-27 31,-27 28-15,27-28-16,-27 27 15,28 0 1,-1-27 0,0 0-16,-27 28 15,28-28-15,-1 27 16,0 0-16,1-27 15,-28 28 1,27-28-16,-27 27 16,27-27-1,-27 27-15,28-27 32,-28 28-17,27-28 16,-27 27-31,0 0 47,0 1-31,28-28 0,-28 27-16,27 1 0,0 26 15,-27-26 1,28 54-16,-1-55 15,-27 0-15,0 28 16,27-28-16,-27 1 16,0-1-1,0 0 1,0 1 0,0-1-1,0 1-15,0-1 16,0 0-16,0 28 15,0-28 1,0 1-16,0-1 16,0 0-1,0 1 1,0-1 0,0 0-16,0 1 31,0-1-31,-27 0 15,27 1 1,-27-1 0,-1 28-1,1-55 1,27 27-16,-27-27 16,27 28-16,-28-28 15,28 27-15,-55 0 16,55 1-16,-54-1 15,26 0 1,-26 1-16,-1-1 16,28 0-1,27 1 1,-28-28-16,1 0 16,27 27-1,-27-27-15,27 28 31,-28-28-31,1 0 47,27 27-31,-27-27 0,-1 0-1,28 27 32,-27-27 16</inkml:trace>
  <inkml:trace contextRef="#ctx0" brushRef="#br0" timeOffset="-169560.77">10203 3638 0,'0'27'78,"0"1"-63,0-1 1,0 1-16,0-1 16,0 0-1,0 1 1,0-1 0,0 0 77,0 1-61,27-28 124,1 0-125,-28 27 0,27-27-15,0 0 0,1 27-1,-28 1-15,27-28 16,-27 27-1,28-27-15,-1 0 32,0 27-32,1 28 15,26-28-15,-26-27 16,-1 28-16</inkml:trace>
  <inkml:trace contextRef="#ctx0" brushRef="#br0" timeOffset="-140999.4">930 5279 0,'27'0'94,"1"0"-78,-1-27-1,0 27-15,1 0 16,27 0-16,-28 0 15,0 0-15,28 0 16,27 0-16,-27 0 16,27 0-16,-28 0 15,29 0-15,-29 0 16,1 0-16,0 0 16,-1 0-16,1 0 15,0 0-15,-28 0 16,28 0-1,-28 0-15,28 0 16,0 0-16,-1 0 16,56 0-1,27 0 1,-28 27-16,-54-27 16,-1 28-16,1-28 15,0 27-15,-1-27 16,-26 0-16,-1 0 15,1 0-15,54 27 16,-55-27-16,28 0 16,27 0-16,-55 0 15,28 0-15,27 0 16,-55 0-16,28 0 16,-28 0-16,28 0 15,-28 0-15,1 0 16,26 0-16,1 0 15,0 0-15,-28 0 16,28 0-16,0 0 16,27 0-1,82 0 1,-27 0-16,27 0 16,-55 0-16,0 0 15,-54 0-15,0 0 16,-28 0-16,1 0 15,-1 0-15,28 0 16,-28 0 0,28 0-16,-28 0 15,0 28-15,28-28 16,27 27-16,0-27 16,-27 0-16,27 27 15,-27-27-15,-1 0 16,29 0-16,-29 0 15,1 0-15,27 0 16,-27 0-16,27 0 16,-28 0-16,1 28 15,0-1-15,109-27 32,-109 0-32,27 0 15,-28 0-15,1 0 16,27 28-16,0-28 15,0 0-15,28 0 16,-28 0 0,0 0-16,-27 27 15,27-27-15,0 0 16,-28 0-16,29 0 16,-29 0-16,28 0 15,-27 0-15,27 0 16,0 0-16,-27 27 15,27-27-15,27 0 16,-27 28-16,55-1 16,-55-27-16,0 27 15,0 1-15,28-1 16,-28-27-16,0 0 16,0 0-16,-27 0 15,27 0-15,-28 0 16,-26 0-16,26 0 15,-26 0-15,27 27 16,-28-27-16,28 0 16,-1 0-16,28 0 15,-27 0-15,27 0 16,0 0-16,-27 0 16,0 0-16,-1 0 15,1 0 1,-28 0-16,1 0 15,-1 0 1,0 0 0,1 0-1,-1 28-15,1-28 16,26 0-16,-26 0 16,26 0-16,-26 0 15,-1 0-15,0 0 31,1 0 16</inkml:trace>
  <inkml:trace contextRef="#ctx0" brushRef="#br0" timeOffset="-132608.68">12583 4459 0,'-27'0'172,"27"-28"-156,-28 28-1,1 0-15,-1 0 47,28-27-31,-27 27 0,0 0 30,27 27 111,-28-27-142,28 28-15,0-1 16,0 0-16,0 28 16,0-28-1,0 1-15,0-1 16,0 1-1,0-1 17,28-27-17,-28 55 1,0-28 0,27-27-1,-27 27 1,27 1-16,1-28 31,-28 27-15,0 0 62,0 1-47,-28-1-15,28 0-1,-27-27-15,27 28 16,-27-28-16,-1 0 16,1 0-16,0 27 15,-1-27-15,1 0 31,0 0-15,-1 0-16,1 0 16,0 0-1,-1 0 1,1 0 0,-1 0 15</inkml:trace>
  <inkml:trace contextRef="#ctx0" brushRef="#br0" timeOffset="-131633.4">12993 4486 0,'0'27'31,"0"1"-16,-27-28 1,-1 54-16,1 29 16,-28-1-16,28-28 15,-28 56 1,55-83-16,0 0 16,0 1-1,0-1 16,0 1 1,0-1-17,28-27 1,-28 27 0,27 1-16,-27-1 15,27-27 1,-27 27-16,28-27 31,-1 0-15,0 0-1,28 0 1,0 0 0,0-27-16,-1 0 15,1-1-15,0 28 16,-28 0-1,-27-27-15</inkml:trace>
  <inkml:trace contextRef="#ctx0" brushRef="#br0" timeOffset="-130391.62">13513 4650 0,'0'28'31,"0"-1"-15,0 0-1,0 1-15,0-1 16,0 0-16,0 1 16,0-1-1,0 0 1,0 1 0,0-1-1,0 0 63,0 1-46,0-1 30,27-27-46,1 0-1,-1 0 1,-27 28-16,27-28 16,1 0-1,-28 27-15,27-27 31,0 0-15,1 0 0,-1 0-1,0 0 1,1 0-16,-1 0 16,1 0-1,-1 0 1,0 27-1,1-27 17</inkml:trace>
  <inkml:trace contextRef="#ctx0" brushRef="#br0" timeOffset="-129655.42">13595 4760 0,'27'0'62,"1"0"-46,-28 27-16,27-27 16,0 0-1,-27 27-15,28-27 63,-1 0-48,0 0 32</inkml:trace>
  <inkml:trace contextRef="#ctx0" brushRef="#br0" timeOffset="-129047.62">13595 4623 0,'27'0'16,"1"27"-1,26-27-15,1 0 16,0 0-16,-28 0 16,55 0-16,-54 0 15,26 0 1,-26 0-1,-1 0 1,-27-27 0</inkml:trace>
  <inkml:trace contextRef="#ctx0" brushRef="#br0" timeOffset="-128489.39">14361 4650 0,'0'28'16,"0"-1"-1,0 0-15,0 1 16,-27 54-16,27-28 15,-28 1-15,28 27 16,-27-54-16,27 26 16,0 1-16,0-28 15,0 1 1,-28-28 78,1 0-63</inkml:trace>
  <inkml:trace contextRef="#ctx0" brushRef="#br0" timeOffset="-127471.54">14197 4623 0,'27'0'31,"0"0"1,1 0-1,-1 0 0,1 0-15,-1 0-1,0 0 17,1 27-17,-1 1-15,0-1 16,-27 0 15,28-27-31,-1 0 31,0 28-31,-27-1 32,0 0-1,-27-27 47,0 0-47,-1 28-15,1-28-16,0 0 15,-28 27-15,28-27 16,-1 27-16,1-27 16,-1 0 15,1 0-15,54 0 93</inkml:trace>
  <inkml:trace contextRef="#ctx0" brushRef="#br0" timeOffset="-126704.42">14799 4486 0,'-28'0'62,"1"0"-15</inkml:trace>
  <inkml:trace contextRef="#ctx0" brushRef="#br0" timeOffset="-125887.62">14744 4513 0,'0'28'63,"27"-28"-16,1 0 31,-1 0-47,0 0 0,1 0-15,-1 0-1,0 0-15,1 0 16,-1 0 0,0 0-1,1 0 1,-1 0 0,0 0-1,1 0 16,-1 0-15,1 0 0,-1 0-1,0 0-15,1 0 0,-28 27 16,27-27 0,0 0 46,-27 27-46,28-27-16,-1 0 15,0 0 1,1 0 15</inkml:trace>
  <inkml:trace contextRef="#ctx0" brushRef="#br0" timeOffset="-125223.62">14935 4623 0,'0'27'16,"28"-27"15,-28 28-15,0 54-1,0-28-15,0 1 16,0 0-16,0-1 16,0-26-16,0 27 15,0-28-15,0 0 16,0 1-16,0-1 16,27 0-1</inkml:trace>
  <inkml:trace contextRef="#ctx0" brushRef="#br0" timeOffset="-124273.08">15564 4595 0,'0'28'78,"0"-1"-78,-27 28 0,0 27 15,-1-55 1,1 1-16,27 26 16,-27-26-16,27-1 15,0 0 1,0 1 15,27-28 0,0 0-31,-27 27 16,28-27 0,-28 28-16,27-28 15,0 0 1,1 0 0,-28 27-16,27-27 15,1 0 1,-1 0-1,0 0 1,28 0-16,-28 0 16,28 0-16,-28 0 15,1 0 1,-1 0 0,0 0 15,1 0-31,-1 0 47,-27-27 62,-27 27-109,27-28 16,-28 28-16</inkml:trace>
  <inkml:trace contextRef="#ctx0" brushRef="#br0" timeOffset="-123617.49">15537 4787 0,'27'0'0,"1"0"31,-28 27-15,27-27-1,1 0 1,-1 0-16,0 0 16,1 0-16,-1 0 15,0 0-15,1 0 32</inkml:trace>
  <inkml:trace contextRef="#ctx0" brushRef="#br0" timeOffset="-122832.61">15564 4623 0,'28'0'47,"-1"0"-31,1 0-1,-1 0 1,0 0 0,1 0-16,-1 0 15,28 0-15,-28 0 16,0 0-1,1 0-15,-1 0 16,0 0 31,1 0-16,-1 0-31,0 0 16,1 0-1,-28 27 79</inkml:trace>
  <inkml:trace contextRef="#ctx0" brushRef="#br0" timeOffset="-121967.67">16276 5143 0,'0'27'63,"0"0"-63,0 1 31,0-1-31,0 0 0,0 1 15,0 26-15,0-26 16,0-1 0,0 28-16,0-28 0,0 1 31,0-1-31,0 0 31,0 1-15,0 26-1,0-26 1,0-1 0,0 0-1</inkml:trace>
  <inkml:trace contextRef="#ctx0" brushRef="#br0" timeOffset="-120680.6">16850 4705 0,'0'-27'16,"0"-1"0,0 1 15,-27 27 94,-1 0-47,1 0-31,27 27-32,-27 1 1,27-1 0,0 0-16,0 1 31,0 26-31,0-26 16,0-1-16,0 82 31,27-81-31,-27-1 0,27 1 15,1-1-15,-28 0 16,27 1-16,-27-1 16,27-27-16,-27 27 15,28-27-15,-28 28 16,27-1 0,-54-27 62,-1 0-63,1-27 1,-55 27-16,27 0 16,28-28-16,-28 28 15,28-27 1,0 27-16,-1 0 15,28-27 110,28 27-125</inkml:trace>
  <inkml:trace contextRef="#ctx0" brushRef="#br0" timeOffset="-119176.4">16987 4787 0,'27'0'62,"-27"27"16,0 28-62,28 0-16,-28-1 16,0 1-16,0-27 15,0 26-15,27-26 16,0-1-16,-27 0 15,28-27 1,-1 0 93,0-27-109,1 0 16,-1-1-16,0-26 16,1 26-16,26 1 15,-26-28-15,-1 28 16,-27-1-16,28-26 16,-1 54-1,-27-28-15,27 28 16,-27-27-1,28 27 267,-28 27-267,27 28-15,0 0 16,-27-1-16,28 1 16,-1-27-16,-27-1 15,27 0-15,-27 1 16,28-28 62,-1 0-31,0-28-47,28-26 15,0 26-15,-28-27 16,28 1-16,-28 26 16,-27 1-16,28 27 15,-28-27-15,27-1 16,-27 1 0,27 27-16,1-27 15,-1 27 126,0 0-126</inkml:trace>
  <inkml:trace contextRef="#ctx0" brushRef="#br0" timeOffset="-117969.41">18464 4705 0,'-27'0'110,"27"27"-79,0 1-15,-28-1-16,1 28 15,0-28 1,27 0-16,-28 1 16,28-1-1,0 0-15,0 1 31,0-1-15,0 1 0,0-1-1,0 0 1,28-27 0,-28 28-16,54-1 15,-26-27 1,26 27-16,1-27 15,0 0-15,-1 28 16,29-28-16,-29 0 16,-26 0-16,-1 0 15,0 0 1,1 0 0,-1-28 15,0 1-16,-27 0-15,0-1 16,0 1-16,0 0 16,0-1-16,0 1 15,28 27-15,-28-28 16,0 1-16,0 0 16,0-1-1,-28 1 1,1 0-16,27-1 15,-27 28 1,-1-27-16,1 27 16,27-27-16,-27 27 15,-1 0 1,1 0 15,27-28-15,-27 28 15,-1 0-15,28-27-16,-27 27 15,-1 0 32,1 0-16,0 0-15,-1 0 0,1 0-1,27 27-15,-27-27 16,-1 0 0,1 0-16</inkml:trace>
  <inkml:trace contextRef="#ctx0" brushRef="#br0" timeOffset="-117184.78">19203 4760 0,'27'0'63,"0"0"-47,1 0-1,54 0 1,27 0-16,55 0 15,-27 0-15,-28 0 16,-27 27-16,-54-27 16,-1 0-1,1 0-15,-1 0 16,0 0 0,1 0-1,-1 0 1,-54 0 109,-28 0-125,0 27 15</inkml:trace>
  <inkml:trace contextRef="#ctx0" brushRef="#br0" timeOffset="-116335.41">19695 4924 0,'0'27'78,"0"55"-62,-55-27-16,55 0 16,-27-1-16,27 1 15,-27-28-15,27 1 16,0-1-16,0 0 31,0 1-31</inkml:trace>
  <inkml:trace contextRef="#ctx0" brushRef="#br0" timeOffset="-115864.54">20215 5334 0,'0'27'46,"0"1"-30,-28 54-16,-26 0 16,54-27-16,0-1 15,-28 1-15,28 0 16,0-1-16,0-26 16,-27-28 77</inkml:trace>
  <inkml:trace contextRef="#ctx0" brushRef="#br0" timeOffset="-115129.39">21090 4869 0,'0'27'47,"0"1"-47,0 26 15,0 1-15,-27 0 16,27 0-16,0-1 15,0-26-15,0-1 16,0 0 0</inkml:trace>
  <inkml:trace contextRef="#ctx0" brushRef="#br0" timeOffset="-114055.83">20734 4924 0,'0'-28'32,"0"1"-17,0 0 1,0-1-16,28 28 16,-28-27-16,0 0 15,27 27 16,0 0-15,1-28 15,-1 28-15,0 0 0,28-27-1,0 27 1,0-27-16,27 27 15,0 0-15,-28 0 16,1 0-16,-27 0 16,26-28-16,-26 28 15,-1 0 17,-27 28 61,0-1-77,0 0 0,0 1-16,0-1 15,0 28-15,0-28 16,0 0 15,-27 1-31,-1-28 16,1 0-1,0 0 1,-1 0 0,1 0-16,-1 0 15,1 0-15,0 0 16,-1 0-16,1 0 15,0 0 32</inkml:trace>
  <inkml:trace contextRef="#ctx0" brushRef="#br0" timeOffset="-113192.61">21692 4787 0,'0'27'78,"0"1"-62,-28 26-1,-26 1 1,-1 55-16,0-83 16,28 0-16,27 1 15,0-1 1,-27-27-1,27 27 1,0 1 62,27-28-62,0 0-1,1 0 1,-1 0-16,0 0 16,55 0-16,-27 0 15,27 0-15,-27 0 16,0 0-16,-1 0 16,-108 0 140</inkml:trace>
  <inkml:trace contextRef="#ctx0" brushRef="#br0" timeOffset="-112431.53">21473 5143 0,'0'0'0,"0"-28"0,27 28 16,1 0 15,-1-27 31,0 27-46,1 0 0,-1-27-1,0 27 16,1 0-31,-1 0 32,0 0-1,1 0-15,-1 0-1,1 0-15,-28-28 16,27 28-1,0 0-15,1 0 16,-1 0 0</inkml:trace>
  <inkml:trace contextRef="#ctx0" brushRef="#br0" timeOffset="-111747.27">21746 4760 0,'28'0'63,"-1"0"-48,1 0-15,-1 0 32,0 0 30,1 0-46,-1 0-16,28 0 15,-28 0 1</inkml:trace>
  <inkml:trace contextRef="#ctx0" brushRef="#br0" timeOffset="-110361.06">22759 4705 0,'-28'0'187,"1"0"-171,27 27 31,0 1-47,-27-28 15,27 27 1,0 0-1,0 1-15,0 26 16,0 1-16,0 27 16,0-54-16,27-1 15,-27 0-15,0 1 16,27-1-16,-27 0 16,-27-27 124,27 28-140,-27-28 16,-1 0-1,1 0 1,-1 0 0,1 0-1,0 0-15,-1 0 16,1 0 15</inkml:trace>
  <inkml:trace contextRef="#ctx0" brushRef="#br0" timeOffset="-109535.65">22950 4678 0,'27'0'47,"1"0"-32,26 0 1,1 0 0,-27 0-1,54 0-15,-55 0 16,28 0-16,-28 0 16,0 27-16,1-27 15,-1 0-15,28 0 16,-28 0-1,0 0-15,1 0 16</inkml:trace>
  <inkml:trace contextRef="#ctx0" brushRef="#br0" timeOffset="-108896.4">23306 4732 0,'-28'0'31,"28"28"16,0-1-32,0 28 1,-27-1-16,27 1 16,-27 0-16,27 54 31,0-54-31,0-28 125,0 1-110,0-1 1</inkml:trace>
  <inkml:trace contextRef="#ctx0" brushRef="#br0" timeOffset="-108222.84">23552 5197 0,'-28'0'16,"28"55"-1,0-28-15,0 55 16,-27-27-16,27 27 16,0-27-16,0 0 15,0-1-15,0-26 16,0-1-16,0 0 15,0 1 1,-27-28 15</inkml:trace>
  <inkml:trace contextRef="#ctx0" brushRef="#br0" timeOffset="-105677.58">24263 4787 0,'-27'27'32,"27"28"-17,0 0-15,-28-1 16,28 1-16,-27 0 15,27 0 1,0-28 0,27-27 15,-27 27-15,28-27-1,-1 0-15,0 0 16,28 0-16,0 28 15,0-28-15,-1 27 16,28 0-16,-27-27 16,0 0-16,-28 28 15,28-1-15,-28-27 16,-27 27 62,-27-27-31,-1 0-31,1 0-1,0 0 1,-1 0-16,-26 0 15,26 0-15,1 0 16,-28 0-16,28 0 16,0 0-16,-1 0 15,1 0 1,-1 0 15,1 0-15,0 0 31,27-27-32,-28 27 63,1 0-31,0 0-31,-1 0 15</inkml:trace>
  <inkml:trace contextRef="#ctx0" brushRef="#br0" timeOffset="-104989.6">24345 4869 0,'27'0'47,"1"0"-16,-28-27-31,27 27 16,1 0-1,-1 0 1,55-28-16,-27 28 16,27-27-16,27 0 31,-54 27-31,0 0 0,-28 0 15,0 0 1,1 0 0,-1 0-1,0 0 1</inkml:trace>
  <inkml:trace contextRef="#ctx0" brushRef="#br0" timeOffset="-103231.77">25549 4924 0,'0'-28'15,"0"1"1,-28 27 172,28 27-142,0 1-30,0-1 0,0 0-1,0 1 1,0-1 31,0 1 0,0-1-16,0 0-15,0 1-1,0-1 1,0 0-1,0 1-15,0-1 16,0 0 0,0 1 15,28-28-15,-28 27-1,27-27 16,-54 0 63,-1 0-78,1 0-1,0 0 1,-1 0 0,1 0-1,27-27 1,-27 27 0,27-28-16,-28 28 15,1 0-15,0-27 16,27 0 15,-28 27-31</inkml:trace>
  <inkml:trace contextRef="#ctx0" brushRef="#br0" timeOffset="-102438.5">25877 4869 0,'0'27'47,"0"28"-31,0-28-16,0 1 15,-27 27-15,27-28 16,0 0-16,0 1 15,0 26-15,0-26 16,0-1-16,0 0 16,0 1-1,0-1 1,0 0 31,27-81 93</inkml:trace>
  <inkml:trace contextRef="#ctx0" brushRef="#br0" timeOffset="-101543.85">26178 4869 0,'0'0'0,"-55"82"15,55-55 1,-27 1-1,27-1-15,0 1 16,0-1 15,0 0-15,0 1-16,0-1 16,0 0-1,0 1 1,0-1-1,0 0 17,27-27-17,-27 28 1,27-28 0,1 0-1,-1 0 16,1 0 1,-1 0-17,0 0 1,1 0 0,-1 0-16,0 0 15,1 0 16,-1 0-15,0 0 47,1 0-48,-1 0 16,0 0-15</inkml:trace>
  <inkml:trace contextRef="#ctx0" brushRef="#br0" timeOffset="-101032.9">26752 5252 0,'-27'27'0,"27"1"16,0-1-16,-27 28 15,-1-1-15,28-26 16,-27 27-16,-1-1 15,28 1-15,0-28 16,0 28-16,0-28 16,0 1-1</inkml:trace>
  <inkml:trace contextRef="#ctx0" brushRef="#br0" timeOffset="-100625.12">26916 5361 0</inkml:trace>
  <inkml:trace contextRef="#ctx0" brushRef="#br0" timeOffset="-100177.39">27217 5334 0</inkml:trace>
  <inkml:trace contextRef="#ctx0" brushRef="#br0" timeOffset="-99719.45">27463 5307 0,'28'0'63</inkml:trace>
  <inkml:trace contextRef="#ctx0" brushRef="#br0" timeOffset="-40806.9">14990 8863 0,'27'0'31,"1"0"-15,-1 0-16,28-28 16,-28 28-1,28 0-15,0-27 16,109 0 0,-55-1-16,55 28 15,-54-27-15,-1 0 16,28-1-16,-28 1 15,1 27-15,81-27 16,1 27-16,-28 0 16,55 0-16,27 0 15,0 0-15,27 0 16,1 0-16,-28 0 16,0 0-16,-54 0 15,-28 0 1,-55 0-16,1-28 15,-28 28-15,27 0 16,28 0-16,55 0 16,26 0-16,-26 0 15,54 0-15,-27 0 16,0 0-16,0 0 16,-28 0-1,1 0-15,-56 0 0,-26 0 16,-1 0-16,-27 0 15,0 0-15,28 0 16,-56 0-16,56 0 16,-28 0-16,0 0 15,27 0-15,-27 0 16,0 0-16,1 0 16,-29 0-16,28 0 15,0 0-15,-27 0 16,27 0-16,28 0 15,-1 0-15,28 0 16,27 0-16,-27 0 16,-28 0-16,55 0 15,-82 0 1,0 0-16,-27 0 16,0 0-16,-1 0 15,1 0-15,55 0 16,-56 0-1,1 0-15,27 0 16,-27 0-16,-1 0 16,1 0-16,0 0 15,-28 0 1</inkml:trace>
  <inkml:trace contextRef="#ctx0" brushRef="#br0" timeOffset="-39304.55">19722 6428 0,'0'28'15,"0"-1"1,0 28 0,0-28-16,0 55 15,0-27-15,0 27 16,0 27-16,0 1 15,0-1-15,28 0 16,-1 1-16,-27-28 16,27 0-16,1 27 15,-1-54-15,-27 27 16,0-27-16,0 0 16,0 27-16,0-55 15,0 55 1,0-27-16,0 0 0,0-1 15,0 1 1,0 0-16,0-1 16,0 28-16,0-27 15,0 109 1,0-27 0,0-82-16,0 27 15,0 0-15,0 27 16,0-27-16,0 0 15,0 83 1,27-83-16,1-28 16,-1 1-16,-27 27 15,0-27-15,0-1 16,27 1-16,-27-27 16,28 26-16,-1 28 15,-27-27-15,0-28 16,0 1-16,0 26 15,0 1-15,0 0 16,28-28-16,-1 28 16,-27 0-1,0-28-15,27 28 16,1 27 0,-28-55-16,0 28 15,27-28 1,-27 0-1,-27-27 79,-1-54-63</inkml:trace>
  <inkml:trace contextRef="#ctx0" brushRef="#br0" timeOffset="-38016.02">15209 6401 0,'-55'-55'32,"28"28"-32,-1-1 15,-26 1-15,54 0 16,-55-1-16,55 1 16,-27 27-1,-1 0-15,1-27 16,0 27-1,-1 0 1,1 0 0,0 0-16,-1 0 15,-54 0-15,0 0 16,27 0-16,-27 0 16,0 27-16,28-27 15,26 27 1,1 1-16,-1-28 15,28 82 1,0-55-16,0 0 16,28 28-16,-1-55 15,28 55-15,27-28 16,0-27-16,-27 0 16,27 28-16,-28-28 15,1 0-15,-27 0 16,-1 0-16,0 0 15,-54 0 17,0 0-17,27 27-15,-55-27 16,27 0-16,-26 27 16,26 1-1,-26-1-15,26-27 0,1 0 16,-28 0-16,1 0 15,26 0 1,1 0 15,0 0-31,27 27 47,0 1-16,27-28-15,28 0 0,-1 0-16,28 0 15</inkml:trace>
  <inkml:trace contextRef="#ctx0" brushRef="#br0" timeOffset="-36735.35">20051 6538 0,'0'27'31,"0"0"-15,0 28-16,0 27 15,0-27-15,0 0 16,27-28-1,-27 0-15,0 28 0,27-55 16,1 27-16,-1-27 47,-27-27 0,27 0-32,1-1-15,-28-26 16,27 26-16,0 1 16,1-1-16,-1-26 15,0 54 1,1-28-16,-1 1 16,0 27-1,-27-27 1,0-1-1,0 1 1,0 0 15,28 27 110,-1 0-141</inkml:trace>
  <inkml:trace contextRef="#ctx0" brushRef="#br0" timeOffset="-35768.59">20598 6620 0,'0'27'15,"0"0"32,0 1-31,0-1-16,0 0 15,0 28-15,0-27 16,0-1-16,0 0 16,27-27-1,-27 28 1,27-28-16,-27 27 15,28-27 1,-1 0 0,0 0-1,1 0-15,-1-27 16,0-1 0,-27-26-16,28 26 15,-28-54-15,0 55 16,27 27-16,-27-28 15,0 1-15,0 0 16</inkml:trace>
  <inkml:trace contextRef="#ctx0" brushRef="#br0" timeOffset="-34726.55">20351 6428 0,'0'28'78,"28"-1"-62,-1 28-1,-27-28 1,27 28 0,1-1-1,27-26-15,-55-1 16,27 0-16,-27 1 15,27-1-15,1 1 16,-28-1 0,0 0-1,27 1-15,-27-1 16,27 0-16,-27 1 16,28-28-16,-28 27 15,0 0 1,0 1-1,27-28-15,0 0 16,-27 27 15</inkml:trace>
  <inkml:trace contextRef="#ctx0" brushRef="#br0" timeOffset="-32864.55">15291 9300 0,'-27'0'46,"-1"0"-46,1 0 32,0 0-32,-1 0 15,-27 28-15,1 26 16,26-26 0,28-1-1,0 28-15,0-28 16,0 1-1,0-1 48,28 0-47,-1-27 15,0 28-31,28-28 15,-27 27-15,26-27 16,-54 27 0,28-27-16,-1 0 15,28 0 1,-28 0 0,28 0-1,-28-27-15,28 0 16,-28-1-16,28 1 15,-28-28-15,28 55 16,-28-27-16,1 0 16,-1 27-16,-27-28 15,0 1 1,0-1 0,0 1-1,0 0 1,-27 27-1,-1 0-15,28-28 16,-27 1 0,0 27 15,27-27-15,-28 27-16,1 0 15,-1 0-15,-26 0 16,26-28-16,-26 1 15,-1 27-15,28 0 16,-1 0 47,1 0-17,0 0-30,-1 0 0</inkml:trace>
  <inkml:trace contextRef="#ctx0" brushRef="#br0" timeOffset="-31601.46">20187 8945 0,'28'0'32,"-1"0"-17,0 0 1,28 0 0,27 0-16,-27 0 15,0 0-15,-1 0 16,-26 0-1,-1 0 17,0 0 15,1 0-1,-1 0 33,0 0-48,1 0-16,-1 0 1,0 0 0,1 0-1,-28-28-15,82 28 32,-27 0-32,-28 0 15</inkml:trace>
  <inkml:trace contextRef="#ctx0" brushRef="#br0" timeOffset="-30767.34">20680 8972 0,'-28'0'47,"1"27"-16,27 1-31,0-1 15,0 55-15,0-27 16,-27 27-16,27 0 16,0 0-16,0 0 15,0-54-15,0-1 16,0 0-16</inkml:trace>
  <inkml:trace contextRef="#ctx0" brushRef="#br0" timeOffset="-24918.96">15373 6756 0,'27'0'109,"1"0"-93,-1 28 0,0-28-16,1 0 0,26 0 15,1 0 1,-27 0 46</inkml:trace>
  <inkml:trace contextRef="#ctx0" brushRef="#br0" timeOffset="-23503.85">16194 6483 0,'-28'0'63,"1"-27"-17,0 27-14,-1 0 15,1 0-1,27 27 1,0 28-31,0-28 0,0 28-1,0-28-15,0 0 16,27 28-16,-27 0 15,28 0-15,-1-28 16,-27 0-16,0 1 16,27-28-16,-27 27 15,-27-27 126,0 0-110,-1 0-15,1 0-1,-1 0 17,1 0-1,0 0 0,-1 0-15,1 0 15</inkml:trace>
  <inkml:trace contextRef="#ctx0" brushRef="#br0" timeOffset="-22303.55">16494 6647 0,'-27'0'16,"0"0"0,27 27 62,0 1-47,-28-28 0,28 27-31,-27 0 47,27 1-31,0-1-1,0 1 32,0-1-31,0 0-1,27-27 1,-27 28 0,28-28-16,-28 27 15,54-27 1,-54 27 0,28-27-16,-1 0 15,1 0 16,-1 0-15,0 0 15,-27-27-15,28 27 0,-28-27-16,27-1 15,-27 1 1,0 0-1,0-1 1,27 1 0,-27-1-16,0 1 15,0 0 63</inkml:trace>
  <inkml:trace contextRef="#ctx0" brushRef="#br0" timeOffset="-21729.06">17069 6592 0,'0'28'78,"0"54"-78,0-55 15,0 28-15,0 0 16,0-1-16,0-26 16,0-1-16,-27 28 15,27-28-15</inkml:trace>
  <inkml:trace contextRef="#ctx0" brushRef="#br0" timeOffset="-20607.41">17042 6592 0,'27'0'62,"0"0"-46,1 28 0,26-28-16,28 27 15,0-27-15,-27 0 16,-27 0-16,26 0 15,-54 27 79,0 1-63,-27-28-15,27 27-16,-27-27 16,-1 0-1,1 0 1,-1 27 0,-26-27-16,-1 28 15,28-1-15,-1-27 16,1 0-1,0 28 1,-1-28 0,1 0-1,27 27-15,0 0 63,0 1-32,27-28-15,1 27-16,-1-27 15,-27 27 1,27-27 0,-27 28-16,28-28 15,-1 27 1,0 0-16,28 1 31,-55-1-31,27-27 16,1 27-16,-1-27 15</inkml:trace>
  <inkml:trace contextRef="#ctx0" brushRef="#br0" timeOffset="-20145.04">17890 7030 0</inkml:trace>
  <inkml:trace contextRef="#ctx0" brushRef="#br0" timeOffset="-18703.35">15318 7440 0,'28'0'47,"-1"0"0,0 0-32,1 0 1,-1 0-16,0 0 31,1 0-15,-1 0-1,-27 28-15,27-28 16,1 0 0,-28 27-16,27-27 15,1 0 48,-1 0-48</inkml:trace>
  <inkml:trace contextRef="#ctx0" brushRef="#br0" timeOffset="-16992.48">16166 7304 0,'-27'0'47,"27"27"31,-27-27-78,27 27 16,0 1-16,0 26 15,0 1-15,0-28 16,0 1-16,0 26 15,-28-26-15,1-1 16,27 0-16,0 1 31,0-1-31,-28-27 16</inkml:trace>
  <inkml:trace contextRef="#ctx0" brushRef="#br0" timeOffset="-15311.34">16084 7249 0,'28'0'157,"-1"0"-126,0 0-16,1 0 1,-1 27 0,0-27-1,1 28 1,-28-1-16,27-27 16,0 0-1,-27 27-15,28-27 16,-28 28-1,0-1 95,-28-27-95,28 27 1,-27-27 15,27 28-15,-27-28 15,-1 0-15,1 0-1,0 0 17,-1 0-17,28 27 1,-27-27 0,0 0-16,-1 0 15,28 27 1,-27-27-16,27 28 15,-28-28 1,1 0 0,27 27 31,27-27 31,-27 27-63,28-27 1,-28 28-16,55-1 16,-28 0-1,28-27-15,-28 28 16,0-1-16,1 1 15,-1-1-15,0-27 16,-27 27 0,28-27-16,-1 0 15,0 28 1,1-28 0</inkml:trace>
  <inkml:trace contextRef="#ctx0" brushRef="#br0" timeOffset="-14328.74">16631 7468 0,'0'27'15,"0"0"95,0 1-95,-27 26 1,27-26-16,-27-1 15,27 0 1,0 1 0,0-1-1,0 1 1,0-1 0,27-27-1,-27 27 1,27-27-16,1 0 15,-1 28 1,-27-1 0,27-27-16,1 0 31,-1 0-15,0 0-1,1 0 48</inkml:trace>
  <inkml:trace contextRef="#ctx0" brushRef="#br0" timeOffset="-13791.34">16604 7659 0,'27'0'47,"1"0"-31,-1 0-16,0 0 15,1 0 1,-1 0-16</inkml:trace>
  <inkml:trace contextRef="#ctx0" brushRef="#br0" timeOffset="-13352.86">16686 7386 0,'27'0'47,"1"0"-16,-28 27-15,27-27-1,-27 27-15,27-27 32</inkml:trace>
  <inkml:trace contextRef="#ctx0" brushRef="#br0" timeOffset="-12024.83">17370 7522 0,'-28'0'15,"1"-27"1,27 0 0,-27 27-16,-1-28 15,1 28 1,27-27-16,-27 27 15,-1 0 48,1 0-32,0 0-15,27 27 15,0 1-15,0-1-16,0 0 15,0 1 1,0-1 0,0 0 30,0 1-46,0-1 47,0 0-15,0 1-17,0-1 1,0 1-1,27-28 48,-27 27-63,27-27 31,1 0 16,-28 27-31,27-27 31,-27 28-32,27-28 1,1 0-1,-1 0 17,0 0-17,1 0 1</inkml:trace>
  <inkml:trace contextRef="#ctx0" brushRef="#br0" timeOffset="-10591.33">15373 8179 0,'27'0'141,"1"0"-125,-1 0-1,28 27-15,-28-27 0,28 0 31,-28 0-15,1 0-16,-1 0 16,0 0-1</inkml:trace>
  <inkml:trace contextRef="#ctx0" brushRef="#br0" timeOffset="-3417.52">15975 8152 0,'27'0'63,"0"0"-32,1-28-15,-1 1-16,55 27 15,0-55-15,-27 28 16,-28 27-16,28-28 16,-82 28 124,-1 28-124,1-28 15,27 27-31,-27 0 16,-1-27-1,1 0 1,27 28-16,-27-28 16,-1 27-1,1 1-15,0-1 16,-1 55-16,1-82 15,-1 55-15,1-55 16,27 27 0,0 0-1,0 1 95,0-1-48,0 0-46,27-27-16,1 0 31,-1 0-15,-27 28-16,28-28 15,26 0 1,-26 0-16,-1 0 16,0 0-16,1 0 15,-1 0-15,0 0 16</inkml:trace>
  <inkml:trace contextRef="#ctx0" brushRef="#br0" timeOffset="-2607.33">15783 8288 0,'0'28'16,"28"-28"0,-1 0 15,-27 27-15,27-27-16,1 27 15,-1-27-15,28 0 16,-1 0-1,-26 0-15,-1 0 16,1 0-16,-1 0 31,0 0-31,1 0 16,-28-27 15</inkml:trace>
  <inkml:trace contextRef="#ctx0" brushRef="#br0" timeOffset="-1512.79">16549 8179 0,'0'27'141,"0"1"-126,0-1 1,0 0-16,28 1 15,-28-1 1,27-27 31,-27 27-31,27-27 109,1 0-79,-28-27-30,54 0-16,1-1 16,27-54-16,-27 55 15,82-55-15,-28 0 16,0 54-16,-54 1 16,-28 0-16,28 27 15,-27-28 1,-1 28-1</inkml:trace>
  <inkml:trace contextRef="#ctx0" brushRef="#br0" timeOffset="-647.98">16987 8179 0,'27'0'78,"-27"27"-78,28-27 16,-28 28 0,27-28-16,0 0 15,1 0 1,-28 27-16,27-27 16,-27 27-1,55-27 16,-55 28-31,27-28 0,0 27 32,1 0-32,26 1 15,56 26-15,-28-26 16,-27-1-16,-28-27 16,28 0-16,-55-27 62,0-1-46,27 28-16</inkml:trace>
  <inkml:trace contextRef="#ctx0" brushRef="#br0" timeOffset="401.14">17725 8152 0,'0'27'0,"0"0"32,0 1-17,0-1 17,0 0-17,0 1-15,0-1 16,0 0-1,28-27 17,-28 28-32,27-28 31,-27 27-15,27-27-1,1 0 48,-28-27-48,27 27 1,-27-28 0,28 28-16,-28-27 15,27 27 1,-27-55-16,27 55 15,-27-27-15,28 0 16,-28-1-16,0 1 16,0 0-1,0-1-15,0 1 47,0-1 31</inkml:trace>
  <inkml:trace contextRef="#ctx0" brushRef="#br0" timeOffset="1673.15">18327 8069 0,'-27'0'79,"0"0"-48,27-27-16,-28 27 79,1 0-63,27 27 1,0 1 15,0-1-32,27 1 1,1-1-1,-1 0-15,0 1 16,1-1-16,-28 0 31,27-27-31,-27 28 47,-27-28 125,-1 0-156,1 27 15,0-27-31,-1 0 16,1 0 109</inkml:trace>
  <inkml:trace contextRef="#ctx0" brushRef="#br0" timeOffset="2432.55">18218 7905 0,'27'0'47,"28"0"-31,-28 0-1,1 0 1,-1 0-16,0 0 16,1 0-16,-1 0 15,0 0 1,1 0 15</inkml:trace>
  <inkml:trace contextRef="#ctx0" brushRef="#br0" timeOffset="8928.48">21172 6866 0,'27'0'156,"1"0"-125,-1 0 0,0 0-15,1 0 0,-1 0-1,1 0 32,-1 0 16,0 0-1,1 0 48</inkml:trace>
  <inkml:trace contextRef="#ctx0" brushRef="#br0" timeOffset="10558.71">22184 6756 0,'-27'0'343,"27"28"-327,-28-1 0,28 1-16,0-1 15,0 0 1,0 1-16,-27-28 16,27 27-16,0 0 15,0 1 1,0-1 15</inkml:trace>
  <inkml:trace contextRef="#ctx0" brushRef="#br0" timeOffset="11536.49">22211 6647 0,'0'27'0,"28"1"16,-28 26-1,0-26-15,27-1 16,-27 28-16,0-28 16,0 1-1,0-1 1,28-27-16,-28 27 15,27-27-15,-27 28 16,27-1 0,-27 0-1,0-54 110,0 0-109,28 27 0,-28-28-16,27 28 15,-27-54-15,27 26 16,-27-26-1,0 26 1,28 1-16,-28-1 16,27 28-16</inkml:trace>
  <inkml:trace contextRef="#ctx0" brushRef="#br0" timeOffset="12623.59">22512 6839 0,'0'27'140,"0"0"-140,0 1 16,0-1 0,0 28-1,0-28 1,0 0 0,28-27 77,-1 0-46,0 0 16,1 0 93,-28-27-31</inkml:trace>
  <inkml:trace contextRef="#ctx0" brushRef="#br0" timeOffset="13209.49">22540 6975 0,'27'0'78,"-27"-27"-62,27 27-1,1 0 63,-1 0-15,-27-27-32</inkml:trace>
  <inkml:trace contextRef="#ctx0" brushRef="#br0" timeOffset="14471.74">22567 6756 0,'27'0'79,"1"0"-64,-1 0 1,1 0 15,-1 0-15,0 0-1</inkml:trace>
  <inkml:trace contextRef="#ctx0" brushRef="#br0" timeOffset="15431.16">23552 6647 0,'0'27'47,"0"28"-32,-28 0 1,28 0-16,-27-28 15,27 0 1,0 28 0,0-28-1,0 1 1</inkml:trace>
  <inkml:trace contextRef="#ctx0" brushRef="#br0" timeOffset="16241.12">23552 6647 0,'27'0'16,"1"0"-1,-28 27 1,27-27-1,-27 28-15,27-28 32,-27 27-32,0 0 15,0 1 17,0-1-17,0 1 1,28-28-16,-28 27 15,27-27 17,-27 27-32,0 1 15,0-1 1,27-27 15,-27 27-15,0 1 31</inkml:trace>
  <inkml:trace contextRef="#ctx0" brushRef="#br0" timeOffset="17032.57">23579 6893 0,'28'0'78,"-1"0"-62,0 0-1,1 0 126,-1 0-125,0 0 15</inkml:trace>
  <inkml:trace contextRef="#ctx0" brushRef="#br0" timeOffset="18352.68">23798 6592 0,'27'0'16,"1"0"15,-1 0-15,0 28-1,1-1 1,27 0-16,-28-27 15,0 28-15,28-28 16,0 27 0,-28-27-1,0 0 17,-27-27 30,0-1-31,0 1 32,-27 27-63,27-27 31,-27 27-31,-1 0 16,28-28-1,-27 28 1,27 28 93,0 26-77,27 1-32,-27 0 15,0-28-15,0 1 16,0-1-16,28-27 15,-28 27-15,0 1 16,0-1-16,0 0 16,0 1-1,27-28-15,-27 27 16,0 0 15,0 1-15,0-1-16,-27-27 94,-1 0-48,1 0-30,0-27 0,-1-1-1,28 1 1,-27 27 0,0-27-1,27-1-15,-28 28 16,1 0-1</inkml:trace>
  <inkml:trace contextRef="#ctx0" brushRef="#br0" timeOffset="20680.66">20625 7468 0,'27'0'109,"1"0"-93,-1 0 47</inkml:trace>
  <inkml:trace contextRef="#ctx0" brushRef="#br0" timeOffset="23247.63">21227 7276 0,'0'28'78,"0"-1"-31,0 0-32,0 1 1,0-1 0,0 0-1,0 1 1,0-1-1,0 0-15,0 1 32,0-1-1</inkml:trace>
  <inkml:trace contextRef="#ctx0" brushRef="#br0" timeOffset="25136.44">21227 7358 0,'27'0'110,"-27"28"-79,27-28-15,-27 27-1,28-27 110,-1 0 16,1 0-47,-1 0-94,-27-27 15,27-1 1,1 1 15,-1 27-15,0-27-16,-27-1 15,28 28-15,-1 0 32,-27-27 15,0 54 78,0 1-94,0-1 16,0 0-32,0 1 1,0-1-16,0 0 16,0 1-16,0-1 15,0 0 1,0 1 109,27-28-110,1 0 1,-28 27 0,27-27 140,-27 27-156</inkml:trace>
  <inkml:trace contextRef="#ctx0" brushRef="#br0" timeOffset="33680.51">21801 7413 0,'0'0'0,"-27"55"15,-1-1-15,28-26 16,-27 26-16,0 1 15,27 0 1,0-28 0,0 1-1,-28-28 1</inkml:trace>
  <inkml:trace contextRef="#ctx0" brushRef="#br0" timeOffset="34432.49">21829 7413 0,'0'0'0,"0"55"15,0-28 1,0 0-16,0 1 16,0-1-16,27-27 31,0 0-31,1 0 16,-28 27-1,0 1 1,27-28-1,-27 27 1,27-27-16,1 0 16,-1 0 15,-27 27-15,27 1-1,-27-1 1,28-27-16,-1 28 15,-54-56 79</inkml:trace>
  <inkml:trace contextRef="#ctx0" brushRef="#br0" timeOffset="35024.49">21746 7577 0,'28'0'31,"-1"0"-15,28 0-16,0 0 16,-1 0-1,1 0-15,0 0 16,-1 0-16,1 0 16,27 0-1,-54 0 1,-1 0-1</inkml:trace>
  <inkml:trace contextRef="#ctx0" brushRef="#br0" timeOffset="36168.4">22376 7386 0,'0'27'125,"0"0"-109,0 1-1,-28-1 1,28 0 15,0 1-31,0-1 16,0 0 0,0 1-1,0-1 1,0 0 15,0 1 0,0-1 32,0 1-48,28-28 64,-28 27-79,27-27 15,0 0-15,28 0 16,-28 0-16,1 0 15,-1 0-15,0 0 16,1 0 0,-1 0-16,1 0 31</inkml:trace>
  <inkml:trace contextRef="#ctx0" brushRef="#br0" timeOffset="37431.7">22868 7769 0,'0'-55'78,"0"0"-62,27 0-16,1 1 15,26-28-15,-26 27 16,-1 0 0,0 28-16,-27-28 15,28 55 16,-28-27-31,27 27 16,1 0 62,-1 0-62,0 0 15,-27 27-15,0 1 15,0-1-15,0 0-1,28-27 1,-28 28-1,0-1-15,0 0 16,0 1 0,27 26-16,-27-26 15,27 26-15,-27-26 16,0-1 0,0 0-1,28 1 1,-28-1-1,27-27 1,-27 28-16,0-1 16,0 0-1,27-27 17,-54 0 93,0-27-110,-1 0 1,-26-28-16</inkml:trace>
  <inkml:trace contextRef="#ctx0" brushRef="#br0" timeOffset="38112.66">23087 7577 0,'27'0'141,"1"0"-126,-1 0 1,0 0 0,1 0-16,-1 0 15</inkml:trace>
  <inkml:trace contextRef="#ctx0" brushRef="#br0" timeOffset="38656.5">23442 7276 0,'28'-27'93,"-28"-1"-77,27 28-16,0 0 16,-27-27-1,0 0 1,28 27-1,-1 0 17</inkml:trace>
  <inkml:trace contextRef="#ctx0" brushRef="#br0" timeOffset="39439.57">24181 7331 0,'0'27'47,"0"1"-15,0-1-17,0 0 1,0 1 15,0 26-31,0-26 16,0-1-16,0 0 15,0 1 1,0-1-16,0 0 31,0 1 0</inkml:trace>
  <inkml:trace contextRef="#ctx0" brushRef="#br0" timeOffset="40584.57">24482 7304 0,'0'27'94,"0"0"-78,-27-27-16,27 28 15,-28-28 1,28 27-16,-27-27 16,27 27-16,0 1 15,-28-28-15,28 27 16,-27-27 0,27 27-16,-27-27 15,-1 0 1,28 28-16,-27-1 15,0-27-15,-1 27 16,28 1 62,28-28-31,-28 27-31,0 0-1,27-27 1,0 0 0,1 0-1,-28 28 1,27-28-16,0 27 15,-27 1 1,28-28-16,-1 0 16,1 27-1,-1-27 1</inkml:trace>
  <inkml:trace contextRef="#ctx0" brushRef="#br0" timeOffset="41823.51">24701 7440 0,'0'28'47,"0"26"-31,0-26-1,0 26-15,0 28 16,-28-27-16,28 0 16,0 0-16,0-28 15,0 0-15,0 1 16,-27-28 62,0 0-62,27-28-1,0-26-15,0 26 16,27-26-16,0-56 15,1 83 1,-1-28-16,0 28 16,-27-1-16,0 1 15,28 27 1,-1 0 109,0 0-94,1 0-15,-28 27-1,0 1 17,27-1-17,-27 0 1,0 1-16,0-1 16,28-27-1,-28 27 1,0 1-16,27-1 15,0 55 1,-27-54-16,0 26 16,0-26-1,28 26-15,-1-54 16,-27 28-16,-27-56 156,-1 28-140,28-27-16,-27 0 15</inkml:trace>
  <inkml:trace contextRef="#ctx0" brushRef="#br0" timeOffset="42448.15">24673 7632 0,'28'0'47,"-1"27"-31,0-27-16,1 27 16,26 1-16,-26-28 15,-1 0 1,1 0-1,-1 0 1</inkml:trace>
  <inkml:trace contextRef="#ctx0" brushRef="#br0" timeOffset="43015.5">25193 7522 0,'0'28'31,"0"-1"-31,0 0 16,0 28-16,0 0 15,0-28-15,0 1 16,0-1 0,0 0-1,0 1 1,0-1 0,-27-54 93,27-1-109,0 1 16</inkml:trace>
  <inkml:trace contextRef="#ctx0" brushRef="#br0" timeOffset="43976.5">25166 7468 0,'27'0'15,"0"0"1,1 0-1,-1 0 1,1 0 0,-1 0-16,28 0 15,-28 0 1,0 0 31,1 0-16,-28 27 157,-28-27-188,28 27 15,-27-27 1,0 55-1,-1-55 1,1 0-16,27 27 16,-27-27-1,-1 0 17,28 28 46</inkml:trace>
  <inkml:trace contextRef="#ctx0" brushRef="#br0" timeOffset="45303.15">25412 7769 0</inkml:trace>
  <inkml:trace contextRef="#ctx0" brushRef="#br0" timeOffset="47573.26">20762 8152 0</inkml:trace>
  <inkml:trace contextRef="#ctx0" brushRef="#br0" timeOffset="49360.52">20433 8124 0,'28'0'140,"-1"0"-124,1 0 0,-1 0-1,0 0 1,1 28-1,-1-28 1,-27 27 0,27-27-16,1 0 15,-1 0 1,0 0 0,1 0 15,-1 0 94,-27-27-94</inkml:trace>
  <inkml:trace contextRef="#ctx0" brushRef="#br0" timeOffset="53198.5">15537 9957 0,'27'0'141,"1"0"-125,-1 0-1,1 27-15,81-27 16,28 0-16,-28 0 16,55 0-1,-109 0 1,-28 0-16,-27-27 31</inkml:trace>
  <inkml:trace contextRef="#ctx0" brushRef="#br0" timeOffset="55704.87">11078 6975 0,'55'0'47,"0"0"-32,54 0-15,28 0 16,-28 0-16,56 0 16,-56-27-1,192 0 1,-110-1-16,-109 28 31,-54 0-31,-1 0 16,0 0-1,1 0 1,27 0 0,-28 0-16,0 0 15,28 0 1,-28 0-1,-27-27-15,28 27 47</inkml:trace>
  <inkml:trace contextRef="#ctx0" brushRef="#br0" timeOffset="56583.61">12528 6620 0,'28'0'62,"-28"27"-62,27-27 16,0 27-16,1 1 15,26-1-15,1-27 16,0 27-16,-28-27 16,28 0-16,-28 0 15,0 0-15,1 0 16,-28 28 93,0-1-62,0 1-16,-55 26-31,28 28 16,-28 55-16,-27-28 16,27 1-16,28-55 15,-28-1-15,28 1 16,0-55-16,27 27 16,-28-27-1,56 0 141,26 0-140,28-27-16</inkml:trace>
  <inkml:trace contextRef="#ctx0" brushRef="#br0" timeOffset="58537.46">13677 5717 0,'0'0'0,"0"27"16,0 28-16,0 27 15,-27 28-15,27-1 16,0-54 0,-28 27-16,28-28 0,0 1 15,0-28-15,0 28 16,0-27-16,0-1 15,0 0 1,0 1 0,0-1-1,0 0-15,0 1 16,0-1 0,0 0-16,0 1 15,0 26-15,0 1 16,0 27-1,0-27-15,0 0 16,0-1-16,0 1 16,0 0-16,0-28 15,0 28-15,0-28 16,0 1-16,0 26 16,0-26-16,0-1 15,0 0-15,0 55 16,0-54-16,0 26 15,0-26-15,0 26 16,0 1-16,0 0 16,0-28-16,28 28 15,-28 0-15,0-1 16,0-26-16,0-1 16,0 0-1,0 1 188,0-1-187,-28 1 0,28-1-1,0 0 1,0 1-16,0-1 15,0 28-15,0-28 16,0 0 62,28-27 282</inkml:trace>
  <inkml:trace contextRef="#ctx0" brushRef="#br0" timeOffset="63776.51">11270 10312 0,'27'0'94,"28"0"-78,27 0-16,0 0 15,27 0-15,1 0 16,-1 0 0,1 0-16,-1 0 15,28-27-15,-28 0 16,-27 27-16,0-28 15,1 28-15,-56 0 16,0 0-16,-27-27 16,28 27-1</inkml:trace>
  <inkml:trace contextRef="#ctx0" brushRef="#br0" timeOffset="64769.31">12638 9957 0,'54'0'94,"1"-27"-94,-28 27 15,28 0 1,-28 0-16,55 27 16,-54 0-1,-1-27-15,-27 28 16,0-1 0,28-27-1,-1 0 32,-27 27-31,27-27-16,-27 28 78,0-1-63,0 0 1,-27 1 0,0 26-1,-1-26 1,28-1-16,-55 0 16,55 1-16,-54 27 0,54-28 15,-28 0 1,1 28-16,0-28 15,27 1 1,-28-28 0,28 27-16</inkml:trace>
  <inkml:trace contextRef="#ctx0" brushRef="#br0" timeOffset="66330.52">13923 9410 0,'0'27'125,"0"1"-93,0 26-32,0 28 15,0 28-15,0-1 16,0-27-16,0 28 16,0-56-16,0 28 15,0 0 1,0 0-16,0-27 15,0-27 1,0-1 0,0 0-1,0 1 17,0-1-17,0 0 1,0 1-16,0-1 15,0 110 32,0-110-47,0 0 16,0 1-16,28-1 16,-28 1-16,0-1 15,0 0 16,0 1 16,0-1-15,0 0-17,0 1-15,0-1 16,0 0-1,0 1 1,0-1 0,0 0 31</inkml:trace>
  <inkml:trace contextRef="#ctx0" brushRef="#br0" timeOffset="70704.61">16768 9547 0,'-27'0'344,"-1"0"-282,1 0-31,0 0-15,-1 0 0,1 0 15,0 0 0,27 27-15,0 0 78,0 1-79,27-1 1,0 28-16,1-28 15,-1 0-15,0 28 16,1-28 0,-1 1-16,0-1 15,1 1 1,-1-28-16,-27 27 16,-27-27 140,-1 0-125,1 0-15,0 0 15,-1 0-31,1 0 16,0 0-1,27 27 1,-28-27-1,1 0-15</inkml:trace>
  <inkml:trace contextRef="#ctx0" brushRef="#br0" timeOffset="71510.72">17151 9656 0,'0'27'125,"0"1"-110,0-1 1,0 0 0,0 1-1,0-1-15,0 0 16,0 1-1</inkml:trace>
  <inkml:trace contextRef="#ctx0" brushRef="#br0" timeOffset="72568.99">17124 9656 0,'27'0'78,"0"0"-46,1 0-17,-1 0-15,0-27 16,1 27-1,-1 0 48,0 0-32,1 0-15,-1 0 15,1 0-15,-1 0-1,-27 27 1,27-27 0,-27 27 15,-27-27 16,0 0-47,27 28 15,-28-28 1,1 0 0,27 27-16,-28-27 15,1 0-15,0 0 16,-1 0 46,1 0-15</inkml:trace>
  <inkml:trace contextRef="#ctx0" brushRef="#br0" timeOffset="73722.64">17671 9738 0,'-28'0'31,"1"0"-31,0 0 16,-1 0-1,28 27 1,-27-27 0,27 28 109,0-1-125,0 0 78,27 1-63,1-28 1,-1 0-16,0 27 16,1 1-1,-1-28 1,-27-28 46,0 1-46,0-28-16,0-27 16,27 27-16,-27 28 15,0 0-15,0-1 16,28 28-16,-1 0 15,-54 0 142,-1 0-126,1 0-31,27 28 16,-27-28-1,27 27-15,-28 0 16,28 1-16,-27-28 15,27 27-15,-27-27 16</inkml:trace>
  <inkml:trace contextRef="#ctx0" brushRef="#br0" timeOffset="75152.15">17972 9547 0,'27'0'125,"0"0"-109,1 0-1,-1 0-15,0 0 32,-27 27-17,28-27-15,-1 0 16,-27 27 109,0 1-78,0-1-32,0 0-15,27 28 16,-27 27 0,28-55-1,-1-27-15,-27 28 16,0-1-16,0 1 62,-27-28-46,-1 27 0,1-27-1,0 0 1,-1 0-16,1 0 47,0 0-32,-1 0 17,1 0-17,27-27 1</inkml:trace>
  <inkml:trace contextRef="#ctx0" brushRef="#br0" timeOffset="75673.8">18491 9984 0,'-27'0'94</inkml:trace>
  <inkml:trace contextRef="#ctx0" brushRef="#br0" timeOffset="77007.79">15729 10832 0,'27'0'94,"0"0"-94,1 0 16,-1 0-16,0 0 15,1 0 1,-1 0-16,0 0 0,1 0 16,26 0-1,-26 0 1,-1 0-1,1 0 1,26 0 0,-26 0-1,-1 0 1,0 0 0</inkml:trace>
  <inkml:trace contextRef="#ctx0" brushRef="#br0" timeOffset="83008.6">16412 10504 0,'28'0'125,"-28"27"-109,0 1-1,0-1-15,0 55 16,0-27-16,0-28 15,0 28-15,0-28 16,0 1-16,0-1 31,-28-27-31,28 27 47,0 1 125,28-28-156,-28 27-1,27-27-15,-27 27 16,55-27 0,-28 0-1,1 0 16,-1 28-15,0-28 0,1 0-1,-1 0 1,0 0 0,1 0 15</inkml:trace>
  <inkml:trace contextRef="#ctx0" brushRef="#br0" timeOffset="83783.6">16467 10750 0,'27'0'16,"1"0"-1,-1 0 1,1 0-1,-1 0 17</inkml:trace>
  <inkml:trace contextRef="#ctx0" brushRef="#br0" timeOffset="84552.59">16549 10504 0,'28'0'78,"-28"-27"-62,27 27-16,0-28 31,1 28-15,26 0-16,-54-27 15,28 27-15,-1 0 16,0 0-1</inkml:trace>
  <inkml:trace contextRef="#ctx0" brushRef="#br0" timeOffset="85278.47">17479 10504 0,'-27'0'16,"-28"0"-1,0 0-15,28 0 16,0 0-16,-1 0 15,-26 27 1,54 1-16,-28 26 16,1-26-16,0-1 15,-1 28-15,1 27 16,-28-82 0,55 27-16,0 1 15,-27-1-15,27 0 16,-27-27-1,27 28 1,0-1 0,0 0 31,0 1 31</inkml:trace>
  <inkml:trace contextRef="#ctx0" brushRef="#br0" timeOffset="86088.98">17042 10504 0,'0'27'47,"0"1"-47,0 26 0,0-26 16,27 26-16,28 28 15,-55-27 1,27-27 0,-27-1-16,27-27 0,-27 27 15,0 1 1,28-28-16</inkml:trace>
  <inkml:trace contextRef="#ctx0" brushRef="#br0" timeOffset="86728.63">17753 10668 0,'-28'0'0,"28"27"47,0 28-47,-27-28 16,0 28-16,-1 27 0,28-54 15,0-1 1,0 0-16</inkml:trace>
  <inkml:trace contextRef="#ctx0" brushRef="#br0" timeOffset="87697.56">17643 10586 0,'28'0'16,"-1"0"0,-27-27 15,27 27-31,1 0 31,-1 0 16,0 0-31,1 0-1,27 27 1,-28-27 0,-27 27-1,27-27-15,-27 28 47,28-28-31,-1 0-1,-27 27 1,0 0 15,-27-27 63,-1 0-78,1 0-1,-28 28 1,28-1-16,-28-27 15,28 0 1,-1 0 0</inkml:trace>
  <inkml:trace contextRef="#ctx0" brushRef="#br0" timeOffset="88279.39">17999 10969 0</inkml:trace>
  <inkml:trace contextRef="#ctx0" brushRef="#br0" timeOffset="89471.43">17151 11379 0</inkml:trace>
  <inkml:trace contextRef="#ctx0" brushRef="#br0" timeOffset="89839.76">17151 11543 0,'0'28'63,"0"-1"-48,0 0 1</inkml:trace>
  <inkml:trace contextRef="#ctx0" brushRef="#br0" timeOffset="90111.49">17151 11844 0</inkml:trace>
  <inkml:trace contextRef="#ctx0" brushRef="#br0" timeOffset="92297.61">21336 9300 0,'28'0'125,"-1"0"-109,55 0-16,27 0 15,-27 0-15,-27 0 16,27 0-16,-82-27 16,28 27-16</inkml:trace>
  <inkml:trace contextRef="#ctx0" brushRef="#br0" timeOffset="93232.63">22458 8972 0,'0'27'78,"0"1"-78,0 27 15,0-28 1,0 55-16,0-27 16,27-1-16,0 1 15,-27-28 1</inkml:trace>
  <inkml:trace contextRef="#ctx0" brushRef="#br0" timeOffset="94567.7">22841 8917 0,'-28'0'31,"28"28"-15,-27-1-1,0 0 1,-1 28 0,1-27-1,0-28 1,27 27-1,-28 0-15,1-27 16,-1 0 93,1 0-46,27 28-63,0-1 31,0 0 63,0 1-16,27-28-78,1 0 16,-28 27-1,27-27 1,1 0 0,-1 27-16,0-27 15,1 0 16,-28 28-31,27-28 16,0 0 0,1 27-1,-1-27 1</inkml:trace>
  <inkml:trace contextRef="#ctx0" brushRef="#br0" timeOffset="96009.55">21391 9930 0,'27'0'94,"1"0"-78,-1 0-1,0 27 1,1-27-1,-1 0-15,0 27 16,28-27-16,-28 0 16,1 0-16,-1 0 15,0 0-15,1 0 16,-1 0 0,1 0 15,-1 0 156</inkml:trace>
  <inkml:trace contextRef="#ctx0" brushRef="#br0" timeOffset="100178.2">22458 9738 0,'0'27'110,"0"28"-95,0-28 1,0 1-16,0 27 16,0-28-1,0 0-15,0 1 16,0-1 0,0 0 124</inkml:trace>
  <inkml:trace contextRef="#ctx0" brushRef="#br0" timeOffset="101279.74">22430 10203 0,'28'0'94,"-1"0"-94,0 0 15,1 0-15,26-27 16,-26-1 0,-1 28-1,1 0-15,-1 0 16,0 0-1,1 0 1,-1 0 0,0 0 31,1 0-32,-1 0 1,0 0-1,1 0-15,-28-27 47</inkml:trace>
  <inkml:trace contextRef="#ctx0" brushRef="#br0" timeOffset="102232.62">23032 9793 0,'0'27'32,"0"0"-32,0 28 15,0 0-15,-27-28 16,27 28-1,0-28-15,0 1 16,0-1-16,0 0 16,0 1 15,0-1 16,0 0-47,27-27 62,-27 28-62,27-28 16,1 27 0,-1-27-16,1 27 15,-1-27 1,0 0-16,-27 28 15,28-28 1,-1 0 31,-27-28 47</inkml:trace>
  <inkml:trace contextRef="#ctx0" brushRef="#br0" timeOffset="102950.53">23059 9957 0,'28'0'47,"-1"0"-32,28 0-15,-28 0 16,1 0-16,26 0 16,-26 0-1,-1 0 63</inkml:trace>
  <inkml:trace contextRef="#ctx0" brushRef="#br0" timeOffset="103719.54">23142 9765 0,'27'0'16,"0"0"0,1 0-1,-1 0 1,0-27 0,1 27-1,-1 0 1</inkml:trace>
  <inkml:trace contextRef="#ctx0" brushRef="#br0" timeOffset="105390.74">24154 9957 0,'0'-27'79,"0"-1"-48,-28 28-31,1 0 31,27-27-31,-27-1 31,-1 28 1,28-27-32,-27 27 15,0 0 16,-1 0 1,1 0-32,-1 0 31,1 0-31,0 0 31,27 27 0,0 1-15,-28-28 0,28 27-16,0 1 15,0-1 1,0 0-16,0 1 16,0-1-16,0 0 15,0 28-15,0-28 16,0 1-16,0-1 15,0 0-15,0 1 16,0-1 0,28-27-1,-28 27-15,27-27 16,-27 28-16,27-28 16,1 27-1,-1-27-15,1 0 16,-1 0 15,0 0 0,1 0-15,-1 0 0,0 0 15,-27-27 0,0-1 0,0 1-15,0 0 78,0-1-79,-27 28 1,27-27 0,-27 27-1,-1 0-15,1 0 94</inkml:trace>
  <inkml:trace contextRef="#ctx0" brushRef="#br0" timeOffset="112671.62">24509 10230 0</inkml:trace>
  <inkml:trace contextRef="#ctx0" brushRef="#br0" timeOffset="115600.52">21281 10695 0,'28'0'93,"-1"0"17,1 0-63,-1 0-32,0 0-15,1 0 16,54 0 0,54-54-1,-108 54-15,-1 0 31,-27-28-15</inkml:trace>
  <inkml:trace contextRef="#ctx0" brushRef="#br0" timeOffset="116240.27">22403 10887 0</inkml:trace>
  <inkml:trace contextRef="#ctx0" brushRef="#br0" timeOffset="117327.78">22458 11051 0</inkml:trace>
  <inkml:trace contextRef="#ctx0" brushRef="#br0" timeOffset="117879.55">22430 11270 0</inkml:trace>
  <inkml:trace contextRef="#ctx0" brushRef="#br0" timeOffset="122858.55">11188 5307 0,'0'27'140,"0"0"-124,0 1-1,-28-1-15,28 0 16,-27 56-16,27 26 16,-27-27-16,27 0 15,-28 0-15,1-27 16,27 54-16,0-27 16,0 0-16,0-27 15,0 0-15,0-1 16,0 1-16,0 27 15,0-27-15,0 27 16,0 27-16,-27 1 16,27-1-16,-28-27 15,1 0 1,0 55 0,27-82-16,0 0 0,0 54 15,0-27-15,0 27 16,27 1-16,0-1 15,1 1-15,-28-28 16,27 55-16,-27-28 16,27-27-1,1-27-15,-28-1 16,27 1-16,-27-27 16,0-1-16,0 0 15,0 1-15,27 26 16,-27 1-16,28 27 15,-28-27-15,0-1 16,0-26-16,0 27 16,0-1-16,0 1 15,0 27-15,0-27 16,0-1-16,-55 111 31,55-111-31,0 28 0,0-27 16,0 27-16,0-27 15,0-28-15,0 1 16,0 26-16,0-26 16,0 26-16,0-26 15,0 26-15,0 1 16,0-28-16,0 1 16,0-1-16,0 0 15,0 1-15,0-1 31,0 1-31,0-1 16,0 0 0,0 1-1,0-1-15,0 0 16,0 1-16,0-1 16,-27 0-16,27 1 15,0-1 1,27-27 46,0 0-30,1 0-17,-1 0 1,1 0-1,-1 0 1,0 0-16,1 0 16,-1 0-1,-27 27 48,27-27-48,1 0 1,-1 0 0,-27 28-1,27-1 1,1-27-16,26 27 16,-26-27-16,-28 28 15,54-1-15,-26-27 16,-1 0-16,28 28 15,0-1-15,27 0 16,0 1-16,-28 26 16,28-54-16,28 28 15,-1 26-15,1-26 16,27-1-16,-1 0 16,28-27-16,1 55 15,-29-27-15,-54-1 16,0-27-1,55 27-15,-55 1 0,28-28 16,-28 0 0,27 27-16,1 0 0,26 28 15,28-28 1,28 1-16,-28-1 16,82 0-16,-27 28 15,-27-28-15,-1 1 16,-54-1-16,0 1 15,-28-28-15,28 27 16,0 0-16,-1 1 16,1-28-16,-28 27 15,1 0-15,54 1 16,55-1-16,0 0 16,0-27-16,-1 28 15,1-28-15,-27 0 16,-1 0-16,28 27 15,219-27 1,-192 0-16,-27 0 16,-28 0-16,-27 0 15,-27 0-15,0 0 16,0 0-16,-28 0 16,0 0-16,1 0 15,-1 0-15,1 0 16,81 0-1,1 27-15,54 1 16,27-1-16,-26 0 16,-1-27-16,0 28 15,-27-28-15,-55 0 16,0 0-16,-55 0 16,1 27-16,-1-27 15,28 28-15,0-28 16,-28 0-16,83 0 15,27 0-15,-28 27 16,28-27-16,0 0 16,-83 0-16,29 0 15,-29 0-15,-54 0 16,28 0-16,-28-27 16,0 27-16,0 0 15,27-28-15,-54 1 16,55-1-16,-28 28 15,0-27-15,0-28 16,54 28-16,-81 27 16,27-55-16,-54 55 15,26-27-15,1 27 16,-28 0-16,28-27 16,-28 27-16,28 0 15,-28-28 1,28 1-16,0 27 15,-28-27-15,28 27 16,0-28-16,-28 28 16,28 0-16,54 0 15,-81 0 1,-1 0-16,0 0 16,1 0 62,-1 0-31</inkml:trace>
  <inkml:trace contextRef="#ctx0" brushRef="#br0" timeOffset="125062.56">16823 5498 0,'54'0'125,"1"-27"-110,55 27-15,-1-28 16,-27 28-16,27 0 16,-26 0-1,-29 0-15,28 0 16,-27 0-16,27 0 15,-55 0-15,28 0 16,0 0-16,0 0 16,-1 0-16,28 0 15,0-27-15,0 27 16,1 0-16,-1 0 16,-28 0-16,-26 0 15,26 0-15,1 0 16,0 0-16,27 0 15,-27 0-15,-1 0 16,1 0-16,0 0 16,27 0-16,-55 0 15,82 0 1,-81 0-16,-1 0 16,28 0-16,-28 0 15,1 0 1,-1 0-1,0 0 17,1 0-17,-1 0-15,0 0 16,1 0 0,26 0-16,-26 0 15,-1 0-15,28 0 16,-28 0-1</inkml:trace>
  <inkml:trace contextRef="#ctx0" brushRef="#br0" timeOffset="132039.71">10340 7933 0</inkml:trace>
  <inkml:trace contextRef="#ctx0" brushRef="#br0" timeOffset="133313.24">10805 8288 0,'-28'0'15,"1"0"1,0 0 0,-1 28-1,1-28 16,27 27-31,-27-27 16,-1 0 0,1 0-1,27 27-15,-27-27 16,-1 0-16,1 0 16,0 28-1,-1-1-15,-26-27 16,-29 27-16,29 1 15,-28-1-15,27 28 16,-54-55-16,54 27 16,0 1-16,28-1 15,-28-27-15,28 27 16,-1 1-16,-26-28 16,-1 27-16,28 0 15,-55 1-15,54-28 16,1 27-16,-28 0 15,28-27-15,-1 0 16,1 0 0,0 0-16,-1 0 15,28 28 1,-27-28-16,0 0 31,27 27-15</inkml:trace>
  <inkml:trace contextRef="#ctx0" brushRef="#br0" timeOffset="134487.65">9109 8617 0,'-27'0'0,"-1"0"15,1 0 1,-28 54 0,28-26-1,-28 26-15,28-26 16,-1-1-16,-26 28 16,-1-1-1,28-26 1,-1-1-1,1 0-15,0 1 16,-1-28 0,28 27-16,-27-27 15,27 28 1,-28-1 0,28 0-1,-27-27 1,27 28-1,-27-28-15,27 27 16,-28-27-16,28 27 16,-27-27-1,27 28-15,0-1 32,0 0-17,-27-27 1,27 28-16,0-1 47,27 0 78,0-27-110,1 0-15,54 0 16,-27 0-16,27 0 16,-28 0-16,1 0 15,0 0-15,-1 0 16,1 0-16,0 0 15,-28 0-15,-27 28 16</inkml:trace>
  <inkml:trace contextRef="#ctx0" brushRef="#br0" timeOffset="136034.06">2052 10805 0,'-28'0'16,"28"-28"15,-27 28-31,-1 0 16,1 0 0,0 0-1,-1 0 1,1 0-1,0 0-15,-28 0 16,28 0 0,-1 28-16,-26-28 15,26 0 1,1 27 0,27 1 15,0 26-16,0-26-15,0 54 16,0 0-16,0-28 16,27 29-16,1-29 15,26 28-15,-26-54 16,26-1-16,1 28 16,-28-28-16,28 0 15,-28 1-15,1-28 16,-1 27-1,-54-27 64,-1 0-79,1 0 15,27-27-15,-55 27 16,28 0-16,0 0 15,-28 0-15,0 0 16,-27 0-16,28 0 16,-1 0-16,0 0 15,0 0 1,1 0-16,-1 27 16,28-27-16,-1 0 15,-26 0-15,26 0 16,28 27 62</inkml:trace>
  <inkml:trace contextRef="#ctx0" brushRef="#br0" timeOffset="136983.19">2517 10723 0,'27'0'94,"0"0"-78,1 0-1,-1 27-15,28-27 16,-28 27 0,55-27-16,0 0 15,0 0 1,0 0-16,0 0 0,-54 0 15,-1 0 95</inkml:trace>
  <inkml:trace contextRef="#ctx0" brushRef="#br0" timeOffset="137570.57">3009 10914 0,'0'28'0,"0"-1"15,-27 0 1,27 28-16,-28 0 15,28-28-15,-27 0 16,27 28-16,0-27 16,0-1-16,0 0 15,0 1-15,0-1 16,0 0 0,0 1-1,0-1 1,0 0-16,0 1 31,0-1-15,0 0 15,0 1 0,0-1 0</inkml:trace>
  <inkml:trace contextRef="#ctx0" brushRef="#br0" timeOffset="138224.56">3720 11270 0,'0'27'16,"0"1"62,0-1-62,0 0-1,0 1 1,0-1 0,-27-27-16,27 27 15,0 1 1</inkml:trace>
  <inkml:trace contextRef="#ctx0" brushRef="#br0" timeOffset="139375.37">3556 10996 0,'0'0'16,"27"0"-16,28-27 0,0 0 15,-28 27-15,28-28 16,0 1-16,-28 27 16,0 0-16,1-27 15,-1 27 1,0 0-1,1 0 32,-28 27 78,-28 0-125,-54 1 16,55 26-16,-28-26 16,1 26-16,26-26 15,1-1-15,-1 0 16,1-27-16,0 0 15,27 28 1,-28-28 0,56 0 343</inkml:trace>
  <inkml:trace contextRef="#ctx0" brushRef="#br0" timeOffset="140032.76">3720 11188 0,'28'0'109,"-1"0"-93,-27 27-16,27-27 15,-27 28-15,28-1 16,-1 0-16,0 1 15,28 26-15,-28-26 16,1-1 0,-28 28-16,27-55 15,0 0 32,-27 27-31,0 0 15</inkml:trace>
  <inkml:trace contextRef="#ctx0" brushRef="#br0" timeOffset="141072.37">4431 11024 0,'0'27'16,"0"28"-1,0-1-15,0 83 16,-27-27-16,27-28 16,-27 27-16,27-27 15,0 0-15,0-27 16,0-28-16,54-136 125,28-1-109,-54 1-1,26 54-15,-26 1 16,-1 26-16,1-26 15,-28 26-15,27-26 16,-27-1-16,55 27 16,-55-26-16,27 26 15,0 1-15,1 0 16,-1 27 78,-27 27-32,0 28-46,27 27-16,1 82 15,-1-55-15,-27 28 16,0-55-16,0 55 16,27-28-1,1-27-15,-28 28 16,27-55-16,-27-1 16,0-26-1,0-56 79,0 1-78,-27 0 15,-1-28-16</inkml:trace>
  <inkml:trace contextRef="#ctx0" brushRef="#br0" timeOffset="141584.77">4568 11516 0,'27'0'47,"1"0"-47,-1 0 16,1 0-16,-1 0 15,28 0-15,-28 0 16,28 0-16,-28 0 16,0 0-16,1 0 15,-1 0-15</inkml:trace>
  <inkml:trace contextRef="#ctx0" brushRef="#br0" timeOffset="142135.58">5389 11078 0,'54'0'31,"1"0"-15,55 0-16,26-27 15,28 0-15,1-1 16,-29 1-16,-26 27 16,-1 0-16,-27 0 15,-27 0-15,-28 0 16,1 0-16,-1 0 16,-54 0 62,-1 0-78,1 0 31,0 0-31,-1 0 0</inkml:trace>
  <inkml:trace contextRef="#ctx0" brushRef="#br0" timeOffset="142608.57">5881 11133 0,'0'27'31,"0"1"-31,0 27 16,0-1-1,0 56-15,0-56 16,0 1-16,0 27 16,0-27-16,0-28 15,0 1-15,0-1 16,0 0 0,0 1-16,0-1 15</inkml:trace>
  <inkml:trace contextRef="#ctx0" brushRef="#br0" timeOffset="144031.91">8015 11051 0,'0'0'0,"-28"27"16,1 28-16,0 82 15,27-28-15,-28 55 16,-26-82-16,26 28 15,1-28-15,27 0 16,-27 0-16,-1-55 16,28 1-16,0-1 15,28-27 63,-1-55-62,55-54 0,-27 0-16,-28 27 15,28-1-15,-28 1 16,-27 28-16,0-28 16,0 54-16,0-26 15,0 26-15,0 1 16,0 0-16,0-1 15,0 1 17,-27 27-17,27-28-15,0 1 16,-28 27-16,1 0 16,54 0 15,-27 27 0,28-27-31,-28 28 16,27-28-16,0 27 15,28 1-15,-27-28 16,-1 54-16,55-26 16,-27-28-1,27 27-15,0 0 16,27 1-16,-27-28 15,0 0-15,-27 0 16,0 0-16,-1 0 16,-26 0-1,-28-28-15,0 1 16,-28 27 62,1 0-62,0 27-1,-1-27-15,1 55 0,-28 27 16,28-27-16,0 27 16,-1-27-16,-26 27 15,54 0-15,-28-55 16,1 28-16,27-1 15,0 1-15,0-28 16,0 1-16,0-1 16,0 1-16,0-1 15,0 0 1,0 1 0,0-1-16,27-27 109,-27-27-93,0-1-16,28 1 15</inkml:trace>
  <inkml:trace contextRef="#ctx0" brushRef="#br0" timeOffset="145223.77">9300 11762 0,'0'28'63,"0"26"-63,0 56 15,-27 54-15,0 0 16,27-82-16,0 0 15,-28-27-15,28-28 16,0 1 15,-27-28-15,0 0 0,-1 0 15,28-28-16,0-27-15,0 1 16,28-28-16,54-55 16,-55 55-16,28 27 15,-1-54-15,-26 54 16,-28 0-16,27 28 16,-27 0-16,0-1 15,28 1-15,-28 0 16,27 27 31,0 0-47,1 0 15,-1 0 1,0 0 31,1 0-32,-28 27-15,0 0 32,0 1-17,0-1 1,27 28-16,-27-1 16,27 1-16,-27 0 15,0-1-15,0 1 16,28 0-16,-1-28 15,-27 28-15,0-28 16,0 1-16,0 26 16,0-26-16,27 26 15,-27-26-15,0-1 16,0 1-16,0 26 31,0 1-31,0-28 16,0 1-1,0-56 142</inkml:trace>
  <inkml:trace contextRef="#ctx0" brushRef="#br0" timeOffset="145896.45">9328 12227 0,'27'0'62,"0"0"-46,1 0-16,-1 0 16,55 0-16,28 0 15,81 0 1,28-27 0,-137 0-16,-55 27 0,1 0 15</inkml:trace>
  <inkml:trace contextRef="#ctx0" brushRef="#br0" timeOffset="146440.39">10230 11844 0,'0'0'0,"0"28"16,0 26 0,0 28-16,0 83 15,0-56-15,-27 0 16,0-27-16,-1 1 16,28-29-16,0-26 15,0-1-15,-27-27 110,27-27-95,-27-1 1,27 1-16,0-28 15</inkml:trace>
  <inkml:trace contextRef="#ctx0" brushRef="#br0" timeOffset="147136.64">10066 11516 0,'28'0'16,"-1"0"0,0 0-1,1 0 1,26 0 0,1 27-1,0-27 1,-28 0-16,1 0 15,-1 0 1,0 28-16,1-28 16,-1 27-1,-27 0 1,27-27 0,-27 28-1,0-1 48,0 1-32,0-1-31,-27 0 16,0 1-1,27-1 16,-28 0-31,1-27 32,27 28-32,-27-28 15,-1 0-15,1 0 16</inkml:trace>
  <inkml:trace contextRef="#ctx0" brushRef="#br0" timeOffset="148263.4">11051 11872 0,'0'27'46,"-55"28"-46,1 54 16,-28 28-16,-1-28 16,29 28-16,-1-55 15,0 55-15,28-55 16,0-27-16,27 27 16,0-55-16,0 0 15,0 1-15,27-83 94,0-27-78,55-82-16,0 0 15,1 0-15,-1 0 16,-55 81-16,0 29 15,-27-1-15,28 0 16,-28 28 0,0 54 93,27 1-93,-27 26-16,27 1 15,-27 27-15,28 0 16,-28 0-16,27-27 16,0 0-16,1 27 15,-28-55-15,0 1 16,0-1-16,0 0 15,0 1-15,27-1 16,-27 28 0,0-28-1,-27-27 142</inkml:trace>
  <inkml:trace contextRef="#ctx0" brushRef="#br0" timeOffset="148719.79">10695 12501 0,'28'0'47,"-1"0"-32,0 0 1,1 0-16,-1 0 16,1 0-16,26 0 15,-26 0-15,-1 0 16,0 0 0</inkml:trace>
  <inkml:trace contextRef="#ctx0" brushRef="#br0" timeOffset="210840.69">16330 11133 0,'0'-27'63,"55"27"-16,0-28-32,27 1-15,55 27 32,-110 0-32,0 0 0,1 0 15,-1 0 1,0 0-16,-27-27 15,0-1 1,28 28-16,-1 0 16,28 0-1,0 0 1,-28 0-16,0 0 16,1 0-1,-1 0 1,0 0-16,1 0 15,-1 0-15,0 0 16,28 0-16,27 0 16,28 0-16,54 28 15,-28 26-15,29-26 16,81 26 0,-192-54-16,-26 0 15,27 0 1,-55 28-16,27-28 15,-27 27-15,27-27 16</inkml:trace>
  <inkml:trace contextRef="#ctx0" brushRef="#br0" timeOffset="-214167.59">21117 7905 0,'0'-27'16,"28"27"15,-1-27-15,0 27-1,1 0 1,-28-28 0,27 28-1,0 0-15,1 0 31,-1 0-15,1 0-16,-1 0 16,0 0-1,1 0-15,-1 0 16,0 0-16,28 0 16,-28 0-16,1 0 15,26 0-15,-26 0 16,-1 0-1,0 0-15,1 0 16,27 0-16,-28 0 16,28 0-16,-1 0 15,1 0-15,27 0 16,-27 0-16,27 0 16,-27 0-16,-1 0 15,1 0-15,27 0 16,-27 0-16,-1 0 15,1 0-15,27 0 16,-27 0-16,0 0 16,-1 0-16,-26 0 15,26 0-15,-26 0 16,-1 0 0,28 0-16,0 0 15,-1 0-15,-26 0 16,26 0-16,-26 0 15,26 0-15,-26 0 16,-1 0-16,28 0 16,-28 0-16,28 0 15,-28 0-15,55 0 16,-54 0-16,-1 0 16,28 0-16,-28 0 15,28 0-15,-28 0 16,0 0-16,1 0 15,27 0 1,-28 0 0,0 0-16,1 0 15,-1 0-15,55 0 16,-55 0-16,28 0 16,0 28-1,-1-28-15,111 54 16,-111-54-1,56 55 1,-56-55 0,-26 0-16,-1 0 0,-27 27 15,27-27 1,1 28-16,-1-28 31,28 27-31,0-27 16,-28 0-1,28 27 1,-28-27 0,-27 28-16,27-28 15,1 0-15,-1 27 16,0-27-16,1 0 16,27 0-16,-28 0 15,0 0 1,28 28-1,-28-28-15,1 27 16,-1-27-16,0 0 16,1 0-16,-1 0 15,-27 27 17</inkml:trace>
  <inkml:trace contextRef="#ctx0" brushRef="#br0" timeOffset="-181607.99">24564 6592 0,'-27'0'62,"-1"0"-15,28-27-47,-27 27 16,27-27-1,-27 27 1,-1-28-16,1 1 16,-1 27-16,-26-27 15,26-1-15,-26 1 16,-1 27-16,0 0 16,1-28-16,-1 28 15,0 0 1,0-27-16,-27 27 15,28 0-15,26 0 16,1-27-16,-28 27 16,55-28-16,-27 28 15,0 0 1,-1 0-16,1 0 16,-1 0-16,1 0 15,-28 0-15,55-27 16,-27 27-16,0 0 15,-1 0-15,1 0 16,0 0-16,-1 0 16,1 0-16,-28 0 15,28 0 1,-28 0-16,0 0 16,28 0-16,0 0 15,-28 0-15,28 0 16,-1 0-16,-26 0 15,-1 0 1,0 0 0,28 27-16,0-27 0,-28 0 15,27 28 1,1-28-16,0 0 16,-28 0-16,28 0 31,27 27-31,-28 0 15,1-27 1,0 0-16,-1 0 16,1 0-1,27 28 1,-27-28-16,-1 0 16,1 0-1,27 27 1,-28-27-16,1 28 15,0-1 1,-1-27 0,28 27-1,-27-27 1,0 28-16,-1-28 16,28 27-16,-27 0 15,27 1 1,-27-28-16,27 27 31,-28-27-31,1 0 31,27 27-31,0 1 16,-27-28 0,27 27-16,0 0 15,0 1 16,0-1-31,0 1 16,-28-28 0,28 27-16,0 0 15,0 1 1,0-1 0,0 0-1,0 1 1,0-1-1,0 0 1,28 1 0,-1-28 15,0 0-31,-27 27 16,28-27-1,-1 0 1,0 27-1,1-27 1,-1 28-16,28-28 16,-28 0-1,0 0-15,1 0 16,54 0 0,-27 0-1,-1 0 1,-26 0-1,-1 0 1,0 0-16,1 0 16,-1 0-16,0 0 15,1 0 1,-1 0-16,28 0 16,-28 0-1,1 0 1,-1 0-1,0 0 1,1 0-16,-1 0 16,0 0-1,1 0 1,-1 0 0,0 0-1,1 0 1,-1 0-1,0 0 1,1 0-16,-1 0 16,28 0-16,-28 0 15,28 0-15,0 0 16,-28 0-16,28 0 16,-28 0-16,0 0 15,1 0 1,-1 0-1,28 0 1,-28 0 0,1 0-1,26 0-15,-26 0 16,-1 0-16,0 0 16,1 0-1,26 0 16,-26 0-15,-1 0 0,0 0-16,1 0 15,-1 0-15,1 0 16,26 0 0,-26 0-16,26 0 15,1 0 1,-28 0-16,28 0 15,-28 0-15,28 0 16,0 0-16,-28 0 16,1 0-16,26 0 15,-26 0 1,-1 0 0,0 0-1,1 0-15,-1 0 16,0 0-1,28 0 1,-28 0 15,1-28-15,-28 1 0,27 0-1,0-28 16,-27 28-31,0-1 16,0-26 0,0 26-1,0 1 1,0 0-16,0-28 16,0 27-1,0 1 1,0 0 15,-27 27-31,27-28 16,-27 28-1,27-27-15,-28 27 32,28-27-17,-27 27 1,0 0-16,-1 0 31,28-28-15,-27 28-1,27-27 1,-27 27 0,-1 0-1,1 0-15,-28 0 16,28 0-1,0 0-15,-1 0 16,1 0 0,-1 0 15</inkml:trace>
  <inkml:trace contextRef="#ctx0" brushRef="#br0" timeOffset="-178000.02">18409 10367 0,'-27'0'188,"0"0"-157,27-27-31,-28 27 15,1-28 1,0 1 0,-1 0-1,1 27-15,-1-28 16,1 1 0,0 27-1,-1 0 1,28-27-1,-27 27 1,27-28 0,-27 28-16,-1 0 15,1-27 1,0 27 0,-1 0-16,1 0 15,0 0-15,-28-27 16,0 27-1,0 0 1,1 0 0,26 0-16,-26 0 15,26 0-15,1 0 16,0 0-16,-28 0 16,28 0-1,-1 0-15,-27 0 16,1 0-16,-1 0 15,28 0-15,-28 0 16,28 0-16,-55 0 16,54 0-16,-26 0 15,26 0-15,-54 0 16,27 0-16,1 0 16,-1 0-16,28 0 15,-28 0-15,0 0 16,28 0-16,27 27 15,-55-27-15,28 27 32,-28-27-32,28 0 0,-1 0 15,-26 0 1,-1 0-16,28 0 0,-1 0 16,1 0-1,0 0 1,-1 0-16,28 28 15,-27-28-15,-1 0 16,1 0 0,0 0-16,-1 0 15,-26 27 1,26 0-16,1-27 16,0 0-16,-1 0 15,1 28 1,0-1-1,-1-27-15,1 27 16,0 1 0,27-1 15,-28-27-31,28 28 16,-27-1-1,27 0 16,-28-27-15,28 28 0,0-1 15,0 0-31,-27 1 16,27 26-1,0-26 1,0-1-1,0 28 1,-27-55-16,27 27 16,0 0-16,0 28 15,0 0 17,0-28-17,0 1 1,0-1 15,0 0-31,0 1 16,0-1 15,0 0 0,0 1-31,27-28 16,0 27-16,1 0 31,27 1-31,-55-1 16,54 1-16,-26-1 15,-1-27-15,-27 27 16,55 1 0,-28-28-1,0 27 1,1 0-1,54 1-15,-28-1 16,1 0-16,55 1 16,-28-1-16,0-27 15,0 27-15,0-27 16,-55 0-16,1 0 16,-1 0-16,0 0 15,1 0 1,-1 0-1,28 0 1,-1 28-16,56-28 16,-28 0-16,0 0 15,-27 0-15,-1 0 16,1 0 0,-28 0-16,1 0 0,-1 0 31,0 0-16,1 0-15,27 0 16,54 0-16,-27 0 16,55-28-16,-28 1 15,1 27-15,-28-27 16,27-1-16,-54 1 16,-28 27-16,1 0 15,-1 0-15,0 0 16,1-27-1,-1 27-15,0-28 16,28 28-16,-28-27 16,28 0-16,0 27 15,-1-28-15,1-26 16,-27 54-16,26-28 16,-54 1-1,28 27-15,-1-28 16,0 1-1,1 0-15,-1-28 16,0 28-16,-27-1 16,55-26-1,-28-28-15,1-1 16,-28 29-16,27-1 16,-27 28-16,0-28 15,0 28-15,0-1 16,0 1-1,-27 27 1,27-27 0,-28 27-16,28-28 15,-27 1 1,0 27-16,-1 0 16,28-27-1,-27 27 1,27-28-16,-27 28 15,-1 0 1,28-27-16,-27 27 16,27-28-16,-27 28 15,-1 0 1,28-27 0,-27 27-16,0 0 15,-1 0 1,1 0 15,-1 0-31,1 0 16,-28 0-16,28 0 15,0 0-15,-1 0 16,1 0-16,0 0 16,-1 0-1,1 0 1,0 0-1,-1 0-15,1 0 16,-28 0 0,28 0-1,-1 0 1,1 0 0,0 0-16</inkml:trace>
  <inkml:trace contextRef="#ctx0" brushRef="#br0" timeOffset="-174591.9">1532 13321 0,'0'-27'110,"0"0"-95,27-28-15,1 0 16,-1 28-16,-27 0 16,27 27-16,-27-28 15,0 1 1,0 0-16,28 27 16,-1 0 93,0 0-78,1 0 0,-28 27-15,0 0 0,27-27-1,-27 28 1,0-1 0,0 0-1,0 1-15,0-1 16,0 28-16,0 27 15,0-28-15,0 29 16,0-29-16,0 28 16,0-27-16,27 27 15,-27-27-15,28-28 16,-1 28-16</inkml:trace>
  <inkml:trace contextRef="#ctx0" brushRef="#br0" timeOffset="-174007.62">1969 13650 0,'0'0'0,"0"27"15,0 0-15,0 28 16,0 0-1,0 136 17,-27-163-32,27-1 15,-27 0 1,-28 1 15,0-1-31,28-27 0,0 0 16,-1 0-1</inkml:trace>
  <inkml:trace contextRef="#ctx0" brushRef="#br0" timeOffset="-172423.99">2544 12993 0,'-27'28'31,"-1"54"-15,1 27-16,-28-27 15,28 0-15,-1-27 16,-26 54-16,54-81 16,-28-1-16,1 0 15,27 1 32,0-1-31,27-27 124,-27-27-124,28-28-16,-28-27 16,0 27-16,27 0 15,-27 28-15,27-28 16,1 1 0,-28-1-16,0 28 15,0-1 1,27 56 156,1 26-157,-28 1-15,27 27 16,0 0-16,-27 0 16,28 0-16,108 82 31,-136-136-31,0-1 15,28-27-15,-1 0 16,0 0 62,1 0-62,-1-55-1,28 1-15,0-1 16,-1-27-16,28 27 16,-27 1-16,0-1 15,-1 27 1,-26-26-16,-1 26 16,0 1-16,-27 0 15,0-1-15,0 1 16</inkml:trace>
  <inkml:trace contextRef="#ctx0" brushRef="#br0" timeOffset="-171568.56">3337 13622 0,'0'0'0,"0"55"0,0 0 16,0-28-1,0 0 1,-27-27 31,-1 0-16,1 0-31,27-54 16,0-1-16,0-27 15,27 0-15,1 27 16,-1 0 0,28 1-16,-55-1 0,55 28 15,-55-1 1,27 28 46,0 0-30,1 55-17,-28 0 1,54 27-16,-26-27 15,-1-1-15,0 28 16,1-27-16,-1 27 16,-27-55-1,28-27 32,-56 0 78</inkml:trace>
  <inkml:trace contextRef="#ctx0" brushRef="#br0" timeOffset="-170984.92">3337 13458 0,'28'0'78,"-1"0"-63,0 28 1,1-28-16,-1 0 16,-27 27-16,27 0 15,1-54 79,-1 0-94,28-1 16</inkml:trace>
  <inkml:trace contextRef="#ctx0" brushRef="#br0" timeOffset="-170208.98">4103 13239 0,'0'28'47,"-27"26"-47,27 1 16,-55 0-16,28 0 15,27-28-15,-28 28 16,1-1-16,27-26 16,-27-1-16,27 0 15,0 1 1,0-1 0,0 0-1,27-27 16,0 0-15,1 0 0,-1 0-16,0 0 15,28 0-15,0-27 16,0 0-16,-1-28 16,1 28-16,-28-55 15,28 27-15,-28 0 16,1-54-1,-28 81 1,27 1-16,-27 0 16,0-1-1</inkml:trace>
  <inkml:trace contextRef="#ctx0" brushRef="#br0" timeOffset="-169536.1">4595 13321 0,'-27'0'47,"0"0"-31,-1 0-16,-54 0 15,28 28-15,26-28 16,1 27-16,-28-27 15,55 27 1,0 1 0,0-1 15,28-27-15,-28 28-1,27-28-15,0 27 16,28 28-16,-28-55 15,1 54-15,26-26 16,-26-1 0,26 0-16,-54 1 15,55-28-15,-27 27 16,-28-54 46,0-1-46</inkml:trace>
  <inkml:trace contextRef="#ctx0" brushRef="#br0" timeOffset="-169006.84">4377 12993 0,'0'28'47,"27"-1"-32,0 0-15,28-27 16,-55 28 0,27-28-1,28 0-15,-55 27 16,55-27-16,-28 0 15,1 0-15,-1 0 16</inkml:trace>
  <inkml:trace contextRef="#ctx0" brushRef="#br0" timeOffset="-167573.02">5443 13321 0,'0'28'78,"0"-1"-78,0 28 16,0 27-16,-27 0 16,0 0-16,27-55 15,0 28-15,-28-28 16,28 28-16,0-27 16,0-1-16,-27-27 15,27-55 126,55-27-126,-28-55-15,55-27 16,0 55-16,-27 27 16,0 0-16,-1 27 15,28 0-15,-54 1 16,-1 26-16,-27 1 16,27 27-16,1 0 46,-28 27 17,27 1-47,-27-1-1,0 28-15,0-1 16,0 28-16,28 28 15,-28-28-15,0 0 16,0 27-16,0-54 16,0 27-16,0-55 15,0 56 1,27-83 0,-54 0 109,-1 0-110,-27-55-15,28 27 16</inkml:trace>
  <inkml:trace contextRef="#ctx0" brushRef="#br0" timeOffset="-166950.89">5197 13622 0,'28'0'31,"-1"0"-15,-27-27-1,55 27-15,-28 0 16,0-27-16,55-1 16,-54 28-1,27 0-15,-28 0 16,0 0-1,1 0 1,-1 0 0,0 0-1,1 0 1,-1 0 93,0 0-109,1 0 32,-1 0-17</inkml:trace>
  <inkml:trace contextRef="#ctx0" brushRef="#br0" timeOffset="-165933.97">6182 12884 0,'27'0'31,"1"0"-15,-1 0-1,0 0-15,1 0 16,-1 0-16,28 0 16,0 27-16,-1-27 15,-26 0-15,26 0 16,-26 0-16,-1 0 16,0 0-16,-27 27 109,0 1-93,0-1-1,-27-27-15,0 55 16,27 0-1,-28-1-15,28 1 16,0 0-16,0-28 16,0 28-16,0-28 15,0 0-15,0 1 16,28-28-16,-28 55 16,27-55-16,-27 27 15,0 28 1,0-28-1,-27-27 1,27 27 0,-55 1-16,28-28 15,-1 0-15,-54 0 16,27 0-16,-27 0 16,28 0-16,-1-28 15,28 28-15,-1-27 16,1 0-1,0 27-15</inkml:trace>
  <inkml:trace contextRef="#ctx0" brushRef="#br0" timeOffset="-158881.08">1614 14224 0,'27'0'78,"28"0"-63,27 0-15,-27 27 16,-1-27-16,1 0 16,-28 28-1,28-28-15,-27 0 16,-1 0-16,-27 27 15,0 1 64,-27-28-64,-56 0-15,1 54 16,0-26-16,-54 26 15,54 1-15,-1-28 16,1 55-16,0-82 16,0 55-16,55-55 15,0 27-15,-1 1 16,28-1 62,28 1-47,26 26-31,-26-26 0,81 26 16,0 28 0,-26-27-1,-29-55-15,-26 27 16,-28-81 31,27 26-47,0 1 15,1-55-15</inkml:trace>
  <inkml:trace contextRef="#ctx0" brushRef="#br0" timeOffset="-158400.85">1887 14634 0,'0'28'47,"0"26"-47,0 29 16,0-29-16,-27 28 15,27 0-15,-27 0 16,27-27-16,-28 27 16,1 0-16,27-54 15,-27-1-15,27 0 16,-28-27-16</inkml:trace>
  <inkml:trace contextRef="#ctx0" brushRef="#br0" timeOffset="-157441.11">2544 14306 0,'0'28'78,"0"-1"-78,-27 55 16,27 0-16,-28 82 15,1-54 1,0 26-16,-1-81 16,28 27-16,0-27 15,0 0-15,0-28 16,0 0-16,0 1 15,28-28 64,-1 0-79,0 0 15,-27-28 1,55 1-16</inkml:trace>
  <inkml:trace contextRef="#ctx0" brushRef="#br0" timeOffset="-156263.9">3282 14498 0,'-27'0'63,"0"0"-48,-1 27 1,-54 55-16,-82 27 15,0 28-15,27-27 16,1-1-16,26-27 16,55-27-16,28-28 15,-28 1-15,55-1 16,-27-27 0,0 0 30,54 0 48,0 0-78,1 0-1,-1 0 1,0 0 0,1 0-1,-1-27-15,28 27 16,-28-28-16,1 1 16,26 27-16,-26-27 15,81-28 1,-82 27-16,28 1 15,0 27-15,0-27 16,-28-1-16,0 28 16,1 0-1,-1 0-15,0 0 16,1 0 0,26 0-1,-26 28 1,-1-1-16,55-27 15,-82 55-15,55-55 16,-28 27-16,1-27 16,-1 28-16,0-28 15,1 0 1,-1 0 78</inkml:trace>
  <inkml:trace contextRef="#ctx0" brushRef="#br0" timeOffset="-155209.08">3830 14716 0,'0'55'47,"0"27"-32,-55 55-15,0-55 16,55 0-16,-55 0 15,28-27-15,0-28 16,-1 28-16,1-28 16,0-27-1,27-27 32,0 0-31,54-55-16,-26 27 15,26 0-15,-26 28 16,27-83 0,-28 56-16,0-1 15,1 0-15,-1 28 16,0-28-16,-27 28 16,28-1-16,-1-26 15,0 54-15,1-55 16,-1 28-16,0-1 15,1 28 1,-28-27-16,27 27 0,0 0 125,1 27-109,-28 1-1,27-1-15,-27 28 16,0-1-16,28 29 16,-28-29-16,0 28 15,0-54-15,0 26 16,0 1-16,0-28 15,0 1-15,0-1 16,0 1 31,0-56 109</inkml:trace>
  <inkml:trace contextRef="#ctx0" brushRef="#br0" timeOffset="-154352.04">3830 14853 0,'27'0'125,"0"0"-94,1 0-15,-1 28-16,0-1 15,1-27 110,-1 0-62,0 27-63,1-27 15,-1 0 1,28 0 0</inkml:trace>
  <inkml:trace contextRef="#ctx0" brushRef="#br0" timeOffset="-153465.86">4568 14662 0,'-27'27'94,"-1"28"-78,28 0-16,0-1 15,0 1 1,0-28-16,-27-27 16,27 28-16</inkml:trace>
  <inkml:trace contextRef="#ctx0" brushRef="#br0" timeOffset="-152241.35">4404 14689 0,'27'0'16,"1"0"15,-1 0-15,0-27-1,-27-1 1,28 28-1,-1 0 1,0 0-16,1 0 16,-1-27-1,1 27 1,-1 0 0,0 0 30,1 0-14,-1 0-17,0 0 1,-27 27 0,28 1-16,-1-28 15,-27 27 1,27-27-1,-27 27 1,0 1 93,-27-1-93,-28 1 0,28-28-1,0 27-15,-1-27 16,1 0-16,-28 27 16,28-27-16,-1 0 15,-54 0-15,55 0 16,0 0-1,-1 0-15,1 0 79</inkml:trace>
  <inkml:trace contextRef="#ctx0" brushRef="#br0" timeOffset="-151287.86">4541 14662 0,'-28'0'0,"28"54"15,0 1-15,0 27 16,0 0-16,0-27 15,0 27-15,0-55 16,0 1 0,0-1-16</inkml:trace>
  <inkml:trace contextRef="#ctx0" brushRef="#br0" timeOffset="-122657.05">12966 12173 0,'0'27'125,"0"28"-109,0 54-16,-28 28 15,1 0-15,0-55 16,-1 54-16,28-54 16,-27 28-16,27-28 15,-27 0-15,27 0 16,0-27-16,-28-1 15,1 29-15,27-29 16,0 1 0,0 0-16,0-1 0,0 28 15,0-27-15,0 0 16,0 0 0,0-1-16,0-26 15,0 26-15,0 1 16,0 0-16,0-28 15,0 0-15,0 28 16,0 0-16,0 0 16,0-1-16,0 1 15,0 0-15,0-1 16,0 28-16,0-27 16,0 0-16,0 0 15,0-1-15,0 1 16,0 27-16,0-27 15,0 27-15,0 0 16,0-27-16,0 27 16,-55 164 15,28-164-31,0-27 0,27-1 16,0 1-16,0 0 15,0 27-15,0 0 16,0 0-16,0 0 15,0 0-15,0-27 16,0-1-16,0 1 16,0 0-16,0 0 15,0-1 1,0 1-16,-28-28 16,1 28-16,27 0 15,0 27-15,-27-27 16,27 27-16,-28-28 15,28 28-15,0-27 16,-27 27-16,27-27 16,0 27-16,0-27 15,0 27-15,-28 27 32,28-54-32,0-28 0,0 28 15,-27-28-15,27 1 16,0 26-16,0-26 15,0-1-15,0 28 16,0-1-16,0 1 16,0 0-16,0 0 15,0-1-15,0-26 16,0 26-16,0 1 16,0-28-16,0 28 15,0 0-15,0 27 16,0-27-1,0 27-15,0-55 16,0 28-16,0-28 16,0 28-16,0-28 15,0 0-15,0 1 16,0-1-16,0 1 16,0-1-1,0 0-15,0 1 16,0-1-16,0 0 15,0 1 1,0-1-16,0 28 16,0-28-16,0 0 15,0 1-15,0 27 16,0-1 0,0-26-1,0-1-15,0 0 16,-27-27-16,27 28 15,0-1-15,0 28 16,-28-1 0,28 1-1,0 0-15,-27 27 16,27-27 0,-27 27-16,-1-28 15,28 56 1,-27-28-16,27 0 15,-27-27-15,27 27 16,-28 0-16,28-28 16,-27 1-16,27 0 15,-27 0 1</inkml:trace>
  <inkml:trace contextRef="#ctx0" brushRef="#br0" timeOffset="-119960.05">23388 12802 0,'0'54'63,"0"1"-63,0 55 15,0 81-15,-28-27 16,1-27-16,27 54 16,0 1-16,0-1 15,0-54-15,0 0 16,0-55-16,0 0 16,0 0-1,0-27-15,0-28 0,0 0 16,0 28-16,0 0 15,0 0-15,0 27 16,0-28-16,0 28 16,0-27-16,0 27 15,-27-27-15,-1 0 16,28 27-16,-27 0 16,27 0-16,0 27 15,0-27 1,-27 0-16,27 0 15,0 0-15,0-27 16,0 27-16,0 0 16,-28-27-16,1 27 15,27-27-15,0 27 16,-27 0-16,-1 0 16,1 55-16,-1-55 15,28 0 1,0 27-16,-27-27 0,0 0 15,-1 55-15,28-55 16,-27 0-16,27 0 16,-27-27-16,27 27 15,-28-27-15,28 0 16,0 27 0,-27-55-16,27 28 0,0-1 15,0 1-15,0 27 16,-27-27-16,27 27 15,0 0-15,-28 0 16,28-27-16,0-28 16,0 28-16,0 0 15,0 27 1,0-28-16,0 1 16,0 27-16,-27 0 15,0 0-15,27 0 16,-28-54-16,28 81 15,0-82 1,0 55-16,0-27 16,0 0-16,-27 27 15,27-55-15,0 28 16,0-28-16,0 1 16,0-1-16,0 0 15,0 1-15,0-1 16,0 0-16,0 1 15,0-1 1,0 1-16,0-1 16,0 0-1,0 1-15,-27 26 16,27-26 0,0 26-16,0-26 31,0-1-31,0 0 15,0 28-15,0-28 16,0 28 0,0-27-16,0-1 15,0 0-15,0 1 16,0-1 0,0 0-16,0 1 15,0-1 1,-28 0-1,28 1 1,0 26-16,-27-26 16,27-1-16,0 0 15,0 56-15,-28-83 16,1 0-16,0 0 16</inkml:trace>
  <inkml:trace contextRef="#ctx0" brushRef="#br0" timeOffset="-117201.85">12938 12063 0,'0'0'0,"28"0"31,-1 0-15,-27 27-1,28-27 1,-1 0-16,28 0 16,-1 0-16,28 0 0,-27 0 15,27 0 1,0 0-16,-27 0 16,27 0-16,-27 0 15,27 0-15,-55 0 16,28 0-16,0 0 15,-1 0-15,-26 0 16,26 0-16,1 0 16,0 0-16,27 28 15,0-1-15,0-27 16,0 28-16,0-1 16,0-27-16,0 0 15,0 0-15,28 0 16,-1 0-16,28 0 15,-28 0-15,55 0 16,-82 0-16,28 0 16,-55 0-16,27 0 15,-28 0-15,1 27 16,27 1-16,0-28 16,28 27-16,-28-27 15,0 0-15,27 0 16,0 0-16,28 0 15,27 0 1,-54 0-16,27 0 16,-55 0-16,27 27 15,-27-27-15,-27 0 16,0 28-16,-28-28 16,0 27-16,83-27 15,-56 0-15,56 27 16,27-27-16,27 28 15,-28-28-15,56 0 16,136 27 0,-164 0-16,-54-27 15,-1 0-15,-27 0 16,28 0-16,-28 0 16,0 0-16,0 0 15,27 0-15,-27 0 16,0 28-16,0-28 15,0 27-15,-27-27 16,27 0-16,-27 0 16,0 0-16,-28 0 15,28 0-15,-1 0 16,28 0-16,1 0 16,26 0-16,28 0 15,-28 0 1,-27 28-16,-27-28 15,0 27-15,27-27 16,-55 0-16,55 0 16,-55 0-16,28 0 15,27 0 1,-27 27-16,27-27 16,0 0-16,0 0 15,0 0-15,0 0 16,-27 0-16,27 0 15,-55 0-15,1 0 16,26 0-16,-26 0 16,-1 0-1,0 0 1,1 0-16,27 0 16,-1 0-1,1 0-15,-28 0 0,28 0 16,-28 0-1,1 0-15,26 0 0,1 0 16,-27 0-16,-1 0 16,28 0-1,-28 0-15,0 0 16,1 0-16,-1 0 16,0 0-1,1 0-15,-1 0 31,0 0-15,28 0 0,-55 28-16,27-28 15,28 0-15,-55 27 16,28 0-16,-1-27 16,0 0-16,1 0 15,26 0 1,-26 0-1,-1 0 1,0 0-16,-27 28 203</inkml:trace>
  <inkml:trace contextRef="#ctx0" brushRef="#br0" timeOffset="-114224.04">12583 19668 0,'55'0'31,"-28"-28"-15,28 1-16,-28 27 15,0 0 1,1 0-16,-1-27 15,0 27-15,1 0 16,-1 0-16,28-28 16,0 28-1,-1 0-15,1-27 16,27 27-16,0 0 16,0 0-16,-27 0 0,0 0 15,-1 0-15,1 0 16,-28 0-16,1 0 15,-1 0 1,28 0-16,-1 0 0,29 0 16,-1 0-1,0 0-15,27 0 16,-27 0-16,-27 0 16,27-28-16,0 28 15,0 0-15,-27 0 16,27 0-16,-28 0 15,29 0-15,-29 0 16,1 0-16,27 0 16,-27 0-16,-1 0 15,1 0-15,0 0 16,0 0-16,27 0 16,-28 0-1,28 0-15,0 0 0,1 0 16,-1 0-16,0 0 15,0 0-15,0 0 16,27 0-16,-27 0 16,0 0-16,0 0 15,0 0-15,0 0 16,-27 0 0,27 0-16,0 0 0,0 0 15,28 0-15,27 0 16,-28 0-16,28 0 15,27 0 1,0 0-16,27 28 16,-26-28-16,-29 27 15,-26-27-15,-28 0 16,0 0-16,-27 0 16,54 28-16,-54-28 15,27 0 1,0 0-16,0 0 0,0 0 15,27 0-15,-27 0 16,55 0-16,27 0 16,-54 0-16,-28 0 15,0 0-15,0 0 16,-27 0-16,27 0 16,27 0-16,-27 0 15,28 27-15,-28 0 16,54 1-16,1-1 15,27 0-15,0 1 16,-54-1-16,-1-27 16,1 0-16,-1 0 15,-27 0-15,28 0 16,-1 0-16,-27 0 16,0 0-1,55 0 1,-55 0-16,-55 0 15,1 0-15,-1 0 16,0 0 31,1 0 94,-1 0-126,0 0 1,1 0-1,-1 0-15,1 0 16,-1 0 0,0 0-16,1 0 15,-1 0 1,0 0 0,-27 27 30,28-27 17,-1 0-32,0 0 0,1 0-15,-1 28 0,0-28-16,-54 0 156,0 0-140,-28-55-16</inkml:trace>
  <inkml:trace contextRef="#ctx0" brushRef="#br0" timeOffset="-111882.05">12692 17561 0,'28'0'78,"26"0"-63,-26 0 1,-1-27-16,28 27 16,109-82-1,-82 82 1,-27 0-16,27 0 15,0-27-15,-28 27 16,29 0-16,-29 0 16,28 0-16,-27 0 15,27 0-15,28 0 16,-28 0-16,0 0 16,27 0-16,0-28 15,28 1 1,-27 27-16,-28-28 15,27 28-15,-27 0 16,28 0-16,-1 0 16,0 0-16,1 0 15,27 0-15,-28 0 16,0 0-16,1 0 16,27 0-16,-28 0 15,55 0 1,-27 0-16,27 0 0,0 0 15,0 0-15,28 0 16,-83 0-16,1 0 16,-1 0-16,0 0 15,-26 0-15,-29 0 16,28 0-16,0 0 16,0 28-16,55-28 15,-27 27-15,26 1 16,29-1-16,-1-27 15,-28 27-15,29-27 16,-29 0 0,-26 0-16,-28 0 0,0 0 15,0 0 1,-27 0-16,-1 28 16,28-28-16,0 27 15,1 0-15,-1-27 16,27 0-16,55 0 15,-109 28 1,0-28-16,27 27 16,-28 0-16,28-27 15,-27 0-15,-28 28 16,1-28-16,54 27 16,-55-27-16,1 0 15,26 0-15,28 27 16,0-27-16,28 28 15,-28-1-15,27-27 16,-27 0-16,0 0 16,0 27-16,1-27 15,-29 0-15,28 0 16,-27 0-16,0 0 16,27 0-16,-28 0 15,29 28-15,-1-1 16,0-27-1,0 28-15,-28-28 16,1 0-16,-28 0 16,28 0-1,-27 0 17,-1 0-1,0 0-16,1 0-15,26 0 16,-26 0-16,-1 0 16,0 0-16,1 0 15,-1 0-15,0 0 16,28 0-16,-27 0 16,26 27-16,-26-27 15,26 27 1,-26-27-1</inkml:trace>
  <inkml:trace contextRef="#ctx0" brushRef="#br0" timeOffset="-109431.85">12884 14826 0,'27'0'16,"0"0"-16,1 0 15,-1 0 1,28 0-16,-28 0 15,28 0 1,-28 0-16,28 0 16,-28 0-16,55 0 15,0 0-15,1 0 16,53 0-16,-26 27 16,27-27-16,27 28 15,-28-28-15,-26 0 16,27 0-1,-83 0-15,1 0 0,0 0 16,-28 0-16,28 0 16,27 0-1,0 27-15,0 0 16,27-27-16,1 28 16,-1-28-16,55 27 15,-27 0-15,0-27 16,-28 0-16,-27 0 15,0 28-15,-27-28 16,0 27-16,0-27 16,27 0-16,-28 0 15,28 0-15,28 0 16,81 0-16,-27 27 16,28-27-16,-28 28 15,0-1-15,-54 1 16,26-28-16,-54 0 15,0 0-15,0 0 16,1 0-16,-29 0 16,28 0-16,-27 0 15,27 0-15,0 0 16,0 0 0,28 0-16,-1 0 0,-27 27 15,-27-27 1,0 0-16,27 0 15,-28 0-15,1 0 16,27 0-16,-27 0 16,27 0-16,0 0 15,0 0-15,0 0 16,27 0-16,28 0 16,-27 0-16,54 0 15,-82 0-15,27 0 16,-27 0-16,0 0 15,-27 27-15,0-27 16,-1 0-16,1 0 16,0 0-16,-28 0 15,55 0-15,-27 0 16,27 0-16,-27 0 16,27 0-16,0 0 15,0 0-15,0 0 16,-27 0-16,27 0 15,-27 0-15,-1 0 16,-26 0-16,-1 0 16,0 0-16,1 0 15,-1 0-15,28 0 16,-28 0 0,28 0-16,-28 0 15,28 0-15,-28 0 16,1 0-16,-1 0 15,55 0-15,-55 0 16,28 0-16,27 0 16,-27 0-1,-28 0-15,28 0 16,-28 0-16,55 0 16,-27 0-16,0 0 15,-1 0-15,1 0 16,0 0-16,27 0 15,-27 0-15,27 0 16,0 0-16,-28 0 16,28 0-16,-54 0 15,27 0-15,-28 0 16,28 0-16,-1 0 16,-26 0-16,-1 0 15,0 0-15,1 0 16,-1 0-16,0 0 15,1 0 1,-1 0-16,0 0 31,1 0-15</inkml:trace>
  <inkml:trace contextRef="#ctx0" brushRef="#br0" timeOffset="-104271.68">11379 20707 0,'0'-27'218,"0"-28"-202,0 0-16,0-27 16,0 0-16,0 55 15,0-28-15,0 0 16,0 28-16,0-28 16,0 28-16,0 0 15,0-28-15,0 0 16,0 28-1,0-28-15,0-27 16,0 0-16,0 0 16,0 0-16,0 0 15,0 27-15,0-27 16,0 27-16,0 1 16,0-1-16,0 0 15,0 0-15,0 1 16,0-1-16,0 0 15,0 28-15,0-28 16,0 1 0,0-1-16,0 28 15,0-28-15,0 0 16,0-27-16,28 0 16,-28 0-16,27 0 15,0-28-15,1 1 16,-1-28-16,-27 28 15,27-1-15,1-26 16,-1 26-16,28-54 16,-55 55-16,27 27 15,1-28-15,-28 28 16,27-27-16,0 27 16,-27 0-1,28 27-15,-28 0 0,0-27 16,27 0-16,0 27 15,1-27-15,-28-27 16,27-1-16,-27 28 16,27-27-16,1 27 15,-1-27-15,0 26 16,1-26 0,-1 27-16,0 0 15,1-27-15,-1-28 16,-27 55-16,28-28 15,-1 1-15,-27 27 16,27 0-16,1-28 16,-28 56-16,27-1 15,-27 0-15,27 28 16,-27-55-16,0 54 16,0-26-16,55-110 31,-28 109-31,-27 0 15,0 0-15,0 1 16,0 26-16,0-26 16,0 26-1,0-26 1,0 26-16,0 1 16,0 0-16,0-1 15,0 1-15,0-28 16,0 0-16,0 1 15,0 26-15,0 1 16,0-28-16,0 28 16,0 0-16,0-1 31,0 1-15,0 0-16,0-1 15,0 1-15,0-28 16,0 28-1,0-1 1,0 1 0,0 0 62</inkml:trace>
  <inkml:trace contextRef="#ctx0" brushRef="#br0" timeOffset="-102989.84">12145 13157 0,'0'-27'62,"0"0"-46,28-1-16,-28-26 16,27-1-16,-27 0 15,27 0-15,1 1 16,-28-1-16,27 0 15,-27 28-15,0-28 16,27 28-16,1 0 16,-28-1-1,0 1 79,27 27 109,-27 27-187,27 1-1,1-1-15,-1 0 16,0 55-16,1 0 0,-1 28 16,1-1-1,-28-27-15,0-27 16,27 0-16,-27 27 31</inkml:trace>
  <inkml:trace contextRef="#ctx0" brushRef="#br0" timeOffset="-90897.19">13622 19914 0,'-27'0'125,"27"27"-94,-27-27-15,27 55-1,-28-28 1,28 1-16,0 26 16,-27-54-16,27 28 15,0-1-15,0 0 16,0 1-1,0-1 17,0 0-17,0 1 1,0-1 0,27-27 15,-27 27-16,28-27 1,-1 28-16,0-1 16,28-27-16,-28 0 15,1 0-15,-1 0 16,0 0 0,1 0-16,-1 0 15,1 0 16,-1 0-15,0-27 0,-27-1-1,55-26-15,0-56 32,-28 83-17,-27 0 1,0-1-16,27 28 15,-27-27-15,0 0 16,0-1 0,0 1-16,0-1 15,0 1 1,0 0 0,0-1-1,0 1 1,0 0 46,0-1 1,0 1-63,0 0 31</inkml:trace>
  <inkml:trace contextRef="#ctx0" brushRef="#br0" timeOffset="-90320.03">13923 19558 0,'-27'28'47,"27"-1"-32,0 0 1,0 1-16,0-1 16,0 28-16,-27-1 15,27-26 1</inkml:trace>
  <inkml:trace contextRef="#ctx0" brushRef="#br0" timeOffset="-89664.2">14525 19859 0,'0'55'63,"0"-28"-48,0 0-15,0 56 16,-27-29-16,27-26 16,0-1-16,-28 28 15,28-28-15,0 28 16,0-28-1,0 0 64,0 1-64,0-1 1</inkml:trace>
  <inkml:trace contextRef="#ctx0" brushRef="#br0" timeOffset="-88081.86">14361 19914 0,'0'-28'15,"27"28"1,1 0 0,-1 0-1,0-27 1,1 27 15,-1 0-15,0 0 31,1 0-32,-1 27 16,0-27-15,-27 28-16,28-1 47,-28 0 0,0 1 15,0-1-30,0 1-32,0-1 15,0 0 16,-28-27-15,28 28-16,-27-28 16,0 0-1,-1 0 1,1 27 0,-28-27 15,55 27 0,0 1 141,28-28-172,-1 27 16,-27 0-16,27-27 15,1 0 1,-28 28-16,54-28 15,-26 54 1,26-26 0,56-1 15,-28 28-31,-27-28 31,81 1-15,29 26 15,-138-54-15,0 28-1</inkml:trace>
  <inkml:trace contextRef="#ctx0" brushRef="#br0" timeOffset="-78702.95">12938 18327 0,'0'28'93,"0"26"-77,0 1-16,-27 54 16,27-27-1,0-27-15,-27 27 16,27-54-1,-28 26-15,28-26 16,-27-28 0</inkml:trace>
  <inkml:trace contextRef="#ctx0" brushRef="#br0" timeOffset="-77440.02">13267 18355 0,'27'27'0,"-27"0"16,0 28-16,27 0 16,-27-1-16,0 28 15,0 28 1,0-55-16,0-28 16,0 0-16,0 1 15,0-1 95,0 0-64</inkml:trace>
  <inkml:trace contextRef="#ctx0" brushRef="#br0" timeOffset="-76040.97">13239 18300 0,'28'0'16,"-1"0"-1,0 0 1,-27-27-16,28 27 16,26-28-1,-26 28-15,-1-27 16,28 27 0,-28-28-16,1 1 0,-1 27 15,0 0-15,1 0 16,-1 0-1,0 0 1,1 0 0,-1 0-1,-27 27 1,27-27 0,-27 28-1,0-1 32,0 1 62,0-1-93,0 0-16,0 1 16,-27-1-1,0 0-15,-1-27 16,1 55-16,0-55 16,-1 27-16,-26 1 15,26-1 1,28 0-1,-27-27 1,0 0 47,-1 0-48,28 28 16,-27-28-15,-1 0 15</inkml:trace>
  <inkml:trace contextRef="#ctx0" brushRef="#br0" timeOffset="-73919.79">13321 15947 0,'55'0'94,"-28"28"-79,28-1-15,27 0 16,-27-27 0,0 28-16,54-28 15,-54 0 1,0 27-16,-28 1 15,0-28 1,1 27-16,-1-27 16,-27 55 15,27-55-31,-27 27 16,28-27-16,-28 27 15,0 1 16,-28-28-15,-26 27 0,-1 0-16,-27 1 15,0 26-15,0-26 16,27-1-16,-27 28 16,0-28-16,27-27 15,0 28-15,28-28 16,0 27-16,-1-27 15,1 0 1,0 0 0,27 27 46,0 1-31,0-1 1,0 0-17,0 1 1,27-1 0,0 0-16,1 1 15,-1-28-15,0 27 16,1 0-16,26 1 15,-54-1-15,28-27 16,27 28-16,-28-28 16,-27 27 46,27-27-62,1 0 31,-28 27-15,27-27-16,-27 28 16,27-28 15</inkml:trace>
  <inkml:trace contextRef="#ctx0" brushRef="#br0" timeOffset="-73102.81">13267 16385 0,'0'27'16,"54"-27"-1,-26 82-15,26-54 16,1-1-16,0 1 15,-28 26 1,28-54-16,-55 28 16,55-1-16,-28-27 15,0 0 1,-27 27 0,28-27-16,-28 28 62,27-28-62,0 0 16,1 0 15</inkml:trace>
  <inkml:trace contextRef="#ctx0" brushRef="#br0" timeOffset="-71986.03">13814 13540 0,'-28'0'46,"28"28"-14,0-1-17,0 0-15,0 28 16,0 27-16,-27 0 16,0 0-16,27 0 15,0-27-15,0-28 16,-28 1-16,28-1 15,0 0-15,0 1 16</inkml:trace>
  <inkml:trace contextRef="#ctx0" brushRef="#br0" timeOffset="-71089.82">13568 13568 0,'27'0'15,"28"0"1,-28 0-16,28 0 16,-28 0-16,28 0 15,0 0 1,-28 0 0,0 0-1,1 0 1,-1 0-1,0 0 1,1 0 15,-1 0-15,0 0 0,1 0-1,-1 0 1,0 0-16,1 0 15</inkml:trace>
  <inkml:trace contextRef="#ctx0" brushRef="#br0" timeOffset="-70272.95">13732 13841 0,'0'28'31,"27"-28"-15,0 27-1,-27 0-15,55-27 16,-27 28-16,-1-1 15,28 0 1,-1 1-16,-26-28 16,-28 27-1,27-27-15,0 0 110</inkml:trace>
  <inkml:trace contextRef="#ctx0" brushRef="#br0" timeOffset="-69447.87">14470 13786 0,'0'28'94,"0"-1"-78,0 28-16,0 0 15,0-1 1,0 1-16,0 27 0,0-27 16,0 27-1,0-27-15,0-1 16,0-26-16,0-1 16,0 0-1</inkml:trace>
  <inkml:trace contextRef="#ctx0" brushRef="#br0" timeOffset="-67880.9">14689 13786 0,'0'28'63,"0"-1"-48,0 28 1,0 0-16,0 27 16,0 0-1,0-55-15,0 28 16,0-28-16,27 0 15,-27 1-15,-27-56 125,27 1-109,0 0 0,0-1-1,-27 28 1,27-27-16,0-28 16,0 28-16,0 0 15,0-1-15,0 1 16,0 0-16,0-1 15,0 1 1,0 0 15,27 27 63,0 0-94,-27 27 16,28-27-1,-28 27-15,27-27 16,-27 28 0,28-28-16,-28 27 15,27-27-15,0 0 16,-27 27-16,28-27 15,-1 55-15,0-28 16,-27 1 0,28-1-1,-28 0 1,27-27-16,0 28 16,-27-1-1,28-27 1,-28 27-1,27-27 1,-27 28-16,27-28 16,-27 27-1,28-27 1,-28-27 46,0-1-62,0 1 32,0 0-17,0-1-15,0 1 16,0-55-16,55 0 16,-28 27-16,0 1 15,1-1 1,-28 27-16,0-26 0,27 26 47</inkml:trace>
  <inkml:trace contextRef="#ctx0" brushRef="#br0" timeOffset="19366.24">16358 20105 0,'-28'0'16,"1"0"-1,0 0 1,-1-27 0,1 0-1,0 27-15,-1 0 31,1 0-31,0 0 32,-1 0-17,1 0 17,-1 0-17,1 0 1,27 27-16,-27 0 31,-1-27-31,1 28 16,0-1 15,27 0-31,-28 1 16,1-1-1,27 0 1,0 1-1,0-1 1,0 0 0,-27-27-16,27 28 15,0-1 1,0 0 15,0 1-15,0-1-1,0 1 32,0-1-47,27-27 16,0 27 0,1-27-1,-1 28-15,0-1 16,1-27-16,54 55 15,-27-55 1,-1 27 0,-26 0-16,-1-27 15,0 0 17,1 0-17,-1 0 1,0 0-1,1 0 1,-1 0 0,0 0-16,-27-27 15,28 27-15,-1 0 16,-27-27 0,0-1-1,0-26 1,27 54-1,-27-28-15,0-26 16,0 26-16,0 1 16,28 27-16,-28-28 15,27 28-15,1-27 16,-28 0 0,27 27-16,0-28 15,1 1 1,-28 0 15,0-1-15,27 28-16,-27-27 15,0 0 1,0-1 0,0 1-1,0 0-15,-27-1 16,27 1 15,-28 27-31,1 0 16,27-27-1,-27 27-15,-1-28 16,1 28 0,-1 0-1,1 0 1,0 0-16,-1 0 15,-26 0-15,-1 0 16,28 0 0,-28 0-1,28 0-15,-1 0 16,1 0 0,0 0-16</inkml:trace>
  <inkml:trace contextRef="#ctx0" brushRef="#br0" timeOffset="20590.23">16166 20215 0,'0'27'94,"0"0"-79,0 1-15,-27-1 16,27 0 0,0 1-1,-27-28 1,27 27 0,-28 0-16,28 1 15,0-1 16,0 1-15,0-1 0,0 0-1,-27-27-15,27 28 16</inkml:trace>
  <inkml:trace contextRef="#ctx0" brushRef="#br0" timeOffset="21591.14">16112 20187 0,'27'0'16,"0"0"15,-27 28-16,0-1 1,28-27 0,-28 27-16,27-27 15,-27 28 1,0-1-16,27-27 16,-27 27-1,28-27 1,-28 28 15,0-1-31,0 0 78,27-27-62,-27 28-1,0-1 1,0 1 0,27-1-16,-27 28 15,28-28 17,-28 0-32</inkml:trace>
  <inkml:trace contextRef="#ctx0" brushRef="#br0" timeOffset="22726.04">16084 20516 0,'28'0'63,"-1"0"-32,0 0-15,1 0-16,-1 0 31,0 0 63</inkml:trace>
  <inkml:trace contextRef="#ctx0" brushRef="#br0" timeOffset="28590.5">18874 20023 0,'-27'0'78,"27"28"-78,0-1 15,0 0-15,-27 55 16,27-54-16,0 26 16,-28-26-1,28-1 1,0 0-16,0 1 31,0-1 0,0 0-15</inkml:trace>
  <inkml:trace contextRef="#ctx0" brushRef="#br0" timeOffset="30216.24">19531 20105 0,'-28'0'16,"1"0"0,0 0-1,-1 0-15,-26 0 16,-28 28-16,0-1 16,27 0-16,27 1 15,-54-1-15,55 0 16,0-27-1,-1 0 1,1 0 0,0 0 31,27 28-32,-28-28 48,1 0-48,27 27 1,27-27 125,1 0-110,-1 0 16,0 0-16,1 0-15,-1 0-1,-27 27 1,27-27-1,1 0 1,-28 28 0,27-28-1,0 27 1,-27 0 0,83 28-1,-29-27 1,1-28-16,-28 0 15,1 27-15,26-27 16,-26 27-16,-1-27 16,28 28-16,-28-28 15,1 0-15,-1 0 16</inkml:trace>
  <inkml:trace contextRef="#ctx0" brushRef="#br0" timeOffset="33190.65">19038 19914 0,'-27'0'15,"0"-28"48,-1 28-48,1 0 17,0 0-17,-1 0 1,1 0 0,0 0 15,-1 0-16,1 0 1,27 28 62,-27-28-78,27 27 16,0 0-1,-28-27 1,28 28 15,0-1-15,0 1-16,0-1 16,0 0-1,0 28 1,0-28-16,0 1 15,0-1 1,0 0-16,0 1 16,0-1 15,0 0 0,0 1-15,0-1-1,0 0 1,0 1 0,0-1-1,28-27 1,-28 28-16,0-1 31,27 0 16,0-27-31,-27 28-16,0-1 15,0 0 1,28-27-16,-1 0 31,-27 28-15,27-28-16,1 0 15,-28 27 1,27-27 0,0 27-1,1 1-15,-1-28 16,0 0 0,1 27-16,-1-27 15,0 27 1,1-27-16,27 0 15,-1 28 1,-26-28-16,-1 0 16,28 0-16,-28 0 15,0 0-15,1 0 16,-1 0 0,0 0-1,1 0-15,-1 0 16,28 0-1,-28 0-15,28 0 16,-28 0 0,1 0-1,-1 0-15,0 0 32,1-28-17,-1 1 1,0 0-1,-27-1 17,28 28-17,-28-27 1,0 0-16,27 27 16,-27-28-1,0 1 1,0-28-1,0 28 1,0-28-16,0 28 16,0-1-16,0 1 15,0-28 1,0 28 0,0 0-1,0-1-15,0 1 16,0 0-16,0-28 15,0 28 1,-27 27 0,27-28-1,0 1-15,0 0 16,-28-1 31,1 1-47,27-1 15,-27 28 1,27-27-16,-28 27 16,28-27-1,-27 27 1,0 0 0,27-28-16,-28 28 15,28-27 1,-27 27-1,0 0 1,-1 0 0,1 0-16,27-27 15,-27 27 1,-28-28-16,27 28 16,-26 0-1,26 0 1,1 0-16,0 0 15,-1-27-15,1 27 16,0 0-16,-1 0 16,1 0-1,-28 0 17,28 0-17,-1 0-15,1 0 16,0 0-1,-1 0 1,1 0 0,0 0-1,-1 0 17,1 0-17,0 0 1,27 27-1,-28-27 1,1 0 15,27 28-15,-27-28 0,-1 0-1,28 27 1</inkml:trace>
  <inkml:trace contextRef="#ctx0" brushRef="#br0" timeOffset="52055.06">16139 19996 0,'0'-28'281,"0"-26"-266,0 26-15,0 1 16,0 0 0,0-1-16,0 1 15,0 0 1,0-1 0,0 1-1,27 27 1,-27-27-1,0-1 17,0 1-17,0 0 17,0-1-17,0 1 16,0-1-31,28 1 32,-1 27-32,-27-27 15,0-1 1,0 1 0,0 0-1,0-1 16,0 1-15,27 27 0,-27-27-16,0-1 78,0 1-63,0 0 1,0-1 0,0 1-1,0-1 32,0 1 16,28 27-32,-28-27-15,0-1 62</inkml:trace>
  <inkml:trace contextRef="#ctx0" brushRef="#br0" timeOffset="56342.48">18820 19886 0,'-28'0'515,"28"-27"-499,-27 27 0,0 0-1,27-27 1,-28 27-1,28-28 1,-27 28 31,-1 0-31,1-27-1,0 27-15,27-27 16,-55 27-16,28-28 15,-1 28 1,1 0 15,0 0-31,27-27 16,-28 27 0,1 0 30,27-27-30,-27 27 0,-1 0-1,28-28 1,-27 28 0,0 0 15,-1 0-16,28-27-15,-27 27 16,-1 0 0,28-27-1,-27 27-15,0 0 32,-1 0-17,28-28-15,-27 28 31,27-27 1,-27 27-32,-1 0 15,1 0 1,27-28-16,-27 28 31,-1 0-15,28-27-1,-27 27 1,0 0 0,-1 0-1,1 0 1,27-27-16,0-1 16,-28 28-1,1 0 1,0 0-16,27-27 15,-28 27 1,1 0 15,0-27 16,-1 27-47,28-28 16,-27 28 15,0 0 0,-1-27-15,1 27-16,27-27 16,-27 27 15,27-28-31,-28 28 15,1 0 1,27-27 0,-27 27-16,-1 0 31,28-27-31,-27-1 31,-1 28-15,1 0 15,27-27 0,-27 27 1,27-28 30,-28 28-62,1 0 47,27-27-31,-27 27-1,-1 0 16,28-27-31,-27 27 16,27-28 15,-27 28-15,-1 0 0,1-27 15,0 27 31,-1 0-30,28-27-17,-27 27-15,27-28 16,-27 28-1</inkml:trace>
  <inkml:trace contextRef="#ctx0" brushRef="#br0" timeOffset="59239.1">10504 20379 0,'27'-55'281,"-27"-27"-265,0 0-16,0 27 15,0 1 1,28-1-16,-28 0 15,0 28-15,27-28 0,-27 0 16,0 1-16,0-1 16,0 28-1,0-1-15,0 1 16,0-55-16,0 54 16,0-26-16,0-1 15,0 28 1,27-55-16,-27 0 15,0 27-15,28 0 16,-28 28-16,0-1 16,27 28-16,-27-27 15,0 0-15,0-1 16,0 1 0,0-28-16,27 1 15,1-193 1,-28 138-1,0 27-15,27 0 16,-27 0-16,0 27 16,27 0-16,-27 1 15,28 26-15,-28-26 16,0 26-16,0 1 16,0-28-1,27 0-15,1 1 0,-1-28 16,-27 0-16,0 0 15,27 27-15,1-27 16,-28 0-16,27 0 16,-27 54-1,0-26-15,0 26 16,0-26-16,0-1 16,0 28-16,0-28 15,0 27-15,0-54 16,0 28-1,0-1-15,27-27 0,-27 0 16,28 27-16,-28 0 16,0 1-16,27-1 15,-27 0-15,27 28 16,-27-28-16,0 1 16,0-1-16,0 27 15,0 1-15,0-28 16,28 1-16,-28 26 15,27-26-15,0 26 16,-27 1-16,0 0 16,0-1-16,0 1 15,0 0-15,0-1 16,0 1 0,0-1-16,0 1 0,0-28 15,0 1 1,0 26-16,28-26 15,-28 26-15,27-54 16,-27 55-16,28-55 16,-28 0-1,0 54-15,27 1 16,-27-28-16,0 28 16,0 0-16,0-1 15,0-26-15,0 26 16,0 1-16,0-1 15,0 1-15,0 0 16,0-1 0,0 1-16,0 0 15,0-1-15,0 1 16,0 0-16,0-1 16,0 1-1,0 0-15,0-1 16,0 1-1,0 0 1,0-1-16,0 1 16,0-1 15,0 1-31,0 0 16,0-1-1,0 1 1,0 0-1,0-1 1,27 28 0,1-27-16,-28 0 15</inkml:trace>
  <inkml:trace contextRef="#ctx0" brushRef="#br0" timeOffset="60582.07">11078 14142 0,'0'-27'94,"0"-1"-79,0 1-15,28 0 16,-1-28-16,-27 0 16,0 28-1,0 0-15,0-1 16,27 28 15,1 0 0,-28-27-31,27 27 32,1 0 30,-1 0-31,0 0-15,1 0 0,-28-28 62,27 28-31,-27 28-32,0-1 1,27 28 0,-27-28-16,28 28 15,-28-28-15,0 1 16,0-1-16,27 0 15,-27 1 17,27-28-32</inkml:trace>
  <inkml:trace contextRef="#ctx0" brushRef="#br0" timeOffset="64534.79">16850 17999 0,'0'-27'63,"-27"27"-32,27-28-15,-28 28-1,1 0 1,27-27-1,-27 27-15,-28-27 16,-27-28 0,0 55-16,-28-55 15,-54 0-15,28 28 16,-29 0-16,1-1 16,55 1-16,27 27 15,27 0-15,0-27 16,28 27-1,0 0 1,-1 0 15,1 0-15,0 0 0,-1 0 15,28 27-16,0 0 1,-27-27 15,27 28-31,0-1 16,0 0 0,-27 1-1,27-1-15,0 28 16,0-28-1,0 1 1,0-1-16,0 0 16,0 1-1,0-1-15,0 0 16,0 1-16,0-1 16,0 0-16,0 1 15,0-1-15,27 28 16,-27-28-16,0 1 15,27-1-15,1 0 16,-28 28 0,27-55-16,-27 27 0,0 1 15,27-28-15,1 54 16,-28-26 0,27-28-1,-27 27-15,0 0 16,27-27-1,1 0-15,-28 28 16,27-28-16,-27 27 16,27-27-1,1 0 1,-1 27-16,1 1 16,-1-28-16,0 27 15,1-27 1,-1 28-16,0-28 15,1 27-15,-1-27 16,0 27-16,1-27 16,26 28-1,1-1-15,-28-27 16,1 27-16,27-27 16,-28 0-16,0 28 15,1-28-15,26 0 31,-26 0-15,-1 0-16,0 0 16,1 0-16,-1 0 0,0 0 15,1 0 1,-1 0-16,0 0 16,1 0-1,-1 0 1,1 0-1,-1 0-15,0 0 16,1 0 0,-1 0-1,0 0 1,1 0 0,-1 0-1,0 0 1,1 0-16,-1-28 15,0 28-15,1 0 16,27 0-16,-55-27 16,27 27-16,0 0 15,1 0 1,-1 0 0,0 0-1,-27-27-15,28 27 16,-1 0-16,0-28 31,-27 1-31,28 27 16,-28-27-16,27-1 15,0 28 1,-27-27-16,0-1 16,0 1-1,0 0 1,0-1-1,0 1 1,0 0 0,0-1-1,0 1 1,0 0-16,0-1 16,0 1-1,0 0 1,0-1-1,0 1 1,-27 27-16,27-27 16,0-28-1,-27 27 1,27 1 0,-28 27-1,28-27-15,0-1 16,-27 28 31,27-27-32,0 0 1,-27 27 0,-1-28-1,-26 1 1,26 0-1,1 27-15,0 0 16,-1 0 0,28-28-1,-27 28 48,-1 0-48,1 0 17,0 0-1,-1 0-15,1 0 124</inkml:trace>
  <inkml:trace contextRef="#ctx0" brushRef="#br0" timeOffset="66223.29">15975 18081 0,'0'27'94,"0"1"-78,0-1-1,0 0 1,0 1 0,0-1-1,0 1-15,0-1 16,0 0 15,0 1 0,0-1-15,0 0 0,0 1 15,0-1-16,0 0 1,0 1 0,0-1-1,0 0 48,0 1-32,0-1 0,27-27 16,0 0-16,1 0-15,-1 0 0,1 0-16,-1 0 15,0 0-15,1 0 16,26 0-16,-26 0 16,-1-27-1,0-1 32,1 28-31</inkml:trace>
  <inkml:trace contextRef="#ctx0" brushRef="#br0" timeOffset="67248.07">16029 18355 0,'28'0'63,"-1"0"-47,1 0-1,-1 0 1,0 0 15,1 0 0,-1 0 47,0 0-46</inkml:trace>
  <inkml:trace contextRef="#ctx0" brushRef="#br0" timeOffset="68462.19">16002 18108 0,'27'0'31,"1"0"-15,-1 0-1,1 0 1,-1 0-1,0 0 1,1 0 0,-1 0-1,0 0-15</inkml:trace>
  <inkml:trace contextRef="#ctx0" brushRef="#br0" timeOffset="110928.32">16029 19230 0,'28'0'141,"-28"-27"-125,27 27-1,-27-28 1,0 1-1,0-1 1,28 1 15,-28 0 1,0-1 14,27 28-30,-27-27 0,27 0-1,-27-1 1,0 1 15,28 27 63,-1 0-63,0 0 157,1 0-95,-1 0-61,0 27-17,1-27-15,-1 55 16,28-28 0,-28 1-16,0-28 15,-27 54-15,28-54 16,-1 28-1,1-28-15,-1 0 16,-27 27 0,55 28-1</inkml:trace>
  <inkml:trace contextRef="#ctx0" brushRef="#br0" timeOffset="112494.1">17014 19230 0,'-27'-27'78,"27"-1"-78,-27 28 16,27-27-16,-28 27 15,1 0-15,27-28 16,0 1 0,0 0 15,0-1-15,0 1 30,0 0-14,0-1 46,27 28-47,-27-27-31,0 0 125,28 27 47,-1 0-156,0 0-1,1 0 1,-1 0-1,0 0-15,1 0 16,-1 0-16,28 0 16,-28 0-16,28 0 15,-1 0-15,1 0 16,0 0-16,-28 27 16,1-27-16</inkml:trace>
  <inkml:trace contextRef="#ctx0" brushRef="#br0" timeOffset="116062.19">1039 16440 0,'0'27'156,"0"0"-140,28-27-16,-28 55 16,0 0-1,0 27-15,0 27 16,0-54-16,0 0 16,0-28-16,0 28 15,0-28 1,0 1-1,-28-28 1</inkml:trace>
  <inkml:trace contextRef="#ctx0" brushRef="#br0" timeOffset="117480.1">1778 16522 0,'-27'0'16,"-1"0"93,-26 55-93,26-55-16,-26 54 16,-1 1-16,0-28 15,0 28-15,-27 0 16,28-28-16,26 0 16,1 1-16,27-1 15,-27-27-15,-1 0 16,28 28 15,-27-28-15,27 27 15,-27-27-31,54 0 219,0 0-204,1 0 17,-28 27-17,27-27 1,-27 28-16,27-28 15,-27 27 1,28-27-16,-1 27 16,-27 1-16,55-28 15,-55 27-15,27 0 16,0 1-16,1-28 16,-1 27-1,0-27 16,-27 27 32</inkml:trace>
  <inkml:trace contextRef="#ctx0" brushRef="#br0" timeOffset="118816.12">1997 16850 0,'0'27'78,"0"28"-62,-28-27-1,-26 54-15,54-28 16,-55-26-16,55 26 16,-27-26-16,-1-1 15,28 0-15,0 1 16,-27-28 46,27-28-15,-27 28-31,27-27-1,-28 27-15,28-27 16,0-1 0,0-26-16,55-1 15,27-27-15,27 0 16,-81 54-16,-1-54 16,28 55-16,-28 0 15,1-1 1,-1 28-1,0 0 17,1 0-1,-1 0 16,-27 28-32,27-1 1,-27 0 15,0 1 16,0-1-16,0 0 16,0 1-47,0-1 16,0 28 0,0 0-16,0 54 15,0-54-15,-27-28 16,27 28-16,0-28 15,0 28-15,0-28 16,-27-27 156,-1 0-156,1 0 15,0 0-16</inkml:trace>
  <inkml:trace contextRef="#ctx0" brushRef="#br0" timeOffset="119567.22">1887 17069 0,'0'-27'16,"28"27"31,-1 0-47,0 27 15,1 0 1,-28 1 0,27-28-1,1 0 1,-1 27 0,0-27-1,-27 27 1,28-27-1,-1 0 1,0 0 0,1 0-1,-1 0 48,-27-27-48</inkml:trace>
  <inkml:trace contextRef="#ctx0" brushRef="#br0" timeOffset="120598.14">2599 16877 0,'-28'0'78,"1"28"-31,27 27-32,-27-1-15,27 1 16,0 27-16,0-55 15,0 83 1,0-83-16,0 0 16,0 1-16,0-1 15,0 1 1,27-28 0,0 0-1,-27 27-15,28-27 16,-1 27-1,0-27 1,1 0-16,26 28 16,1-28-16,27 0 15,-27 0-15,-28-55 16,28 55-16,-55-55 16,27 28-16,1-1 15,-1 1-15,0-28 16,-27 28-16,55-28 15,-55 28 1,82-82 0,-82 81-16,27 1 0,1-28 15,-28 28 1,27-1 0,-27 1-16,0 0 15,0-1 32,0 1-47</inkml:trace>
  <inkml:trace contextRef="#ctx0" brushRef="#br0" timeOffset="121847.16">3611 16795 0,'27'0'31,"0"0"0,-27 28-31,28-28 0,27 0 16,-28 27 0,28-27-16,-28 27 15,28-27-15,-28 0 16,28 28-16,-1-1 15,-26-27-15,-1 0 16,0 0 0,1 28-16,-28-1 31,27 0-31,-27 1 31,-27-1 32,-28 0-63,-27 1 15,27-1-15,1 0 16,-28 1-16,27-1 16,28 0-16,-28 1 15,27-1-15,1-27 16,0 0-1,27 27-15,-28-27 63,28 28-32,0-1 94,28-27-78,-28 28-47,27-28 16,0 27-16,1-27 15,-28 27-15,55 1 16,-28-28-16,0 27 16,28 0-1,-28-27-15,1 0 0,-1 28 16,0-1-1,1-27-15,-1 0 16,0 0 0,1 0 15,-1 0 16</inkml:trace>
  <inkml:trace contextRef="#ctx0" brushRef="#br0" timeOffset="122480.12">3830 17096 0,'27'0'16,"0"0"-16,1 28 16,-28-1-1,27-27-15,0 27 16,1 1-16,-1-1 15,0-27-15,-27 27 16,28-27-16,-1 28 31,0-28-31,-27 27 16,28-27-16,-1 0 16</inkml:trace>
  <inkml:trace contextRef="#ctx0" brushRef="#br0" timeOffset="132570.24">23196 20516 0,'0'-28'94,"0"1"-78,-27 27 15,27-28-15,-27 28-1,-1 0 188,28 28-93,0-1-110,0 28 15,0-28-15,0 28 16,0-28-16,28 1 16,-1-1-1,0-27 63,-27-27 157,0-1-220,0 1 1,0 0 15,0-1-15,-27 28-1,27-27-15,-27 27 47,-1 0 47,28-27-78,-27 27-1,-1 0 48,1 0-32,27 27 16,0 0-31,0 1-16,0-1 15,0 0 1,27-27-1,-27 28 1,28-28 0,-1 0 31,1 0-1,-1 0-30,0 0 62,-27-28-47,0 1-15,0-28 0,0 28-1,0 0 1,-27 27 46,27-28-62,-27 28 63,27-27-47,-28 27-1,1 0 16,-1 0 1,1 0-32,0 0 31,27 27-31,-28-27 16,1 0-1,0 0 1,27 28 78,27-1-79,0-27 1,1 27-1,-28 1 1,27-28 0,0 27-16,1-27 15,-1 0 17,1 0 14,-1 0-30,-27-27 125,0-1-141,0 1 31,0 0-15,-27 27-1,27-28-15,0 1 16,-28 27 15,1 0 16,-1 0-31,1 0-16,0 0 15,-55 0 16,54 0-31,1 0 16,27 27-16,0 1 47,0-1-31,0 0-1,0 1 1,0-1-1,27-27-15,-27 27 16,28-27 0,-28 28-1,27-28 1,-27 27-16,27-27 47,1 0-47,-1 0 15,0 0 1,1 0 15,-28-27-15,27 27 0,-27-28 15,0 1-16,28 27 1,-28-27-16,0-1 16,0 1-16,0 0 15,0-1 1,-28 28 62,1 0-31,-1 0 15,1 0-30</inkml:trace>
  <inkml:trace contextRef="#ctx0" brushRef="#br0" timeOffset="149649.21">23059 20461 0,'0'-28'1375,"0"1"-1250,28 27-125,-28-27 78,0-1 62,0 1-124,0 0 15,0-1-31,0 1 16,27 0-16,-27-1 0,0 1 16,0 0-1,0-1-15,0 1 16,0 0-1,0-1 1,28 28-16,-28-27 16,0-1-1,0-26 1,27 26 0,-27 1-1,0 0 16,0-1-15,0 1 0,0 0-1,0-28 1,27 55 0,-27-27-16,28-1 15,-28 1-15,0 0 16,0-1-1,27 28 1,-27-27-16,0-1 47</inkml:trace>
  <inkml:trace contextRef="#ctx0" brushRef="#br0" timeOffset="151599.14">23005 19503 0,'27'0'78,"-27"-27"-62,0 0 31,27 27-47,-27-28 15,28 28 1,-28-27 0,0 0-1,27 27 1,1-28 0,-28 1 46,27 27-62,-27-27 47,27 27 0,-27-28-32,28 28-15,-28-27 16,27 27 0,-27-27 15,27 27 94,1 0-78,-28 27-16,27-27-31,-27 27 16,27-27-1,-27 28 1,28-28 0,-28 27-16,0 0 15,27-27 1,-27 28-16,0-1 31,27-27 0,1 0-31,-28 27 16,0 1 0,0-1 15,0 0 16,0 1 31,27-28-31,-27 27-32,0 1 188</inkml:trace>
  <inkml:trace contextRef="#ctx0" brushRef="#br0" timeOffset="187464.41">15729 17671 0,'0'-28'282,"0"1"-251,0 0-31,0-1 15,0 1 1,0 0 15,0-1-31,27 28 16,-27-27-16,0 0 16,0-1-1,0 1-15,27 27 16,-27-28-16,0 1 15,0 0 1,28-1 0,-28 1-1,27 0 1,-27-1 0,27 1-1,-27 0 1,28-1-1,-28 1 1,27 27 0,-27-27-16,0-1 15,27 28 1,1 0 0,-28-27-16,27 27 15,-27-27 1,0-1-1,27 28-15,-27-27 16,28 27 0,-1 0-16,-27-28 15,0 1 1,28-28 31,-1 55-47</inkml:trace>
  <inkml:trace contextRef="#ctx0" brushRef="#br0" timeOffset="189465.16">16057 16713 0,'27'0'140,"-27"-27"-93,28 27-31,-28-27-1,27 27 1,0 0 31,1 0-16,-1 0-15,0 0-1,1 0 407,-1 27-406,-27 0-16,0 1 31,0-1-15,0 0-1,0 1 1,0-1 0,27-27-16,-27 27 15,0 1 1,0-1 15,28-27-31,-28 28 16,0-1-1</inkml:trace>
  <inkml:trace contextRef="#ctx0" brushRef="#br0" timeOffset="193528.17">23306 18683 0,'0'-28'157,"-28"28"-142,1 0 1,27-27-16,-27 27 31,-1 0 16,28 27 203,0 1-234,0-1-16,0 1 15,0-1-15,0 0 16,0 1 0,28-1-1,-1-27-15,-27 27 16,27-27-1,1 0 1,-28 28 0,0-1-16,27-27 31,0 0 47,1 0-31,-28-27-47,0-1 31,27 28-31,-27-27 16,0 0-1,0-1-15,0 1 16,0 0 93,0-1-77,0 1-17,-27 27 1,-1 0 15,1 0-15,0 0 46,-1 0-46,1 0 0,0 0-1,27 27 110,0 1-94,0-1 1,0 0-32,0 1 31,27-28-31,-27 27 31,27-27-15,1 0 15,-28 27-15,27-27-16,-27-27 187,0 0-140,0-1-31,0 1 46,-27 27-62,-1 0 78,56 27 79,-28 1-142,27-28-15,0 27 16,1-27-16,-1 27 15,0-27 1,1 0 0,-28-27 62,0 0-47,0-1-15,0 1-1,-28 27 1,1 0-16,0 0 47</inkml:trace>
  <inkml:trace contextRef="#ctx0" brushRef="#br0" timeOffset="194745.3">23388 18710 0,'0'-27'141,"0"-1"-110,0 1-15,0 0-1,0-1 1,0 1 0,0 0-1,0-1 1,0 1 0,0 0-16,0-1 15,0 1 1,27 27-1,-27-27 1,0-1-16,27 1 16,-27 0-1,28 27 1,-28-28-16,0 1 16,0-1-16,27 1 15,-27 0-15,27-28 16,-27 0-16,55 28 15,-55-28-15,28 28 16,-1 0-16,-27-1 16,0 1-1,0-1-15,27 1 16,1 0-16,-28-55 16,27 54-16,0 1 15,-27 0-15,0-1 16,0 1-16,0 0 15,0-1 1,0 1-16,28 27 31,-28-27-31</inkml:trace>
  <inkml:trace contextRef="#ctx0" brushRef="#br0" timeOffset="196494.89">23661 17561 0,'-27'0'94,"27"-27"124,0 0-202,0-1 15,27 1-15,-27 0-1,0-1 1,0 1-16,28 27 16,-28-28-16,27 28 15,-27-27 1,0 0 15,27 27 0,-27-28 48,0 1-33,28 27-46,-28-27 63,27 27-32,-27 27 79,27-27-95,-27 55-15,28-28 16,-1 28-16,-27 0 15,27-1-15,1-26 16,-28 26-16,27-54 16,1 28-16,-28-1 15,0 0-15,0 1 16,27-28 125</inkml:trace>
  <inkml:trace contextRef="#ctx0" brushRef="#br0" timeOffset="200888.22">16960 15975 0,'0'-28'78,"-28"28"-47,1 0-15,-28-27-16,0 27 15,28-27-15,0 27 16,-1 0-1,1 0-15,0 0 16,-1 0-16,1 0 16,0 0-1,-1 0 1,1 0 31,-1 0-16,1 0 0,0 0-15,27 27 0,-28 0-1,1 1 1,0-1-1,-1-27-15,1 55 16,27-28-16,-27 1 16,-1-1-16,28 0 15,0 1-15,-27-1 16,27 0-16,0 1 16,0-1-16,0 0 15,0 1-15,0-1 16,0 0-1,0 28 17,0-28-17,0 1-15,0-1 32,27 28-17,-27-28 1,28 1-16,-28-1 15,27-27 1,0 27-16,83 1 31,-28-1-31,55 0 16,-1 1-16,1-1 16,-27 0-16,-28 1 15,0-1-15,0-27 16,-28 0-16,1 0 15,0 28-15,-28-1 16,1-27-16,26 0 16,-26 0-1,26 0 1,-26 0-16,-1 0 16,28-27-16,-28-1 31,0-27-31,1 28 0,-1-28 15,-27 1 1,0 26-16,0 1 16,28 0-16,-28-1 15,27 1-15,-27 0 16,0-1 0,0 1-16,0-1 0,0 1 15,0 0 1,0-1-16,0 1 15,0 0 1,0-1-16,0 1 16,-27 0-1,-1-28-15,-27 28 16,28-28-16,0 55 16,-1-27-16,1 27 15,0 0 1,27-28-1,-28 28-15,28-27 16,-27 27-16,0 0 31,-1 0-31,1 0 16,0-28 0,-1 28-1,-26 0-15,26 0 0,-54 0 16,55 0-1,27-27-15,-28 27 16,1 0-16,0 0 31,-1 0-15,1 0 15,0 0-15,-1 0-1,1 0 1,0 0 0,-1 0-1</inkml:trace>
  <inkml:trace contextRef="#ctx0" brushRef="#br0" timeOffset="201811.74">16850 16112 0,'0'27'31,"-27"-27"-15,27 27 15,0 1-31,-28-1 0,28 28 16,0-28-16,0 0 15,0 1-15,0-1 16,0 0 0,0 1-1,0-1 1,0 0-1,0 1 1,0-1 0,0 1-1,0-1 1,0 0-16,0 1 16,-27-28 93,27-28-93,0 1-1</inkml:trace>
  <inkml:trace contextRef="#ctx0" brushRef="#br0" timeOffset="203512.16">16659 16194 0,'0'-28'62,"27"28"16,0 0-62,-27-27 15,28 27-31,-28-27 16,27 27 0,0 0 15,1 0 0,-1 0-15,0 0-1,1 0 1,-1 0 15,1 0 0,-1 0 32,-27 27-16,0 0 0,0 1-32,0-1 32,0 0-31,0 1 62,0-1-47,0 0 0,-27-27-31,-1 28 16,1-28 0,-28 27-16,28 0 15,-1-27-15,1 0 16,27 28-16,-55-28 16,28 0-1,0 0-15,-1 0 16,1 0-1</inkml:trace>
  <inkml:trace contextRef="#ctx0" brushRef="#br0" timeOffset="204958.16">17315 16166 0,'-27'0'94,"27"28"-94,-28-1 31,28 0-31,0 1 31,-27-28-15,27 27 15,0 0-15,-27 1-1,-1-1-15,28 0 16,-27 28-16,27 0 16,-27-28-16,27 1 15,0-1-15,0 0 16,0 1 31,27-28 218,0 0-265,1 0 16,-1 0 15,0 0-31,1-28 16,26 28-16,-26 0 15,-1 0 1</inkml:trace>
  <inkml:trace contextRef="#ctx0" brushRef="#br0" timeOffset="-206937.32">16987 16002 0,'0'-27'172,"0"-1"-156,0 1-1,0 0 1,0-1 0,0 1-16,0 0 15,0-1-15,0 1 16,0 0-1,0-1-15,27 28 16,1-27-16,-28 0 16,0-1-1,0 1 1,27-1-16,-27 1 16,0 0-1,0-1 1,0 1-1,55-28 1,-55 28 0,0-28-16,0 28 31,27-28-31,-27 28 16,0 0-1,0-28-15,27 0 16,1 28-16,-28-1 15,0-26-15,0 26 16,0-26-16,0 26 16,27 28-16,-27-27 15,0 0-15,0-1 16,27 28-16,-27-27 16,0-1-1,0 1 1,0 0-1,28 27 1,-28-28-16,0 1 16,27 27-1,-27-27 1,0-1-16,27 1 16,1 27-1,-28-27-15,0-1 16,0 1-1,27 27 1</inkml:trace>
  <inkml:trace contextRef="#ctx0" brushRef="#br0" timeOffset="-205161.71">17315 14416 0,'0'-28'78,"27"28"-31,1 0-47,-28-27 15,0 0 1,27 27-1,-27-28-15,0 1 32,28 27-32,-1 0 15,0 0 1,-27-28 31,28 28-32,-1 0 32,-27 28 203,0 27-218,0-28-17,0 0-15,0 1 16,0-1-1,0 0 17</inkml:trace>
  <inkml:trace contextRef="#ctx0" brushRef="#br0" timeOffset="-202300.61">23771 16522 0,'0'0'0,"-28"0"16,1-28 0,0 28-1,-1 0 1,1 0-16,0 0 16,27-27-1,-55 27-15,27-27 16,-26 27-16,26 0 15,1 0-15,0 0 16,-1 0-16,1 0 16,0 0-1,-1 0 1,1 0 0,27 27-16,0 0 31,0 1-16,0-1-15,0 1 16,0 26-16,0-26 16,0-1-1,0 0 1,27 1 0,1-28-16,-1 27 15,0 0-15,28-27 16,0 28-16,-28-28 15,55 27-15,-54-27 16,26 0-16,-26 0 16,-1 0-16,28 0 15,-28 0 1,0-27 15,-27-1-31,0 1 16,0 0 15,0-1-31,0 1 16,0 0-1,0-1 1,0 1-16,0 0 16,0-1-16,-27 1 15,-28 27-15,28-28 16,-28 28-16,28-27 15,-28 27-15,28 0 16,-1 0-16,1 0 16,27-27-16,-27 27 15,-1 0-15,1 0 47,27 27-31,-27-27-1,27 27 1,0 1 0,0-1-16,0 1 15,0-1 1,0 0 0,54 1-1,1-1 1,27 0-16,0 1 15,0-28-15,-27 27 16,27-27-16,-27 0 16,-28 0-1,-27-27 48,0-1-48,0 1 1,-55-28 0,28 55-1,0 0-15,-1-27 16,1 0-16,0 27 16,-1 0-16,1 0 15,0 0 1,27 27 31,0 0-32,0 1 1,-28-28-16,28 27 16,0 0-1,0 1 1,28-28 15,-1 0-15,0 0 31,-27-28-16,0 1-16,0 0 1,0-1 0,0 1-1,0 0-15,-27 27 16,0 0 15,27 27-15,0 0-1,0 1-15,0-1 16,0 0 0,0 28-16,27-28 31,0-27-15,1 0-16,-1 0 15,-27-27 16,0-28-31,0 28 16,0-28-16,0 1 16,-27 26-16,27 1 15,-28 27-15,28-28 16,-27 28 0,27-27-1,-27 27 1</inkml:trace>
  <inkml:trace contextRef="#ctx0" brushRef="#br0" timeOffset="-201376.56">23689 16467 0,'0'-27'109,"0"-1"-109,0 1 16,0 0-1,0-28 1,0-27-16,0 27 16,0 28-1,0-28-15,0 28 0,0-28 16,0 0-1,0 1-15,0 26 16,0 1-16,0 0 16,0-1-16,0-26 15,0 26-15,0 1 16,0-28-16,0 0 16,0-27-16,0 0 15,0 0-15,27-109 16,-27 136-1,27 0-15,-27 28 16,0-28-16,0 1 16,0-1-1,0 28 1,28 27 0,-28-28-1</inkml:trace>
  <inkml:trace contextRef="#ctx0" brushRef="#br0" timeOffset="-200280.17">23689 14963 0,'0'-28'15,"0"1"1,0 0-16,27-1 16,-27 1-1,0 0-15,27 27 16,-27-28-1,0 1-15,28 27 16,-28-28-16,27 1 16,-27 0-1,27 27 126,1 0-110,-28 27-31,0 0 16,27-27-16,0 55 15,-27-27-15,0-1 16,28 0-16,-28 1 16,0 26-16,27 1 15,-27-28-15,0 1 16,28-28 15</inkml:trace>
  <inkml:trace contextRef="#ctx0" brushRef="#br0" timeOffset="-196930.01">17835 13157 0,'-28'0'63,"-26"28"-48,-1-1 1,0 28-16,1-55 16,26 54-16,1-54 15,27 28 1,0-1 31,-27-27-47,27 27 47,-28 1-32,28 27 1,-27-55 0,0 27-16,27 28 15,0-28-15,-28 0 16,28 55-16,0-54 15,0-1-15,0 0 16,0 1-16,0-1 16,0 1-1,0-1 1,0 0 0,0 1-1,0-1-15,28 0 16,-1 28-1,0-28-15,1 1 0,-1 26 16,28-26 0,-28 26-16,0-26 15,28-1-15,0 1 16,-28 26-16,55-26 16,-54-1-16,26 0 15,1 1-15,0-1 16,-28-27-1,28 0 1,-28 0 0,28 0-16,-28 0 15,1 0 1,-1 0-16,0 0 16,1 0-1,-1 0-15,0-27 31,1-1-31,-1 1 16,-27-28-16,0 28 16,27 0-1,-27-1-15,28 1 16,-1-1-16,-27 1 16,0-28-1,27 28-15,-27 0 0,28-1 16,-28-26-1,0 26 1,0-26 0,0 26-1,0 1-15,0 0 16,0-1 0,0 1-1,0-1 1,0 1-1,0 0 1,0-1 0,-28 28 15,28-27-31,0 0 16,-27 27-16,27-28 15,-27 28 1,27-27-1,0 0 1,-28 27 0,1 0-16,27-28 15,0 1 17,-27 27-17,-1-27 16,1-1-15,0 1-16,-1 27 16,1-28-16,0 28 15,-1 0 1,28-27-16,-27 27 16,27-27-16,-28 27 15,28-28 16,-27 28-31,0 0 16,27-27 0,-28 27-1,1 0-15,0 0 63,-1 0-48,1 0 1,0 0 0,-1 0-1,28-27 1,-27 27 0,27-28-16,-27 28 15,-1 0 1,1 0-1,-1 0 1,1 0 0,0 0-1,-1 0 1,1 0 0,0 0 15,-1 28-31</inkml:trace>
  <inkml:trace contextRef="#ctx0" brushRef="#br0" timeOffset="-195898.34">17643 13732 0,'0'27'109,"0"0"-77,0 1-17,0-1 1,0 1-16,0-1 15,0 28 1,0-28 0,28 0-16,-28 1 0,0-1 15</inkml:trace>
  <inkml:trace contextRef="#ctx0" brushRef="#br0" timeOffset="-193906.31">17698 13622 0,'27'0'78,"-27"28"-78,28-28 16,-1 27 0,-27 0-16,27-27 15,-27 28 1,28-28 249,-1 0-249,1 0-16,-1 0 16,0-28-1,1 28 1,-1-27-16,0 27 16,-27-27-1,28 27-15,-28-28 16,27 28-1,0 0-15,-27-27 0,0 0 16,28 27 0,-28-28 15,27 28 0,-27 28 172,0-1-203,-27-27 16,27 27-16,-28 110 31,28-82-31,0 0 16,0-28-16,0 0 15,0 1-15,0-1 16,0 0 0,28-27-1</inkml:trace>
  <inkml:trace contextRef="#ctx0" brushRef="#br0" timeOffset="-192265.34">17671 13595 0,'0'27'141,"0"1"-32,0-1-93</inkml:trace>
  <inkml:trace contextRef="#ctx0" brushRef="#br0" timeOffset="-188903.47">18519 13486 0,'27'0'31,"-27"-28"-31,27 28 31,1 0-31,-28-27 31,27 27-31,-27-28 16,27-26-16,1 26 16,27-26-16,-55-1 15,27 28-15,0-1 16,1-26 0,-1 26-16,0 1 15,1 0 1,-1-1-1,-27 1-15,27 27 0,-27-28 16,28 28 0,-28-27-16,27 27 15,0 0 1,-27-27 0,28-1-1,-1 28 1,0 0-1,-27-27 1</inkml:trace>
  <inkml:trace contextRef="#ctx0" brushRef="#br0" timeOffset="-187816.55">19120 12829 0,'0'0'0,"28"-27"16,-1 27-1,-27-28 1,28 28-16,-1 0 15,0 0 17,-27-27-17,28 27-15,-1 0 47,0 0-16,1 0 16</inkml:trace>
  <inkml:trace contextRef="#ctx0" brushRef="#br0" timeOffset="-186577.14">18902 12774 0,'27'0'16,"0"0"0,1 0-1,-1 0-15,0 0 16,1 0-16,54 0 15,27 0 1,-81 0-16,-1 0 16,0 0-1,1 0 1,-1 0-16,0 0 16,28 0-1,-28 0 1,-54 0 234,0 0-235,-1 0 17,28 28-32,-27-28 15,0 27 17,-1-27-32,28 27 31,-27-27-16,27 28 32,-27-28-31,27 27 15,-28-27-31</inkml:trace>
  <inkml:trace contextRef="#ctx0" brushRef="#br0" timeOffset="-185544.32">20297 12665 0,'0'27'46,"0"28"-30,0-28-16,0 55 16,0-27-16,-28 27 15,1 0-15,27-54 16,-27-1-16,27 0 16,0 1-16,0-1 15,0 0 48</inkml:trace>
  <inkml:trace contextRef="#ctx0" brushRef="#br0" timeOffset="-183656.47">20187 12802 0,'28'0'63,"-1"0"-48,0 0 17,1 0-17,-1 0 1,-27-28-1,27 28-15,1 0 16,-1 0 0,0 0-16,1 0 15,-1 0 17,1 0 14,-1 0 17,-27 28-47,0-1-1,0 0 1,27 1-16,-27-1 15,0 0-15,0 1 63,-27-28 15,27 27-78,-27-27 47,-1 0 15,1 0-30,-1 0-1,1 0 0,0 0 63,27 28 15,0-1 1,0 0-95,27-27 17,0 28-17,1-1 1,-28 0-1,27-27 1,1 0 15,-28 28 1,0-1-17,27-27 1</inkml:trace>
  <inkml:trace contextRef="#ctx0" brushRef="#br0" timeOffset="-181759.47">20953 12966 0,'-27'0'15,"-1"0"17,1 0-1,0 0 16,27 27 140,0 1-155,0-1-17,0 0-15,0 1 31,0-1-15,0 0-16,0 1 31,0-1 1,0 0 14,0 1-30,27-28 15,0 0 1,1 0 139,-28-28-139,0 1-17,27 27-15,-27-27 16,0-1 15,0 1-31,28 27 16,-28-27-1,27 27-15,-27-28 16,0 1 0,0 0-1,0-28 17,0 27-1,27 28-31,-27-27 15,0 0 32,-27 27 78,0 0-93,27 27 77,0 0-93,0 1-1,0-1 32</inkml:trace>
  <inkml:trace contextRef="#ctx0" brushRef="#br0" timeOffset="-180449.5">21172 12993 0,'0'28'109,"0"-1"-109,-27-27 16,27 27 15,0 1-15,0-1-1,0 0-15,0 1 31,0-1-15,0 0 93,0 1-46,27-28-16,0 0 0,1 0-47,-1 0 15,0 0 1,1 0 93</inkml:trace>
  <inkml:trace contextRef="#ctx0" brushRef="#br0" timeOffset="-179577.71">21199 13130 0,'28'0'63,"-1"0"-32,0 0 31,1 0 17</inkml:trace>
  <inkml:trace contextRef="#ctx0" brushRef="#br0" timeOffset="-178672.63">21254 12993 0,'27'0'94,"1"0"-47,-1 0 15</inkml:trace>
  <inkml:trace contextRef="#ctx0" brushRef="#br0" timeOffset="-175880.47">19886 12610 0,'-27'0'125,"27"28"-109,-27-28-1,27 27 1,-28-27 0,28 27-16,0 1 31,-27-28 16,27 27-32,-27-27 1,27 27 15,0 1-15,0-1 15,0 0-15,0 1-1,0-1 1,0 0 0,0 28-1,0-27 1,0 26-16,0-26 16,0 26-1,0-26 1,0-1-1,-28-27 1,28 27-16,0 1 16,0-1-1,0 28 1,0-28-16,0 0 16,0 1-16,0 54 15,28-55-15,-28 1 16,27-1-16,0 28 15,1-55 1,-28 27-16,27-27 16,-27 27-16,27 1 15,1-28-15,26 0 16,-26 27-16,-1 0 16,55 1-16,-27-28 15,27 27-15,-55-27 16,28 0-16,27 0 15,-27 0 1,0 0 0,27 0-16,-28 0 0,28 0 15,-54 0 1,26 0-16,-26 0 16,-28-27-1,54-1-15,-26 28 16,-1 0-16,28-27 15,-55 0-15,27 27 16,1-28 0,-1 28-16,0 0 15,1-27-15,26-28 16,28 28-16,-27-28 16,0 28-16,0-28 15,27 55-15,-55-55 16,0 55-16,1-27 15,-1 27-15,-27-27 16,55-28 15,-55 28-31,27 27 16,0 0-16,1-28 31,-28 1-15,0 0-1,0-1 17,0 1-17,0 0 1,0-1 0,0 1-1,0 0 1,0-1-16,0 1 15,0-1 1,-28 28 15,-26-54-15,-28 54 0,0-28-16,0-26 15,0 26-15,-1 28 16,29-27-1,26 27-15,28-27 16,-27 27-16,0 0 16,27-28-16,-28 28 15,1 0 17,0 0-17,-1 0 1,1 0-16,-28 0 15,-27 0-15,27 0 16,1-27-16,26 27 16,-26 0-16,-1-27 15,0 27 1,28-28 0,0 28-1,-28 0 1,27 0-1,1 0 1,0 0 0,-1 0-16,1 0 31,0 0 0,-1 0-15,1 0-16,0 0 15,-28 0 1,28 0-16,-28 0 31,28 0-15,-1 0 46,1 0-15,-1 0-47,1 0 16,0 0 15,-1 0-15,1 0-16,0 0 15,-28 0 1</inkml:trace>
  <inkml:trace contextRef="#ctx0" brushRef="#br0" timeOffset="-114113.87">23825 16604 0,'-27'0'140,"27"-27"-140,-27 27 16,27-28 0,-28 28-1,28-27 1,-27 27 0,27-28-1,-27 28 1,-1 0-1,1 0 95,27-27-48,-27 27-62,27-27 16,-28 27 15,1 0-15,-1 0-1,1 0 1,0 0 0,-1 0-1,1 0 1,0 0 0,-1 0 15,28 27 94,-27-27-110,0 0 1,27 27 0,0 1-1,-28-28-15,28 27 16,0 1-16,0-1 16,0 0-1,-27-27 1,27 28-16,0-1 15,0 0 17,0 1 15,0-1 62,0 0-78,27-27-31,-27 28 16,28-28-1,-1 0 1,0 27 0,1-27 15,-28 27-15,27-27-16,0 0 15,1 0 1,-1 0-1,-27 28-15,55-28 16,-28 0-16,1 0 31,-1 0-31,0 0 16,1 0 0,-1 0-1,0 0 1,1 0-1,-1 0 1,0-28 0,-27 1-1,28 27 1,-28-27-16,27 27 16,-27-28-1,27 28 1,-27-27-1,0 0 1,0-1 15,0 1-15,0 0 0,0-1 30,0 1-14,-27 27-17,0 0 1,27-27 0,-28 27-16,28-28 15,-27 28 1,0 0-1,-1 0 1,1 0-16,0-27 31,-1 27-15,1 0 0,0 0-16,-1 0 15,1 0 1,-1 0-16,-26 0 15,26 0-15,1 0 16,0 0 0,-1 0-16,1 0 31,0 0-15,-1 0-16,1 0 15,0 0 32,27 27-31,0 1-16,-28-28 15,28 27-15,0 0 16,0 28 0,0 0-1,0-28 1,0 0-1,0 1 1,28-28 0,-28 27-1,27-27 1,-27 27 0,27-27-1,1 0-15,-1 0 16,0 0-1,28 0 1,-28-27 0,1 27-16,-1-27 15,0-1-15,1 28 16,-1-27 15,1 27-31,-28-27 16,27 27-16,0 0 15,-27-28-15,0 1 16,28 0-16,-1 27 16,0 0-16,-27-28 15,28 1-15,-28 0 32,0-1 46,-28 28-47,1 0-15,0 0 15,-1 0-31,1 0 0,-28 0 15,0 0 1,-54 0 0,54 0-16,1 0 15,26 0-15,1 0 16,0 0-16,-1 0 16,28 28 15,0-1-31,0 0 15,0 1-15,0-1 16,0 0-16,0 1 16,0-1-1,28-27 1,-1 27-16,-27 1 16,27-28-16,1 0 15,-1 0 1,28 0-16,-28 0 15,55 0-15,-27 0 16,0 0-16,-28 0 16,0 0-16,28 0 15,-28 0 1,-27-28-16,28 28 16,-28-27-16,27 27 15,-27-27-15,0-28 31,27 28-31,-27-1 16,0 1 0,0 0-16,0-1 15,-27 28 48,0 0-48,-1 0 1,1 0 0,27 28-1</inkml:trace>
  <inkml:trace contextRef="#ctx0" brushRef="#br0" timeOffset="-70641.4">21035 16139 0,'0'-27'156,"0"-1"-140,0 1 0,-27 27 15,27-28-31,-27 28 16,27-27-1,-28 27-15,28-27 16,0-1 31,-27 28-32,-1 0 1,28-27-16,-27 27 16,0 0-1,27-27 1,-28 27-1,1-28 1,0 28-16,-1 0 16,1 0-1,0 0 1,-1 0 0,28-27-16,-27 27 15,0 0 1,-1 0-1,1 0-15,0 0 16,-1 0 0,1 0-1,-1 0 1,1 0 0,0 0-1,-1 0 1,1 0-1,0 0 1,-1 0 0,-26 0-1,26 0 1,1 27-16,0 1 16,-1-28-1,28 27-15,-27-27 16,0 0-1,-1 0-15,1 27 16,-28 1 0,28-1-16,-1-27 15,1 27 1,27 1 0,0-1-16,-27-27 15,27 28 1,0 26-1,0-26 1,0-1 0,0 0-1,0 1 1,0-1 0,0 0-1,0 1 32,0-1-31,0 0-16,0 1 31,27-28-15,-27 27-1,0 0 1,27 1-16,1-28 15,-28 27-15,27-27 16,0 0 0,-27 28-16,28-28 15,-1 27-15,1 0 16,-1 1 0,0-28-16,1 0 15,-28 27-15,27-27 16,0 27-16,1-27 31,-1 0-15,0 0-16,1 0 15,-1 0-15,0 0 16,1 28 0,-1-28-1,0 0 1,1 0-1,-1 0-15,1 0 16,-1 0 0,0 0-16,1 0 15,-1 0-15,28 0 16,-28 0 0,0 0-1,-27-28 1,28 28-16,-1-27 15,0 27 1,1 0 0,-1 0-16,0 0 15,1-27 1,-1 27 15,1 0-31,-28-28 16,27 28-1,0-27 17,-27 0-32,28 27 31,-1-28-31,-27 1 16,27 27-1,-27-28-15,0 1 16,28 27-1,-28-27 1,0-1 0,27 28-16,-27-27 15,27 0-15,-27-1 16,0 1 0,0 0 15,0-1-16,0 1-15,0 0 32,0-1-1,-27 28 16,27-27-32,-27 27 1,27-27 0,-28 27-1,28-28-15,-27 28 16,0 0 0,-1-27 30,28-1 1,-27 28-47,27-27 16,-27 27 0,-1 0-1,1 0 1,-1 0-1</inkml:trace>
  <inkml:trace contextRef="#ctx0" brushRef="#br0" timeOffset="-67818.9">20433 15811 0,'0'-28'141,"0"1"-141,0 0 15,0-55-15,0-28 16,0 28-16,0 0 15,0 0-15,0 27 16,0-27-16,0 55 16,0-28-16,0 28 15,0-28-15,0 28 16,0-1-16,0-26 16,0 26-16,0-26 31,0 26-31,0-27 15,0 28 1,0-28 0,0 28-1,0 0-15,0-1 16,0 1-16,0-28 16,0 28-1,0 0 1,0-1-1,0 1-15,0 0 16,0-1 0,0 1-1,0-1 17,0 1-17,0 0 1,0-1 31,0 1-32,0 0-15,0-1 32</inkml:trace>
  <inkml:trace contextRef="#ctx0" brushRef="#br0" timeOffset="-66690.31">20242 14251 0,'0'-27'15,"0"0"1,0-1 0,27 1-16,-27 0 31,0-1-16,28 1 1,-28 0 0,0-1 31,27 28-32,-27-27 1,0 0 15,27 27-31,-27-28 31,28 28 63,-1 0-63,-27 28-31,27-1 16,-27 28 0,28-28-1,-28 0-15,27 28 16,1-28-16,-28 1 15,0-1 1,27-27-16,0 0 63</inkml:trace>
  <inkml:trace contextRef="#ctx0" brushRef="#br0" timeOffset="-16959.87">19421 19832 0,'0'-28'156,"0"1"-141,0 0-15,0-1 16,28 1-16,-28-28 16,27 1-16,0-1 15,-27 27-15,28-26 16,-1 26 0,-27 1-1,0 0-15,0-1 16,28 1-16,-28 0 15,27-28-15,0 55 16,-27-55-16,28 28 16,-1-1-16,-27-26 15,27 26 1,-27 1 0,0 0-1,0-1-15,28 28 16,-1-27-16,-27 0 15,0-1 17</inkml:trace>
  <inkml:trace contextRef="#ctx0" brushRef="#br0" timeOffset="-14272.86">19941 17890 0,'0'-28'109,"-27"28"-93,-1 0 0,1 0 15,27-27-16,-27 27 17,-1 0-17,1 0-15,0 0 16,-28 0 0,0 0-1,-27 0-15,-55 0 16,28 27-16,54 1 15,1-1-15,-1-27 16,27 0 0,28 27-1,0 1 48,-27-28-63,27 27 15,0 0 1,0 1 0,0-1-16,-27-27 15,27 27-15,-28 55 32,28-54-32,0-1 15,-27 1-15,27-1 16,0 0-1,0 1 1,0-1 0,0 0-16,0 1 15,27-1-15,1 0 16,-1 1 0,0-1-1,-27 0 1,28-27-1,-28 28-15,0-1 16,27-27-16,1 0 16,-28 27-16,27-27 15,0 28 1,1-1-16,81 28 31,-54-55-31,-1 0 16,-26 27-16,27-27 15,27 28-15,-55-28 16,0 0-16,1 0 16,-1 0-1,0 0 17,1 0-32,-1 0 31,0 0-16,1 0-15,-1 0 16,0 0 0,1 0-1,-1 0-15,1 0 16,-1 0-16,28 0 16,-1 0-1,28 0 1,-27 0-16,0 0 15,-1-28-15,-26 28 16,54-54-16,-55 26 16,1 1-16,-1-1 15,0 1-15,-27 0 16,28-1-16,-28 1 16,0 0-1,0-1-15,27-26 16,-27 26-1,0 1-15,0 0 0,0-1 16,0 1-16,0 0 16,-27-1-1,27 1 1,-28 27-16,-26-28 31,26 1-15,1 0-16,0 27 15,-1-28 1,1 28-16,-1-27 16,1 0-1,0 27 1,27-28 0,-28 28-1,1 0 16,0 0-31,27-27 32,-28 27-17,28-27 1,-27 27 15,0 0 32,27-28-32,-28 28-31,1 0 16,27-27-1,0 0 1,-27 27-1,-1 0 1,1 0-16,0 0 31,27-28-31,-28 28 16,1 0-16,-28 0 16,-27 0-16,0 0 15,0 0-15,0 0 16,27 0-16,0 0 15,28 0-15,0 0 16,-1 0 0,1 0-1,0 0 32,-1 0-31,1 0 15,0 0-15</inkml:trace>
  <inkml:trace contextRef="#ctx0" brushRef="#br0" timeOffset="-5125.77">19421 18163 0,'-27'27'78,"27"1"-78,0 27 15,0 27-15,0-28 16,0 1-16,0 0 16,0 27-1,0-28 1,0 1 0,0-82 171,0-1-171,0-26-16</inkml:trace>
  <inkml:trace contextRef="#ctx0" brushRef="#br0" timeOffset="-3824.96">19285 18163 0,'27'0'32,"0"0"-17,1 0-15,-1 0 16,0 0-1,1 0 17,26 0-17,-26 0 1,27 0 0,-28 0-1,28 0 1,-28 0-1,28 0 17,-28 0-32,0 27 31,-27 1-15,28-28-16,-28 27 31,0 1-16,0-1 1,27 28 0,0 27-1,-27-28 1,0 1 0,0 0-1,0-28 1,0 0-1,-54 1 17,54-1-17,-28-27 1,28 28 0,-27-28-1,-28 0 1,28 0-1,0 0 1,-1 0 0,1 0-16,0 0 15,-1 0 1,1 0 0,-1 0-1,28-28 1,-27 28-16,-28 0 0,1-27 15,-1-1-15,28 28 16,-28 0-16,28 0 16,-28 0-1</inkml:trace>
  <inkml:trace contextRef="#ctx0" brushRef="#br0" timeOffset="-2112.65">20023 17917 0,'0'-27'125,"0"-28"-110,28 27-15,-28 1 16,0-28-16,0 28 16,27 0-1,-27-28 1,0 28-1,0-1-15,27 1 16,-27-28 0,0 28-16,28-28 15,-28 28 1,0-1 0,27 1-16,-27 0 15,27-1 1,-27 1-16,0 0 15,28 27-15,-28-28 16,0 1-16,0 0 31,27 27-31,-27-28 16,0 1 0,0 0-1,0-1-15,27 28 16,-27-27 31,0 0-16,0-1 0,0 1 16</inkml:trace>
  <inkml:trace contextRef="#ctx0" brushRef="#br0" timeOffset="-809.79">20105 17069 0,'0'-27'62,"0"-1"-62,28 1 16,-1 0-1,-27-1-15,0 1 32,27 27-17,-27-28 1,28 28-1,-28-27 17,27 27-32,0 0 47,1 0 46,-1 0-77,-27 27 171,27-27-187,-27 55 16,28 0 0,-1-28-1,-27 1-15,0-1 16,0 0-16,27-27 16,-27 28-16</inkml:trace>
  <inkml:trace contextRef="#ctx0" brushRef="#br0" timeOffset="1549.14">20324 16194 0,'-27'0'109,"27"-28"-109,0 1 16,0 0 30,-28 27-14,1 0-1,0 0 16,-1 0 0,1 0-32,0 0 48,27 27 31,-28-27-79,28 27-15,0 1 31,0-1-15,0 0 15,0 1-15,0-1 0,0 0-1,0 1 1,28-1 93,-1-27-78,0 0-15,1 0 15,-1 0-15,0 0 31,1 0-16</inkml:trace>
  <inkml:trace contextRef="#ctx0" brushRef="#br0" timeOffset="3927.39">20461 16194 0,'0'27'281,"0"0"-265,0 1-16,0-1 15,0 0 17,0 1-17,27-28 17,-27 27-32,0 0 125,28-27-94,-1 0 0,0 0 16,-27-27 47,0 0-94,28 27 15,-28-28 1,0 1 15,27 27-31,-27-27 16,0-1-16,0 1 31,0 0 16,-27 27 234,-1 0-203,1 0-78,0 0 266,-1 0-141</inkml:trace>
  <inkml:trace contextRef="#ctx0" brushRef="#br0" timeOffset="5599.25">20789 16221 0,'0'27'46,"0"1"-30,0-1 0,0 0-1,0 1 1,0-1-16,0 0 16,0 1-1,27-28 79,1 0 93,-28-28-124,27 1-63,0 0 16,-27-1-16,0 1 15,0 0 1,28 27-1,-28-28-15,0-26 16,27 54 0</inkml:trace>
  <inkml:trace contextRef="#ctx0" brushRef="#br0" timeOffset="93262.44">21473 20269 0,'0'-27'110,"-27"27"-95,27-27 1,-28 27-1,28-28 1,-27 28 0,27-27-1,-27 27 1,-1 0-16,1 0 16,-1 0 46,1 0-46,0 0-1,27-27-15,-28 27 16,-26 0 0,26 0-16,-26 0 15,26 0-15,1 0 16,-28 0-16,28 27 15,-1-27 1,1 0-16,27 27 16,-27-27-16,-1 0 31,28 28-15,-27-28-1,0 0-15,27 27 16,0 0 31,0 1-32,0-1 1,0 0 0,0 1-1,0-1-15,0 0 16,0 28-1,27-27 1,-27-1-16,55 0 16,-55 1-16,27-1 15,0 0 1,1-27-16,-28 55 16,27-55-16,-27 27 15,28-27-15,-1 0 16,0 28-1,1-1 1,-1-27 0,0 0-1,1 0 1,-1 0 0,0 0-1,1 0 1,-1 0-16,0 0 15,1 0 1,-1 0 0,1 0 15,-1 0-15,-27-27-1,27 27-15,1 0 16,-28-28-1,27 28 1,-27-27 0,0 0-1,0-1-15,0 1 16,0 0 0,0-1-1,0 1 1,0 0-1,0-1 1,0 1 0,0-1-16,0 1 31,0 0 63,0-1-47,0 1-1,-27 27-46,-1 0 16,1-27 0,0-1 15</inkml:trace>
  <inkml:trace contextRef="#ctx0" brushRef="#br0" timeOffset="94695.26">19859 20078 0,'0'-27'16,"27"27"0,-27-28-16,28 28 31,-1-27-15,0 27-16,-27-28 15,28 1 1,54-110-16,27 1 15,-81 54 1,26 54-16,-54 1 16,28 27-1,-1-28-15,-27 1 0,0 0 16,27-1 0,1 1-1,-1 27-15,0-27 16,1-1-1,-1 28-15,28 0 16,-28 0 0,28-27-1,-28 0 1,1 27-16,-1 0 16,0 0-16,28 0 15,-55-28-15,27 28 16,1 0-16,-1 0 15,0 0-15,1 0 16,-1 0 0,1 0-1,-28-27 1,27 27 0,0 0-1,-27-27-15,28 27 16,-1 0 93,0 0-93</inkml:trace>
  <inkml:trace contextRef="#ctx0" brushRef="#br0" timeOffset="95591.21">21336 20187 0,'0'-27'47,"0"-28"-31,0 28-16,0 0 15,0-1-15,0 1 16,0-1 0,0 1-16,0 0 15,0-1 1,0 1-16,0 0 15,0-28-15,0 28 16,28-1 0,-28-26-16,0 26 15,0 1-15,27 0 16,-27-1 0,0 1-1,0-1-15,0 1 16,27-28-1,-27 28 1,0 0 0,28 27 62,-28-28-63,0 1 1</inkml:trace>
  <inkml:trace contextRef="#ctx0" brushRef="#br0" timeOffset="97814.22">21938 18519 0,'-27'0'125,"-1"0"-110,1-28 1,0 28 15,-1 0-15,1 0-16,-1 0 16,1 0-1,0 0-15,-1 0 16,1 0-16,0 0 15,-1 0 1,1 0 0,0 0-1,-1 0 1,1 0 15,0 0 0,-1 0-15,1 0 0,0 0-1,-1 28 1,1-1 0,-1 0-1,1-27-15,27 28 16,-27-28-1,-1 27 1,1-27 0,0 0-16,27 27 15,-28-27-15,28 28 16,-27-28 0,27 27-1,-27-27-15,-1 28 31,28-1-15,0 0 0,0 1-1,0-1 1,0 0 0,0 1-1,0-1 1,0 0-1,0 1 1,0-1 0,0 0-1,0 1 1,28-28-16,-28 27 16,27 0-1,-27 1 1,27-28-1,-27 27-15,28-27 16,-1 0 0,-27 28-1,27-28 1,1 0 0,-1 0-1,-27 27 1,27-27-16,1 0 15,-1 0 1,1 0 0,-1 0-1,0 0 1,1 0 0,-1 0-1,0 0 1,1 0-1,-1 0 1,0 0 0,1 0-16,-1 0 15,0 0 1,1-27-16,26 27 16,-26-28-1,27 1-15,-28 27 16,28 0-1,-55-28 1,27 28-16,0-27 16,1 0-1,-28-1-15,0 1 16,27 0-16,-27-1 16,0 1-1,0 0-15,0-1 47,0 1-31,0 0-1,0-1 1,0 1-16,0 0 16,0-1-1,0 1-15,0-1 31,0 1 1,0 0-1,0-1 0,0 1 63,-27 27-78,-1 0-16,1 0 31,27-27 0,-27 27-31,-1 0 47,1 0-16</inkml:trace>
  <inkml:trace contextRef="#ctx0" brushRef="#br0" timeOffset="129917.26">21774 18546 0,'27'0'312,"-27"-27"-312,0-1 16,28 1-16,-28-28 15,0 28 1,27 27 0,-27-27-16,0-1 15,0 1 1,27 27-16,-27-27 15,28 27 1,-28-28 0,0 1-1,0-1-15,27-26 16,-27-1 0,27 28-16,-27-1 0,0 1 15,0 0 1,0-1-16,0 1 15,28 0-15,-28-1 16,0 1 0,0-1-1,0 1-15,27 0 16,-27-1 0,0 1-16,27 0 0,-27-28 15,0 28-15,0-28 31,0 28-31,28-1 0,-28-26 16,0 26 0,0 1-1,0-28-15,0 0 0,27 1 16,-27-1 0,0 0-16,27 1 15,-27-1-15,0-27 0,0 54 16,0-26-16,0 26 15,0-26-15,0-1 16,0 28-16,0-1 16,0-81-1,0-28 17,0 55-17,0 27 1,0 28-16,0 0 15,0-1-15,0-26 16,0-1 0,0 27-1,0 1-15,0 0 16,0-1-16,0 1 16,0 0-1,0-1-15,0 1 16,0 0-1,0-1-15,0 1 16,-27 0 0,27-28-1,0 28 17,-27-28-17,27 27-15,0 1 31,0 0-15,0-1-16,-28 28 31,28-27-31,0 0 16,-27 27 0,27-28-1,0 1 1,0 0 15,0-1-15,-27 28-1,27-27 1,-28 0-16,28-1 16,0 1-1,-27 27 1,27-27-1,0-1 17,0 1-32,-27 27 47,27-28-32,0 1 16,-28 27-15,28-27-16,0-1 16,0 1 15,-27 27-15,27-27 15</inkml:trace>
  <inkml:trace contextRef="#ctx0" brushRef="#br0" timeOffset="131390.98">21746 15045 0,'0'-28'94,"0"1"-79,0 0 1,0-1-16,0 1 16,0 0-1,0-1-15,0 1 16,0 0-1,0-1 1,28 28 109,-1 0-94,1 0-15,-28 28 0,27-28-1,0 27 1,1 0-1,-1 1 1,0-28 0,1 0-16,-1 0 47</inkml:trace>
  <inkml:trace contextRef="#ctx0" brushRef="#br0" timeOffset="132359.23">21391 14115 0,'0'27'78,"0"0"-62,0 1 0,0 54-1,0-55-15,0 28 16,0-28-1,0 1 1,0-1 0,0 0-1</inkml:trace>
  <inkml:trace contextRef="#ctx0" brushRef="#br0" timeOffset="133246.21">21227 14361 0,'27'0'47,"-27"27"-47,0 1 15,27-1-15,1 28 16,-28-28-1,0 0-15,27-27 16,-27 28 0,0-1 15,28-27-31,-1 0 31,0 0 16,1 0 0,-28-27-47,27 27 16,-27-28-16,0 1 15,55 27-15,-55-27 16,27 27-16,-27-28 15,0 1-15,27 0 16,1 27-16,-28-28 16,27 28-1</inkml:trace>
  <inkml:trace contextRef="#ctx0" brushRef="#br0" timeOffset="133957.29">21856 14115 0,'0'27'31,"0"0"-15,0 1-1,0 26 1,0-26 0,0 27-1,0-28-15,0 0 16,0 1 0</inkml:trace>
  <inkml:trace contextRef="#ctx0" brushRef="#br0" timeOffset="135109.23">21938 14115 0,'27'0'93,"-27"27"-77,0 0 0,28 1-1,-1 26-15,-27-26 16,27-1-1,-27 1-15,0-1 16,28-27 0,-1 0-16,0 0 62,-27 27-46,28-27-16,-1 0 47,-27-27 78,27 0-110,-27-1-15,0 1 16,0-1 0,0-26-1,28 26 1,-28 1-16,0 0 15,27 27 1,-27-28 47,0 1-48,0 0-15,0-1 78,0 1-62,0 0 0</inkml:trace>
  <inkml:trace contextRef="#ctx0" brushRef="#br0" timeOffset="138359.23">22348 13732 0,'-27'0'94,"0"0"-63,-1 0-31,1 0 16,-1 0-1,1 0 1,0 0-16,-1 0 15,1 0 1,0 0 31,-1 0-47,1 0 16,0 0 15,-1 0-16,1 0 1,0 0 0,27 27-1,-28-27-15,1 0 16,0 0 15,-1 0-15,28 27 15,-27-27-15,27 28-1,-28-28 1,1 0 0,27 27-16,-27-27 15,-1 0 16,28 28-31,-27-28 16,0 0 0,27 27-16,-28-27 15,1 0 1,0 0 0,27 27-1,-28-27-15,1 0 47,27 28-47,0-1 31,-27-27-31,-1 0 32,28 27 46,-27-27-63,0 0 1,27 28 0,0-1-1,-28-27 1,28 27 31,-27-27-32,27 28 1,-28-28 0,1 0-16,27 27 15,0 0 16,-27-27-15,27 28 0,-28-28-1,28 27 1,-27-27-16,0 0 16,27 27 15,-28 1-31,28-1 47,0 1-16,-27-28-15,27 27-1,0 0-15,0 1 16,0-1-1,0 0 17,0 1-32,0-1 31,27-27-15,-27 27-1,28-27 32,-28 28-47,27-28 16,0 0 15,-27 27-31,28-27 16,-28 27-1,27-27 1,-27 28-1,27-28 1,1 0 15,-1 0-15,-27 27 15,28-27-15,-1 0-1,0 0 17,1 0-1,-1 0-15,0 0-16,1 0 31,-1 0-16,0 0 17,1 0-17,-1 0 1,0 0 0,28 0-16,-28 0 15,1 0-15,27 0 16,-28 0-16,0 0 15,1-27 1,-1 27-16,0 0 16,1 0-1,-1-28-15,0 28 16,28 0-16,-28 0 16,1-27-16,-1 27 15,55-27-15,-54 27 16,26-28-16,-26 28 15,-1 0-15,0 0 16,1 0 0,-28-27-16,27 27 15,0-27 1,1 27-16,-1 0 16,-27-28-1,55 1 1,-28 0-1,1 27 1,-28-28-16,27 28 16,-27-27-16,0 0 15,27-1-15,-27 1 16,28 27 0,-28-28-16,0 1 15,0 0 1,0-1-1,0 1 1,0 0 0,0-1-1,0 1-15,0 0 16,0-1 0,0 1-1,-28 27 16,28-27-31,-27-1 32,0 1-17,-1 0 17,1 27-17,-1-28-15,1 1 16,0 27 31,-1 0-32,28-28-15,-27 28 16,0 0 15,-1 0 16,1 0 47,0 0-79,-1 0 1</inkml:trace>
  <inkml:trace contextRef="#ctx0" brushRef="#br0" timeOffset="139749.23">22348 13732 0,'-27'0'281,"27"-28"-281,-27 1 15,-1 27 1,28-27-16,-27 27 16,-1 0-1,-26-28 17,26 1-32,28 0 15,-54 27 16,26-28-31,1 28 16,27-27 0,-27 27-16,27-27 15,-28 27 1,1 0-16,27-28 16,-27 28-1,27-27 1,-28 27-1,28-28-15,-27 28 16,0 0 31,27-27-31,-28 27-1,28-27 1</inkml:trace>
  <inkml:trace contextRef="#ctx0" brushRef="#br0" timeOffset="141152.25">21965 13321 0,'-27'-27'94,"27"0"-63,-27 27-15,27-28 0,-28 28-1,1 0 48,0 0-32,-1 0 0,28 28 47,-27-28-31,27 27 63,0 0-63,0 1-1,0-1-30,0 0 0,0 1-1,0-1 1,0 1 0,0-1-16,0 28 15,0-28 1,27-27-1</inkml:trace>
  <inkml:trace contextRef="#ctx0" brushRef="#br0" timeOffset="151390.46">21281 20406 0,'-27'-27'46,"27"-1"-30,0 1 62,-27 27-78,27-27 16,-28 27-16,28-28 15,-27 1 1,0 27-16,-1 0 31,1 0 32,0 0-48,-1 27 1,28 1 0,-27-28-1,27 27-15,0 0 16,0 1 0,0-1-1,0 0 1,27 1 46,1-28-62,-28 27 32,27-27-32,-27 28 15,0-1 1,27-27-16,1 0 15,-1 0-15,-27 27 16,0 1 0,0-1-1,27-27-15,-27 27 32,0 1-17,28-28-15,-28 27 16,0 0-1,0 1 32,-28-28-31,1 0 0,-28 0 15,28 0-16,0 0-15,-1 0 16,1 0 0,27-28 140</inkml:trace>
  <inkml:trace contextRef="#ctx0" brushRef="#br0" timeOffset="152270.32">21035 20187 0,'28'0'32,"-1"0"-1,0 0-15,1 0-1,-1 28 1,0-28-16,1 0 15,-1 0-15,0 0 16,1 0-16,-1 0 16,1 0-16,-1 0 15,0 0 17</inkml:trace>
  <inkml:trace contextRef="#ctx0" brushRef="#br0" timeOffset="155381.24">21528 18683 0,'0'27'109,"0"1"-77,-28-1-17,28 0-15,0 1 16,-27-1-16,27 0 16,0 28-1,0-28-15,0 1 16,-27-28-16,27 27 15,0 0 1,0 1 0,0-1 15</inkml:trace>
  <inkml:trace contextRef="#ctx0" brushRef="#br0" timeOffset="156207.43">21364 18820 0,'0'-28'15,"27"28"-15,0 0 16,1 0 0,-28-27-16,27 27 15,0 0 1,-27-27 0,28 27-16,-1 0 15,0 0 1,1 0-1,-28-28-15,27 28 16,0 0 0,-27-27-16,28 27 62</inkml:trace>
  <inkml:trace contextRef="#ctx0" brushRef="#br0" timeOffset="156958.37">21500 18929 0,'28'0'47,"-1"27"-32,0-27 1,1 0-16,-1 0 16,28 0-16,-28 0 15,0 0-15,28 0 16,-27 0 0</inkml:trace>
  <inkml:trace contextRef="#ctx0" brushRef="#br0" timeOffset="-51499.13">17233 18300 0,'27'0'94,"1"0"-63,-1 0-15,0 0-1,1 0 17,-28-27-17,27 27 1,1 0 0,-1 0-1,0 0 1,1 0-1,-1 0-15,0 0 16,1-28 0,-1 28-1,0 0 1,1 0-16,-1 0 16,0 0-1,1 0 1,-1 0-1,-27-27-15,27 27 16,1 0 0,-1 0-16,1 0 15,26 0 1,-26 0-16,-1 0 16,28 0-16,-28 0 15,0 0 1,1 0-16,-1 0 15,0 0 17,1 0-17,-1 0-15,1 0 16,-1 0 0,0 0-1,1 0 1,-1 0-1,0 0 17,1 0 15,-1 0-47,0 0 15,1 0 32,-1 0-31,0 0 15,1 0-15,-1 0-1,0 0 16,1 0-15,-1 0 0,1 0 31,-1 0 109,0 0-94</inkml:trace>
  <inkml:trace contextRef="#ctx0" brushRef="#br0" timeOffset="-50561.73">18628 18054 0,'356'-28'375,"-630"165"-375,192-246 15,410 81 126,-355 28-125,0 0-1,-28 28 1</inkml:trace>
  <inkml:trace contextRef="#ctx0" brushRef="#br0" timeOffset="-49082.21">18573 18081 0,'28'0'47,"-1"0"-31,0 0-1,1 0 1,-1 0-16,1 0 15,-1 0 1,0 0 0,1 0-1,-1 0-15,0 0 63,-27 27-48,28-27 1,-1 0 15,-27 28-15,27-28-16,1 0 31,-1 54-15,0-54-1,1 0-15,-56 0 141,28 28-110,-27-28-15,-28 0 0,55 27-16,-27-27 15,0 0-15,-28 28 16,28-1-1,-1 0-15,-26 1 16,-1-1 0,55 0-16,-28-27 15,1 0 1,0 28-16,-1-28 16,1 0-1,27 27-15,-27-27 16,-1 0-1,28 27 1,-27-27-16,0 0 31,27 28 16</inkml:trace>
  <inkml:trace contextRef="#ctx0" brushRef="#br0" timeOffset="64164.51">10066 1915 0</inkml:trace>
  <inkml:trace contextRef="#ctx0" brushRef="#br0" timeOffset="74407.61">16823 19886 0,'0'-27'109,"0"0"-77,0-1-17,-28 28 1,1 0-16,0 0 31,27-27-31,-28 27 16,1-27-1,0 27 1,-1-28 31,1 28-16,0 0-31,27-27 16,-28 27-1,1 0 1,-1 0 0,1 0-1,0 0-15,-1 0 16,1 0 15,27-27-31,-55 27 16,28 0-1,-28 0 1,28 0 0,0 0-1,-1 0 1,28-28-16,-27 28 15,0 0-15,-1 0 16,-27 0 0,28 0-1,-82 0 17,81 0-32,1 28 15,0-28 1,-1 0-1,1 0 1,27 27-16,-27 0 16,-1-27-1,1 0-15,0 28 16,-1-28 0,1 0-1,27 27-15,-28 0 16,28 1-1,-27-28-15,0 27 16,27 0 0,0 1-1,-28-28 1,28 27-16,0 0 0,-27 1 16,27-1-16,0 1 15,0-1 1,0 0-16,0 1 15,-27-28 1,-1 0-16,28 27 16,0 0-1,0 1 1,0-1 0,0 0-1,0 1 1,0-1-1,0 0 1,0 1 15,0-1 32,0 0-63,28-27 31,-1 0 0,-27 28-31,27-28 16,1 0 15,-28 27-31,27-27 16,0 28-1,-27-1-15,28-27 16,27 0 0,-28 27-1,0-27 1,1 0-16,-1 0 16,0 0-1,-27 28-15,28-28 16,-1 27-1,0-27 1,1 0 15,-28 27 1,27-27-32,0 0 15,-27 28 1,28-28-1,-1 0 1,0 0 0,1 0-16,-1 0 15,-27 27 1,28-27 0,-1 0-1,0 27 1,28-27 15,-28 0-15,1 0-16,-1 0 15,0 0 1,1 0 0,-1 0-1,0 0 1,1 0-1,26 0 1,-26 0-16,-1 0 16,1-27-16,-1 27 15,-27-27 1,27 27-16,1 0 16,-1 0-1,0 0 1,-27-28-16,55 1 31,-28 27-15,-27-27-16,28 27 31,-28-28-15,27 28-16,0-54 31,1 26-16,-28 1 1,27 27-16,-27-28 16,0 1-1,0 0 1,0-1-16,0 1 16,0 0-1,0-1 1,0 1-1,0-28 17,0 28-1,0 0-15,0-1-1,0 1 1,0 0-1,-27-1 1,27 1 0,-55-1-1,55 1 1,-27-28 15,27 28-15,-28 27-1,28-27 1,-82-1 15,82 1-15,-27 27-16,0 0 31,-1 0-15,1 0 31</inkml:trace>
  <inkml:trace contextRef="#ctx0" brushRef="#br0" timeOffset="-179251.57">15564 19914 0,'0'-28'140,"0"1"-124,0 0 0,0-1-1,0 1 1,0 0 0,-27-28-16,27 28 15,0-1-15,-27-26 16,27 26-1,0 1-15,0-1 16,0 1-16,0 0 16,-28-1-16,28 1 15,0 0 1,-27 27 0,27-28-1,0 1-15,0 0 16,0-1-1,0 1 1,0 0-16,0-1 16,0 1-1,0-1-15,0 1 16,0 0 0,0-1-1,0 1 1,0 0-1,0-1 17,0 1-17,0 0 17,0-1-32,0 1 15,0 0 16,27 27-15,-27-28 0</inkml:trace>
  <inkml:trace contextRef="#ctx0" brushRef="#br0" timeOffset="-178032.33">15264 18902 0,'328'-301'407,"-656"602"-376,683-602-31,-355 328 140,28-27-140,-28 27 16,0 1-16,27-1 16,-27 1-1,27-28-15,1 27 32,-28 0-17,0 1 1,27-28-1</inkml:trace>
  <inkml:trace contextRef="#ctx0" brushRef="#br0" timeOffset="-160202.89">17151 20133 0,'0'-28'31,"0"1"16,-27-28-16,-1 55-15,1-55-16,0 28 0,-1 0 15,1-1 1,0 1-16,-1 27 15,1-55-15,-110-27 32,137 55-17,-27 27 1,-1 0 0,1 0-1,27-27 1,-27 27-1,-1-28 1,-26 1-16,-1 27 16,-27-27-16,27-1 15,-27 28-15,27-27 16,1 27-16,26 0 16,1 0-16,0 0 15,-1 0 16,1 0-15,-1 0-16,1 0 16,-28 0-1,1 0-15,-138 82 16,138-55 0,-1 28-16,27-55 15,-26 55-15,26-28 16,-54 28-16,55-1 15,0-54 1,-1 28-16,1-28 16,27 27-1,0 0 1,-27 1-16,27-1 16,-28-27-1,28 28-15,-27-1 16,0 0-16,27 1 15,-28 26 1,28-26-16,0-1 16,0 0-16,-27 1 15,27 54 1,-28-82-16,28 27 16,0 0-1,0 1-15,0-1 0,0 1 16,0-1 15,28 0-15,-28 1-16,27-1 15,1 0 1,-1 1 0,0-1-16,28 28 15,0-55 1,-28 54-16,0-54 15,55 28-15,-54-1 16,26 0-16,1-27 16,27 55-16,-27-27 15,27-28-15,0 0 16,55 0 0,-28 0-16,-27 0 15,0 0-15,-27 0 16,0 0-16,-28 0 15,28 0-15,-28 0 16,1 0 0,26 0-1,-26 0 1,26 0 0,-26 0-16,81-28 31,-82 28-31,28 0 0,-55-27 15,28 27-15,-1-28 16,0 1-16,-27 0 16,55-28-16,-28 0 15,28 1-15,27 26 16,-27-26-16,-28-1 16,28 0-1,-55 28 1,0-1-1,0 1-15,0-28 16,0 1-16,0-28 16,27 54-16,1-26 15,-28-1-15,0 28 16,0-1-16,0 1 16,0-1-16,0 1 15,0 0-15,0-1 16,0 1-16,0 0 15,-28 27 1,1-28 0,-1 1-1,1 27 1,0-27 0,-1 27-16,1 0 15,0 0 1,-1 0-16,1 0 15,0 0-15,-1 0 16,1 0-16,-28 0 16,28 0-1,0 0 1,-1 0-16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69.47675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1-12-14T08:04:36.797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1997 848 0,'-28'0'110,"28"55"-110,-27-1 15,27 1-15,0 0 16,-27 27-16,27-27 16,-55 81-1,55-81-15,-27-28 16,-1 28-16,28 0 15,-54-28-15,26 28 16,28-28 0,0 1-16,0-1 15,-27 0 1,27 28-16,0-28 16,-27 28-1,27-28-15,-28 1 16,28-1-16,0 0 15,0 1 1,0-1-16,0 1 16,-27-1-1,27 0 1</inkml:trace>
  <inkml:trace contextRef="#ctx0" brushRef="#br0" timeOffset="1271.82">2079 930 0,'0'27'78,"0"1"-63,0-1-15,0 55 16,0-54-16,0-1 16,0 28-1,0-1-15,0 28 16,0-27-16,27 0 16,1-1-16,-28-26 15,0-1-15,0 1 16,0 26-16,27-26 15,0 26 1,-27-26 0,0 26-16,0-26 15,0-1-15,28 28 16,-28-28 0,0 28-16,0-28 15,0 1 1,0-1-16,0 28 15,0-28-15,0 28 16,0-28 0,0 0-1</inkml:trace>
  <inkml:trace contextRef="#ctx0" brushRef="#br0" timeOffset="1975.77">1751 1723 0,'0'-27'62,"27"27"-46,0 0-16,1 0 15,-1 0 1,0 0-16,28 0 16,0 0-16,0 27 15,-28-27-15,28 0 32,-28 0-32,-27 28 0,27-28 15,1 0 16,-1 0 1,0 0-17,1 0 1</inkml:trace>
  <inkml:trace contextRef="#ctx0" brushRef="#br0" timeOffset="3576.03">2544 930 0,'27'0'31,"1"0"-15,-1 0-16,0 0 15,1 0 1,-1 0 0,0 0-1,28 0-15,-28 0 16,1 0-16,54 0 15,82 55 17,-137-55-17,-27 27 313,0 28-312,0-28-16,0 28 16,0 27-16,0-27 15,0-1-15,0 1 16,0 0-16,0-28 16,0 0-16,0 1 15,0-1 1,0 1-16,0-1 15,0 0 1,0 28 0,0-28-1,0 1-15,0-1 16,0 0-16,0 1 16,0-1-1,-27-27-15,0 27 16,-1-27-1,1 0 1,27 28-16,-27-28 16,-28 0-1,28 0 1,-1 0-16,1 0 16,-1 0-16,1 0 15,-28-28-15,28 28 16,27-27-1,-27 27-15,-1 0 32,28-27 15</inkml:trace>
  <inkml:trace contextRef="#ctx0" brushRef="#br0" timeOffset="4222.25">3556 1313 0</inkml:trace>
  <inkml:trace contextRef="#ctx0" brushRef="#br0" timeOffset="4862.26">3474 1669 0</inkml:trace>
  <inkml:trace contextRef="#ctx0" brushRef="#br0" timeOffset="6358.3">1258 2325 0,'0'27'47,"28"-27"-47,-1 0 16,0 0-1,1 0 1,26 0-16,1 0 15,55 0-15,-28 0 16,0 0-16,0 0 16,27 0-16,-27 0 15,28 0-15,26 0 16,165 0 0,-219 0-1,-54 0 1,-1 0-16,0 0 0,1 0 15,-1 0 1,0 0-16,1 0 0,-1 0 16,28 0-16,0 0 31,-28 0-31,0 0 16,1 0-16,-1 0 15,0 0 1,1 0-16,-1 0 15,0 0 1,1 0 0,-1 0-1,0 0 1,1 0 0,-1 0-16,1 0 15,-1 0 1,0 0-1,1 0 1,-1 0-16,0 0 16,1 0-1,26 0 1,-26 0 0,-1 0-1,0 0-15,1 0 31,-28 28-31,27-28 0,28 0 16,-28 0 0,1 0-1,-1 0-15,0 0 16</inkml:trace>
  <inkml:trace contextRef="#ctx0" brushRef="#br0" timeOffset="31688.05">4924 6018 0,'54'0'63,"1"0"-63,0 0 16,27-27-16,0 27 15,0-28-15,0 28 16,28-27-16,-1 27 15,-27 0-15,0 0 16,-27 0-16,-1 0 16,-26 0-16,-1 0 15</inkml:trace>
  <inkml:trace contextRef="#ctx0" brushRef="#br0" timeOffset="32607.95">5580 6100 0,'-27'0'16,"27"27"31,0 1-32,0 26-15,0 1 16,-27 27-16,-1-27 16,1 27-16,27-27 15,0-1-15,-28 1 16,28 0-16,-27-55 15,27 27-15,0 0 16,0 1-16,0-1 16,0 1 46,0-1-46,0 0-1,0 1 1</inkml:trace>
  <inkml:trace contextRef="#ctx0" brushRef="#br0" timeOffset="34040.01">5991 6209 0,'0'28'16,"0"-1"-1,0 0-15,0 55 31,0-54-31,0-1 16,0 1-16,0-1 16,-28 0-1,28 1 1,0-1-16,-27 0 16,27 1-16,-28-1 15,28 0-15,-27-27 16,27 28-16,-27-1 31,27 0-31,0 1 16,0-1 15,0 1 31,0-1-46,27-27 15,28 0-15,-28 0-16,1 0 16,26 0-16,1 0 15,54 27 1,-54-27-16,27 0 0,0 28 15,-27-28-15,0 0 16,-28 0-16,28 0 16</inkml:trace>
  <inkml:trace contextRef="#ctx0" brushRef="#br0" timeOffset="34743.35">6045 6401 0,'28'0'31,"-1"0"-15,0 0-1,83 0 1,-83 0-16,28 0 16,-1 0-1,-26 0 1,-28-28 78</inkml:trace>
  <inkml:trace contextRef="#ctx0" brushRef="#br0" timeOffset="35440.08">6073 6073 0,'27'0'15,"0"0"1,1 0-1,-1 0 1,0 0-16,28 0 16,0 0-1,-28 0 1,0 0 0,1 0-16,-1 0 15,28 0 1,-28 0-16,1 0 15,26 0-15,-26 0 16,26 0-16,-26 27 16,26-27-16,1 0 15</inkml:trace>
  <inkml:trace contextRef="#ctx0" brushRef="#br0" timeOffset="36681.25">7194 6127 0,'-27'0'16,"27"-27"-16,-28 27 15,1 0 1,27-27 15,-27 27 16,-1 0-16,1 0-15,0 0 0,-1 0 15,28 54 31,0-26-46,0 26-16,0-26 16,0-1-16,0 0 15,55 1 1,27 54-16,-27-27 31,82 136 0,-110-164-15,0 1-16,1 26 16,-1-26-16,-27-1 15,27 1-15,1-1 16,-28 0-16,0 1 16,0-1-16,-28 0 78,1-27-78,-28 0 15,28 28-15,0-28 16,-1 0-16,-27 0 16,55 27-16,-54-27 15,26 0 1,1 0-1,0 0 1,-1 0-16,1 0 16,0-27-1,-28 27 1,28 0 0,27-28-1,-28 28 1,28-27 62</inkml:trace>
  <inkml:trace contextRef="#ctx0" brushRef="#br0" timeOffset="37768.29">7386 6182 0,'27'0'31,"0"0"-31,1 0 16,-1 0-1,28 0 1,-28 0 0,28 0-1,-28 0-15,0 0 16,56 0-16,-56 27 15,0-27-15,1 0 16,26 0-16,-26 0 16,-1 0-16,28 0 15,-1 0-15,1 0 16,0 0 0,-28 0-16,83 0 15,-56 0-15,1 0 16,-28 0-1,1 0 1,-1 0 0,-54 0 93,27-27-93,-28 27-1,1-27-15</inkml:trace>
  <inkml:trace contextRef="#ctx0" brushRef="#br0" timeOffset="38823.56">8042 6264 0,'0'55'63,"0"-1"-63,-27 1 15,-1 27-15,1-27 16,0 27-16,-1 27 16,1-54-16,27 0 15,-27 0-15,27-28 16,-28 28-16</inkml:trace>
  <inkml:trace contextRef="#ctx0" brushRef="#br0" timeOffset="89880.09">8288 7112 0,'0'-27'109,"-27"27"-109,27-28 31,-27 28-15,-1 0 0,28-27 15,-27 27-15,27-27-1,-27 27 1,27-28-1,-28 28 17,1 0 46,-1 0-47,1 0 0,27 28 32,0-1-63,0 0 15,0 1 17,0-1-1,0 0 0,-27-27-15,-1 0-1,28 28-15,0-1 16,0 0 0,0 1 15,0-1-31,0 1 16,28-28-1,-28 27-15,27-27 16,-27 27-1,27-27 17,-27 28-17,28-28 1,-1 0-16,1 0 47,-1 0-32,0 0 1,1 0-16,-28-28 125,0 1-109,0 0 15,0-1-15,0 1-1,0-1 1,0 1 15,0 0 0,0-1-15,0 1 15,0 0 47,0-1-31</inkml:trace>
  <inkml:trace contextRef="#ctx0" brushRef="#br0" timeOffset="93207.09">4896 7796 0,'28'0'78,"-1"0"-78,0 0 16,28 0 0,0 0-1,0 0-15,-1 0 16,-26 0-16,26 0 15,-26 0-15,-1 0 16,0 0-16,1 0 16,-1 0-16,0 0 15,1 0 1,-1 0-16,1 0 16,-1 0-1,0 0 1,1 0-16,26 0 15,1 0-15,-28 0 16,28 0 0,0 0-1,-28 0 1,0 0 0,1 0-16,-1 0 0,28 0 15,-28 0 1,1 0-1,-56 0 79</inkml:trace>
  <inkml:trace contextRef="#ctx0" brushRef="#br0" timeOffset="94263.09">5443 7905 0,'0'55'0,"0"-28"32,0 28-32,0-28 15,0 1 1,0-1-16,0 1 15,0-1 1,0 0 15,0 1-31,0-1 16,0 0 0,0 1-1,0-1 1,0 0 31</inkml:trace>
  <inkml:trace contextRef="#ctx0" brushRef="#br0" timeOffset="95206.09">6264 7960 0,'0'0'0,"0"27"15,0 55-15,0-27 16,0-27-16,-27-1 16,27 28-16,-28-28 15,1 28-15,27-28 16,-27-27-16,27 27 16,0 1-16,0-1 15,0 0 110,27-27-94,0 0-15,1 0-16,26 0 16,28 0-16,-27 0 15,0 0-15,-28-27 16,28 27-16,-28 0 16,1 0-16,-1 0 15,-27-27-15,27 27 16,1 0 15</inkml:trace>
  <inkml:trace contextRef="#ctx0" brushRef="#br0" timeOffset="96038.16">6373 8097 0,'28'0'16,"-1"0"-1,1 0 1,-1 0-1,0 0 1,1 0-16,-28 27 16,27-27-16,0 0 15,1 0 1,-1 0 15</inkml:trace>
  <inkml:trace contextRef="#ctx0" brushRef="#br0" timeOffset="96742.3">6373 7878 0,'28'0'47,"-1"0"-47,1 0 16,26 0-16,1 0 15,-28 0-15,28 0 16,-28 0-1,1 0 1,-1 0-16,0 0 31</inkml:trace>
  <inkml:trace contextRef="#ctx0" brushRef="#br0" timeOffset="97920.3">7386 7960 0,'-28'0'47,"28"-27"-32,-27 27 1,27-28-16,-27 28 31,-1 0 0,28-27-15,0 0 0,-27 27-16,-1 0 15,1 0 16,0 0-15,27 27 31,0 0-31,0 1-1,0 54-15,0-55 16,27 0-16,0 28 15,-27-27-15,55-1 16,-55 0-16,28 28 16,-1-55-16,-27 27 15,0 1 1,27-1-16,1 0 31,-1-27-31,-27 28 31,0-1 32,-27-27-16,-1 0-32,28 27-15,-54 1 16,26-28-16,1 0 16,-1 27-16,1-27 15,0 0 1,27 27 0</inkml:trace>
  <inkml:trace contextRef="#ctx0" brushRef="#br0" timeOffset="98806.09">7741 7933 0,'28'0'46,"26"0"-30,1 0 0,-28 0-16,28 0 15,0 0-15,-28 0 16,28 0 0,54 0-1,-81 0-15,-1 0 16,0 0-1,1 0 1,-1 0 0,0 0 15,1 0-31,-1 0 16,0 0 15,-27-28 31</inkml:trace>
  <inkml:trace contextRef="#ctx0" brushRef="#br0" timeOffset="99520.34">8152 7987 0,'0'28'0,"0"-1"15,0 0 1,0 1-16,0 27 16,0-1-1,-28 1-15,28 27 16,0-55-16,0 28 16,0-28-16,0 1 15,0-1-15,0 0 16,0 1 46,0-1-46</inkml:trace>
  <inkml:trace contextRef="#ctx0" brushRef="#br0" timeOffset="100719.12">8288 8671 0,'28'0'47,"-1"0"-32,-27-27-15,27 0 16,1 27-16,-1-28 15,0 28 1,-27-27-16,28 27 16,-28-28-1,27 28 1,-27-27-16,27 27 31,-27 27 157,0 1-188,0-1 15,0 1-15,0-1 16,0 137 15,0-109-31,0-1 0,0 1 16,28 27-1,-28 0-15,0-27 16,27-28-16,1 1 16</inkml:trace>
  <inkml:trace contextRef="#ctx0" brushRef="#br0" timeOffset="113216.31">9218 6948 0,'28'0'125,"-1"0"-109,-27-27 0,27 27-16,1 0 15,-1 0 1,0 0 0,1 0-1,-1 0 1,1 0-1,-1 0 1,0 0 31,1 0-47,-1 0 31,-27 27 32,27 0-63,1 1 31,-28-1-31,27-27 31,-27 27-31,0 1 16,0-1-1,0 0 1,0 1 0,0-1-16,0 0 15,0 1 1,0-1 0,0 1-1,-27-28-15,27 27 31,0 0 16,-28-27-31,28 28-16,0-1 16,-27-27-1,27 27-15,0 1 141,0-1-126,27-27 17,1 0-17,-28 27 1,27-27-16,0 0 47,1 0-32,-1 0 64,0 0-33,1 0 33,-1 0-33,-54 0 111,-1 0-110,1 0-32,0 0 16,-1 0 32,1 0-1,0 0-15,27 28 16,0-1-48,0 0 32,0 1 0,0-1-47,27 0 31,-27 1-15,0-1 15,0 1 1,27-28-32,-27 27 31,0 0 0,0 1 0,0-1-31,0 0 16,0 1 15,0-1-15,0 0-1,0 1 17,0-1-17,0 0 1,0 1 0,0-1-1,0 1 16,-27-28-15,27 27 0,0 0-16,-27-27 15,-1 0 17,1 0 14,0 0-14,-1 0-17,1 0 17,0 0 14,-1 0 1,1 0-31,-1 0 46</inkml:trace>
  <inkml:trace contextRef="#ctx0" brushRef="#br0" timeOffset="164230.89">3748 8972 0,'27'0'63,"0"0"-48,28 0 1,54 27-16,1-27 15,27 0-15,27 0 16,-55 0-16,-27 0 16,0 0-1,0 0-15,0 0 0,55 0 32,-110 0-17,28 0-15,0 0 16,54 0-16,28 0 15,0 0-15,-28 0 16,55 0-16,-54 0 16,-1 0-16,1 0 15,-28 0-15,136 0 32,-26 0-32,-83 0 15,1 0 1,136 0-1,-164 0-15,27 0 16,83 28 0,-83-28-16,-27 27 15,28 1-15,27-28 16,-1 27-16,138-27 16,109 55 15,-328-55-16,27 0-15,-28 0 16,83 0 0,-55 0-16,0 0 15,28 0-15,-1 0 16,1 0-16,54 0 16,-28 0-1,-26 0-15,-1 0 0,1 0 16,-28 0-1,54 0-15,-81 0 16,-27 0 0,54 0-1,-28 0-15,-26 0 16,26 0-16,1 0 16,0 0-16,136 27 46,-136-27-46,-28 0 0,1 0 16,-1 0-16,0 0 16,1 0-16,-1 0 15,28 27 1,-28-27 0,1 0-16,-1 0 15</inkml:trace>
  <inkml:trace contextRef="#ctx0" brushRef="#br0" timeOffset="-190038.08">7522 5279 0,'0'-27'78,"-27"27"-62,-28-27-1,28-1 1,0 28-16,-55-27 15,54 0-15,1 27 16,-1 0 0,1 0-16,-28 0 15,28 0 1,-28-28 0,28 28-16,0 0 15,-55 0-15,54 0 16,1 0-16,0 0 15,-28 0-15,0 0 16,28 0-16,-28 0 16,0 0-16,1 0 15,-1 0-15,-27 0 16,54 0-16,-26 0 16,-1 0-16,0 0 15,28 0-15,-28 0 16,1 0-16,-1 0 15,0 0-15,-54 0 16,27 28-16,0-28 16,0 27-1,27 0-15,0-27 16,0 55-16,-27-28 16,55-27-16,-28 28 15,28-1-15,-28-27 16,1 27-16,-1 1 15,0-1-15,-27 0 16,27 1-16,-27-1 16,28 28-16,-28 0 15,-1-55-15,29 54 16,26-26-16,-54 26 16,55-54-16,-28 55 15,1-28-15,26 28 16,1 0-16,27-28 15,-55 28-15,28-28 16,27 1-16,-28 26 16,1-26-16,27-1 15,0 28-15,-27-1 16,-28 1-16,28 0 16,-28 54-1,0 28 1,55-82-1,-27-1-15,0 1 16,27 0-16,0 0 16,0-1-16,0-26 15,0-1-15,0 0 16,0 28 0,0-28-16,0 28 15,0-28 1,0 1-1,0-1 1,0 1-16,0 26 16,0 1-1,27-28-15,-27 1 16,27 26-16,1-26 16,-28-1-16,0 28 15,54-1-15,-54-26 16,28 27-16,26-1 15,-54-26-15,55 26 16,-55-26-16,27-1 16,28 55-16,-27-55 31,-28 1-31,0-1 16,27 1-1,0-1 1,1 0-1,-28 1-15,0-1 16,27 0-16,0 1 16,-27-1-16,28 0 15,-28 28 1,27-28-16,0 1 0,-27-1 16,28 0-16,-1 28 15,0-27-15,1-1 16,-1 0-16,28 1 15,-55 26-15,55-54 16,-28 55-16,0-28 16,28 1-16,-28-1 15,1 0-15,-1 1 16,0-28-16,-27 27 16,28-27-16,-1 27 15,0 1-15,1-1 31,-1-27-31,1 0 0,26 28 16,-26-1-16,-1-27 16,55 27-1,-82 1-15,55-28 16,27 54 0,-55-54-16,28 0 15,0 28-15,-28-1 16,0-27-16,1 0 15,-1 27-15,0-27 16,28 28-16,-28-28 16,1 0-16,26 0 15,-26 0-15,-1 27 16,28-27-16,-28 27 16,1-27-16,-1 28 15,0-28 1,1 0-16,26 27 15,1 1-15,-28-28 16,28 27-16,-28-27 16,55 0-16,-54 0 15,-1 0-15,28 27 16,0-27 0,-28 0-1,28 0-15,-28 0 16,55 0-1,0 0 1,0 0 0,28 0-1,-56 0-15,1 0 16,-28 0-16,55 0 16,-27 0-16,-27 0 15,26 0-15,-26 0 16,26 0-16,1 0 15,27 0 1,55 0 0,-28 0-16,137 0 15,-27 0 1,-82 0 15,137 0 0,-220 0-31,1 0 32,0 0-32,-28 0 0,28 0 15,-1 0 1,83 0 0,-27 0-1,-1 0 1,1 0-1,-56 0-15,-26-27 16,26 0-16,-26 27 16,-1-28-16,28 1 15,27-1-15,27-54 32,165-27-1,-220 82-31,1-1 15,-28 28-15,110-164 32,-109 109-17,-1 1-15,0-28 16,1 27-16,-28 0 16,0 1-16,27-1 15,0-27-15,-27 0 16,0 0-16,0 0 0,0 0 15,0-55 1,0 0 0,0 28-1,0-28 1,0-27 0,0 0-1,0-1 16,-27 83-31,-28-219 32,28 274-17,-28-110 1,1-27 0,-56-55-1,28 28 1,0 54-1,27 55 1,1 27 0,54 28-1,-82-28-15,54 55 16,1-54 0,-1 54-16,-26-55 15,-1 28 1,-54-1-1,27-27 1,27 28 0,0 27-16,28-27 15,-1 27-15,-218-28 47,192 28-47,-1-27 0,-27 0 16,-28-1-1,1-26 1,54 54 0,1-28-16,-29 1 15,1 27-15,0-27 16,28 27 0,-28 0-16,0-28 0,27 28 15,27-27-15,-54 27 16,55 0-1,0-27-15,-1 27 16,1 0 0,-28 0-1,28 0-15,-55 0 16,27 0 0,0 0-16,28 0 15,0-28-15,-28 28 16,28 0-1,-1 0 1,1 0-16,0 0 31,-1 0-15,1 0 0,0 0-16,-1 0 15,1 0-15,-1 0 16,1 0-16,0 0 15,-1 0 1,1 0 0,0 0-1,-1 0 1,1 0 0,0 0-1,-1 0-15,1 0 16,0 0-16,-1 0 15,1 0-15,-28 0 16,28 28-16,-1-28 16,1 0-1,-28 27-15,28-27 16,0 0-16,-1 0 16,-26 0-1,26 0 1,1 0-1,0 0-15,-1 0 47,1 0-15,-1 0-17,1 0 1</inkml:trace>
  <inkml:trace contextRef="#ctx0" brushRef="#br0" timeOffset="-121681.53">5061 10203 0,'-28'0'62,"1"0"-15,-1 0-16,1 0 1,0 0-32,-1 0 31,1 0-16,27 27 1,-27-27 0,-1 28-1,1-28 1,0 27 0,-1-27-1,1 0 1,27 27-1,-27-27-15,-1 28 16,28-1 0,-27 1-1,-1-1 1,1 28 0,0-28-1,-1 0 1,1-27-16,27 28 15,0-1-15,-27 0 16,27 1 0,0-1 15,0 0-15,0 1-1,0-1 1,0 0-1,0 1-15,27 27 16,0-28 0,1 28-16,26-28 15,1 28-15,0-28 16,0 28-16,-1-55 16,28 27-16,-27 0 15,0 1-15,0-28 16,-1 0-16,1 0 15,-28 0-15,1 0 16,-1 0-16,0 0 16,1 0-16,-1 0 15,0 0-15,1 0 16,26 0-16,1-28 31,-27 28-31,-1-54 0,0-1 31,1 28-31,-28-1 0,27-26 16,-27-1-16,0 28 16,27-1-1,-27-27-15,28 55 16,-28-27-16,0 0 16,0-1-16,0 1 15,0-28 1,0 28-1,0 0-15,0-1 16,-28 1-16,28 0 16,-27 27-16,27-28 15,-27 28-15,-28-27 32,28 0-17,-1-1 1,1 28-1,-1 0 1,28-27 0,-27 27-16,0 0 15,-1-28 17,1 28-32,0 0 0,-1 0 31,1 0-31,0 0 31,-1 0-15,1 0-1,27-27-15,-27 27 16,-1 0-16,28-27 16,-27 27-16,0 0 15,-1 0 16,1 0-15,-1 0 0,1 0 15</inkml:trace>
  <inkml:trace contextRef="#ctx0" brushRef="#br0" timeOffset="-120934.77">5498 11133 0,'0'0'0,"110"55"15,-83 0 1,0-55-16,28 27 16,-55 0-1,27-27-15,-27 28 32,28-28-32,-1 0 15,0 0 16,-27 27 1</inkml:trace>
  <inkml:trace contextRef="#ctx0" brushRef="#br0" timeOffset="-119600.4">6483 10504 0,'27'0'15,"1"0"1,-1 0 0,-27-27-1,27-28-15,1 28 16,-28-1-16,27-27 16,-27 28-16,27 0 15,1-28-15,-1 28 16,-27-1-16,55-26 15,-28-1 1,-27 28-16,55-1 16,-55 1-1,27 27-15,1 0 16,-1 0 15,0 0-15,1 27 15,-1 1-31,0-28 16,-27 27-16,0 0 15,28 1-15,-28-1 16,27 0-16,-27 1 16,27-1-16,-27 0 15,0 1-15,0-1 16,0 0-1,-27 1 1,0-1 0,-28 1-16,28-28 15,-1 0-15,1 27 16,-28 0 0,55 1-1,-27-28-15,0 0 16,-1 27-1,28 0 1,-27-27 0,27 28 15,0-1-31,0 0 16,0 1-1,0-1 1,0 0-1,0 1 1,27-28-16,1 27 16,26 0-16,-26-27 15,-1 0-15,0 0 16,1 0 0,-1 0-1,0 0-15</inkml:trace>
  <inkml:trace contextRef="#ctx0" brushRef="#br0" timeOffset="-119106.27">6784 11160 0</inkml:trace>
  <inkml:trace contextRef="#ctx0" brushRef="#br0" timeOffset="-117823.27">5361 10996 0,'28'0'63,"-28"28"-63,27-28 16,0 27-1,28 28 1,-27-28-1,-1-27-15,-27 27 16,27-27 0,1 0 31,-28 28-16,27-28-31,-27 27 15,27-27-15</inkml:trace>
  <inkml:trace contextRef="#ctx0" brushRef="#br0" timeOffset="-98114.29">5006 11926 0,'0'28'62,"-28"-1"-46,28 28-16,-54-1 15,26 1-15,-26 27 16,26-27 0,1 0-16,0-1 0,-1 1 15,28-28-15,0 1 16,-27 27 0,27-28-1,0 0-15,0 1 94,0-1-94</inkml:trace>
  <inkml:trace contextRef="#ctx0" brushRef="#br0" timeOffset="-97289.25">5061 12036 0,'0'27'31,"0"0"-31,27 1 16,-27 54-16,27 0 16,1 0-16,-1 0 15,0-27-15,1 0 16,-1 27-16,0-28 16,-27 1-1,28-55-15,-56 0 125,1 0-109</inkml:trace>
  <inkml:trace contextRef="#ctx0" brushRef="#br0" timeOffset="-96663.45">4896 12337 0,'28'0'15,"-28"27"1,54-27-16,-26 0 15,27 0 1,-28 0 0,0 0-1,1 0 48</inkml:trace>
  <inkml:trace contextRef="#ctx0" brushRef="#br0" timeOffset="-95626.41">5498 12118 0,'0'27'62,"0"1"-62,0 54 16,0-55-1,0 0 1,0 1-16,0-1 16,0 0-1,0 1 1,0-1 0,0 0 15,0 1 0</inkml:trace>
  <inkml:trace contextRef="#ctx0" brushRef="#br0" timeOffset="-94153.5">5854 12063 0,'-28'0'15,"1"0"32,27 27-47,-27-27 16,27 28-1,-28-28-15,1 27 16,0 1 0,27-1-1,-55 0 1,55 1-16,-27-1 16,-1 0-1,1 1 1,0-28-1,-1 0 1,28 27-16,0 0 203,0 1-172,28-28-15,-1 0 0,0 0-1,1 0 1,-1 0 0,0 0-16,-27 27 15,28-27-15,-1 27 16,28 1-1,-28-1 1,0-27 0,1 28-1,-1-28 1,-27 27 0,27-27-16</inkml:trace>
  <inkml:trace contextRef="#ctx0" brushRef="#br0" timeOffset="-92865.28">6592 11817 0,'0'-27'15,"28"27"16,-1 0-15,0 0 0,1 0-1,-1 0 1,0 0 0,1 0-1,-1 27 1,1-27-16,-1 27 15,0-27-15,-27 28 16,28-28-16,-28 27 16,0 0 46,-28-27-31,1 28-31,0-28 16,-28 0-16,27 27 16,1 0-1,0-27-15,-1 0 16,28 28 0,0-1 30,0 0-14,0 1-17,28-28 1,-1 27 0,0-27-1,-27 28-15,28-1 16,-1-27-1,-27 27 17,0 1 108</inkml:trace>
  <inkml:trace contextRef="#ctx0" brushRef="#br0" timeOffset="-92282.48">6620 12583 0</inkml:trace>
  <inkml:trace contextRef="#ctx0" brushRef="#br0" timeOffset="-71576.46">4814 13185 0,'0'27'16,"0"0"0,0 55-16,0 0 15,0 1-15,-27-29 16,27 1-16,-27 0 16,27-1-16,0 1 15,-28-28-15,28 1 16,0-1-1,0 1 1,0-1 0,-27-27-1,27 27-15</inkml:trace>
  <inkml:trace contextRef="#ctx0" brushRef="#br0" timeOffset="-70887.44">4705 13486 0,'27'0'15,"1"0"17,-1 0-32,0 27 15,1-27-15,26 0 16,1 0-16,0 0 15,27 27-15,0-27 16,-27 28 0,-28-28-16,0 0 15,1 0 1,-1 0 0,0 0-1,1 0 1</inkml:trace>
  <inkml:trace contextRef="#ctx0" brushRef="#br0" timeOffset="-69943.72">5580 13212 0,'0'27'62,"0"1"-62,0-1 16,0 0-16,0 55 16,-27-27-16,27-27 15,0-1-15,0 28 16,0-28-16,0 0 15,0 1 1,0-1 0,0 0-1,0 1 1,0-1 31,0 0-16,0 1 94</inkml:trace>
  <inkml:trace contextRef="#ctx0" brushRef="#br0" timeOffset="-68784.27">6401 12938 0,'27'0'16,"1"0"15,-1 0 0,-27-27-31,27 27 31,1 0-15,-28-27-16,27 27 16,0 0-1,1 0 1,-1 27 15,-27 0-31,0 1 31,27-28-15,-27 27 0,0 1-1,0-1-15,-27-27 32,27 27-32,-27-27 15,-28 28 1,28-1-16,-28 0 15,0 1-15,55-1 16,-55 0-16,28-27 16,0 28-16,27-1 31,0 0 0,27-27 0,-27 28-31,27-28 16,-27 27-16,28 0 16,27 1-1,-1-1 1,-26 1 0,26-28-1,-26 0 1</inkml:trace>
  <inkml:trace contextRef="#ctx0" brushRef="#br0" timeOffset="-68194.47">6346 13786 0</inkml:trace>
  <inkml:trace contextRef="#ctx0" brushRef="#br0" timeOffset="-63002.46">4705 14552 0,'0'28'125,"-27"-1"-93,27 0-32,0 1 15,-28-1 1,28 0-16,0 1 15,0-1 17,-27-27-17,-1 28 1,1-1 0,27 0-1,0 1 1,-27-28-16,27 27 15,-28 0-15,28 1 16,0-1 0,0 0 46,0 1-46,0-1 31,28-27-47,-1 0 31,0 27-31,1-27 16,27 0-1,-28 0-15,0 0 16,28 0-16,0 0 15,-28 0-15,0 0 16,28 0 0,-28 0-16</inkml:trace>
  <inkml:trace contextRef="#ctx0" brushRef="#br0" timeOffset="-61817.61">5225 14607 0,'0'0'0,"0"27"0,0 1 16,0-1-16,0 28 16,0-28-16,-28 1 15,28-1 1,0 0 0,-27-27-1,27 28 1,0-1-16,0 0 31,-27-27 0,27 28-31,0-1 32,0 0-17,0 1 63,27-28-46,-27 27-17,27-27 1,1 0-1,-28 27-15,27-27 32,0 0 15,1 0-16,-1 0-16,0 0 1,1 0 0,-1 0-1,0 0 63</inkml:trace>
  <inkml:trace contextRef="#ctx0" brushRef="#br0" timeOffset="-60970.42">5252 14799 0,'27'0'31,"1"0"1,-28 27-32,27-27 15,-27 27 17,27-27-32,1 0 15,-1 0 32,0 0 0</inkml:trace>
  <inkml:trace contextRef="#ctx0" brushRef="#br0" timeOffset="-60226.24">5307 14607 0,'27'0'16,"0"0"0,1 27-1,-1-27 1,0 0-16,1 0 15,-1 0-15,1 0 16,-1 0-16,0 0 16,1 0-16,-1 0 15,0 0 1</inkml:trace>
  <inkml:trace contextRef="#ctx0" brushRef="#br0" timeOffset="-59368.57">5826 14634 0,'0'28'46,"0"26"-14,0-26-17,0 27-15,0-28 16,-27 0-16,27 1 16,0-1-1,0 0 1,0 1-1,0-1 32,0 0-15,0 1-32,0-1 31,0 0 31</inkml:trace>
  <inkml:trace contextRef="#ctx0" brushRef="#br0" timeOffset="-57904.24">6182 14607 0,'0'27'78,"0"1"-47,-27-28-31,-1 27 16,1-27-1,27 27 1,-27 1-16,-1-28 16,28 27-1,-27-27 1,0 0-1,27 28 1,-28-28-16,28 27 16,-27-27-1,27 27-15,-28-27 16,1 28 0,0-28-16,-1 27 15,1-27 1,27 27-16,-27-27 0,-1 0 15,28 28-15,-27-28 16,27 27 140,27-27-93,1 0-63,-1 0 31,0 0-15,1 0-1,-1 0-15,0 0 16,1 0 15,-1 0-31,-27 27 31,28-27-31,-1 0 16,0 0 0,-27 28-1,28-1-15,-1-27 16,0 0 0,-27 27-1,28-27-15,-28 28 16,27-28-1</inkml:trace>
  <inkml:trace contextRef="#ctx0" brushRef="#br0" timeOffset="-55257.38">4678 15838 0,'0'27'47,"0"1"-47,0-1 16,0 28-1,0-1-15,0 1 16,-28 27-16,1-27 16,-1 0-16,28-28 15,0 28-15,0-28 16,0 0 0,0 1-1,0-1 1,-27-27-16,27 27 15,0 1 1,27-28 109,1 0-125,-1 0 16,55 0-16,0-28 15,-27-26 1,0-1-16,-1 28 16,1-28-16,0 28 15,-28-1-15,1 28 16,-28-27-16,27 27 15,0 0 1,-27-27 0,28 27-1</inkml:trace>
  <inkml:trace contextRef="#ctx0" brushRef="#br0" timeOffset="-53953.51">5553 15893 0,'-27'0'16,"-1"0"-16,1 0 31,-1 0-15,1 0-1,0 0 1,-1 0-16,28 27 16,-54 0-16,26-27 15,1 28-15,0-1 16,-1 0-1,1-27 1,27 28-16,-27-28 16,-1 27-16,28 1 15,-54-28-15,26 27 32,1-27-32,-1 27 0,1-27 15,27 28 1,-27-28-16,27 27 15,-28-27-15,28 27 32,-27-27-32,0 28 15,-1-28 1,1 0 0,27 27-1,0 0 1,-27-27-16,-1 28 31,1-28 0,0 0 1,27 27-17,0 0 79</inkml:trace>
  <inkml:trace contextRef="#ctx0" brushRef="#br0" timeOffset="-53199.83">4978 16194 0,'28'0'31,"-1"0"1,1 0-17,-28 27-15,54 0 16,-26 28-1,-1-28 1,0 1 0,1-1-1,-1-27-15,-27 27 16,27-27-16,1 0 16,-1 0-1,-27 28-15,27-1 47,-27 0-31,28-27-1,-28 28 1,27-28-16</inkml:trace>
  <inkml:trace contextRef="#ctx0" brushRef="#br0" timeOffset="-52192.22">5881 16221 0,'-27'0'15,"-1"0"16,1 0 16,27-27-47,0-1 16,-27 28-16,-1 0 16,1 0-1,0 0 1,-1 0-1,1 0-15,0 0 16,27 28 0,-28-28-1,28 27 1,0 0 0,0 1-1,0-1 1,0 0-1,0 1 1,28-1 0,-28 0-1,27-27-15,0 0 16,1 0 0,-28 28-1,27-28-15,0 0 16,1 27-1,-1-27 1,0 0 0,1 0 46</inkml:trace>
  <inkml:trace contextRef="#ctx0" brushRef="#br0" timeOffset="-51400.25">5744 15920 0,'28'0'62,"-1"0"-46,-27 27-1,27-27 1,-27 28-16,28-28 16,-1 0-16,0 0 15,1 0 16,-1 0 1,1 0-17,-28-28-15,27 28 32,-27-27-32,27 27 15,-27-27 1,28 27-16</inkml:trace>
  <inkml:trace contextRef="#ctx0" brushRef="#br0" timeOffset="-50336.45">6373 15783 0,'28'0'62,"-28"-27"-62,27 0 31,1 27-31,-1-28 16,0 28 15,1 0-15,-28 55 15,27 0-31,-27-28 16,0 0-16,0 28 15,0-28-15,0 1 16,0-1-16,0 0 16,0 1-16,0-1 15,0 1 17,0-1-1,-55 0-16,55 1-15,-54-1 16,54 28 0,-28-55-1,28 27 1,0 0 15,0 1 0,0-1-15,55-27 0,-28 27-1,1-27-15,-1 0 16,0 28-16,1-28 16</inkml:trace>
  <inkml:trace contextRef="#ctx0" brushRef="#br0" timeOffset="-49873.44">6483 16659 0,'0'-55'93,"27"0"-77,1-54-16,26-1 16,1-54-16</inkml:trace>
  <inkml:trace contextRef="#ctx0" brushRef="#br0" timeOffset="-48176.8">6483 14470 0,'27'0'63,"1"0"-47,-1 0 30,0 0-14,1 0-17,-1 0 1,0 0 0,1 0-1,-28 28 1,0-1-1,0 0 17,0 1 15,0-1-32,0 0 1,0 1-1,-28-28 1,28 27-16,-27-27 31,27 27-15,-27-27 0,27 28-1,-28-1 1,28 1 15,0-1 16,0 0-47,0 1 47,28-28-16,-28 27-15,27-27-1,0 0 17,-27 27-32,28-27 15,-1 28 16</inkml:trace>
  <inkml:trace contextRef="#ctx0" brushRef="#br0" timeOffset="-47217.44">6538 15236 0</inkml:trace>
  <inkml:trace contextRef="#ctx0" brushRef="#br0" timeOffset="-42672.41">4021 11215 0,'0'-27'63,"0"-28"-47,0 0-16,0 1 15,0 26 1,0 1-1,0 0-15,0-1 16,0-26-16,0-1 16,0 27-16,0-26 15,0 26-15,0 1 16,0 0 0,0-1-1,0 1 1,0 0-1,0-1-15,0 1 16,0-28-16,0 28 16,0-55-1,0 54 1,0 1 0,0 0-16</inkml:trace>
  <inkml:trace contextRef="#ctx0" brushRef="#br0" timeOffset="-41504.84">3748 10695 0,'0'-27'47,"0"0"0,27 27-47,-27-28 15,27 1-15,28-28 16,-28-27-16,1 28 16,26-1-16,-26 0 15,-1 0-15,28 1 16,-55 26-16,27-26 16,0-1 15,1 28-31,-1 27 265,1 0-249,-28 27 0,0 28-16,0-28 15,27 28-15,0 27 16,1-28-16,26 1 16,-54-27-16,28 26 15,-1-54-15,-27 28 16</inkml:trace>
  <inkml:trace contextRef="#ctx0" brushRef="#br0" timeOffset="-35312.34">3912 12665 0,'0'-27'187,"0"-1"-171,0 1-1,0 0-15,0-28 16,0 27-16,0 1 16,0-28-16,0 28 15,0-28 1,0 28-1,0 0-15,0-1 16,0 1 0,0 0-1,0-1 1,0 1 0,0-1-1,0 1 48,0 0-32,0-1-15</inkml:trace>
  <inkml:trace contextRef="#ctx0" brushRef="#br0" timeOffset="-34016.24">3693 12391 0,'0'-27'15,"27"27"1,-27-27 0,0-1-16,0 1 15,28-28 1,-28 28-1,27 27 1,-27-27-16,0-1 16,0 1-1,27-1 1,1 28-16,-28-27 16,0 0-16,27-1 15,-27-26-15,0 26 16,27 1-1,1 27 235,-1 0-234,-27 27 0,27 1-16,-27-1 15,28-27 1,-1 55-16,0-1 16,1-26-1,-1-1 1,0 1-16,1-28 62,-28 27-62,0 0 172</inkml:trace>
  <inkml:trace contextRef="#ctx0" brushRef="#br0" timeOffset="-29024.51">3720 13814 0,'0'-28'171,"0"1"-155,28 0 0,-28-1-16,0 1 15,27-55-15,-27 27 16,0 28-16,27 0 16,-27-28-1,0 27-15,28 1 0,-28-28 16,0 28-16,27-28 31,-27 28-31,0 0 16,0-1 31</inkml:trace>
  <inkml:trace contextRef="#ctx0" brushRef="#br0" timeOffset="-27632.43">3693 13513 0,'0'-27'94,"0"-1"-79,0 1-15,27-28 16,-27 0-16,28 1 16,-1 54-16,-27-82 15,0 54 1,27 28-16,-27-27 16,0 0-1,0-1 1,0 1 15,28 27 125,-1 0-109,0 0 0,-27 27 16,28-27-48,-28 28 32,0-1-16,0 0 1,27 28-32,-27-28 15,27 55-15,-27-27 16,28-28-16,-28 28 15,0-27 1,0-1-16,27-27 47,-27 27-16,27-27-15,-27 28 31</inkml:trace>
  <inkml:trace contextRef="#ctx0" brushRef="#br0" timeOffset="-22824.17">4021 14908 0,'-27'0'234,"-1"0"-187,28-27-31,0-1-1,0 1 1,0 0 0,0-1-1,0 1 1,0-1 0,0 1-1,0 0 1,0-1-16,0 1 15,0 0 1,0-1 0,0 1-1,28 0 1,-28-1 0,27 1-1,-27 0-15</inkml:trace>
  <inkml:trace contextRef="#ctx0" brushRef="#br0" timeOffset="-21488.42">3884 14525 0,'0'-27'62,"0"-1"-30,0 1-17,28 27-15,-28-27 16,27 27 0,-27-28-16,27 1 15,-27-28-15,28 55 16,-28-27-16,27-1 15,0 1 1,-27 0 0,28 27 109,-1 0 31,0 0-125,-27 27-15,28-27-16,-1 27 15,-27 1 1,28-28 0,-1 27-1,-27 1-15,27-28 16,-27 27 0,28-27-16,-28 27 15</inkml:trace>
  <inkml:trace contextRef="#ctx0" brushRef="#br0" timeOffset="-15984.41">3884 16522 0,'0'-28'141,"0"1"-126,0 0-15,0-28 16,0 28 0,0-1-16,0 1 0,0 0 15,0-28 1,0 28-16,0-1 0,0-26 15,0-1 1,0 0-16,0 28 16,0-1-16,0-26 15,0 26 1,0 1 0,0 0-16,0-1 15,0 1 1,-27 27 140,0 55-125</inkml:trace>
  <inkml:trace contextRef="#ctx0" brushRef="#br0" timeOffset="-14993.32">3693 15920 0,'0'-27'63,"0"-1"-48,0 1 1,0-28-16,0 28 15,0 0-15,27-1 16,1 28-16,-28-54 16,0 26-16,27 28 15,-27-27-15,0-1 16,27 1-16,1 0 16,-28-1-1,27 28 32,0 0 94,-27 28-126,28-28-15,-1 27 16,0 28 0,1-55-16,-1 0 15,-27 27-15,27-27 16,-27 55-16,28-55 15</inkml:trace>
  <inkml:trace contextRef="#ctx0" brushRef="#br0" timeOffset="-1624.22">9847 5690 0,'0'-28'63,"-27"28"-32,0-54-31,-1 26 15,28 1-15,-82-28 16,55 0 0,-55 1-1,55 54 1,-1-55-16,1 55 16,-28-27-16,-27-28 15,27 0 1,1 55-16,-1-54 15,-27 26-15,0 28 16,0-54-16,0 26 16,0-27-16,27 28 15,-27 0-15,27 27 16,28-28-16,-28 1 16,0 27-16,1-27 15,-1-1-15,0 28 16,1 0-16,-28 0 15,27 0-15,-27 0 16,27 0 0,-27 0-16,27 0 0,-27 0 15,27 0-15,-27 0 16,0 0-16,0 0 16,-27 0-16,27 0 15,0 0-15,0 0 16,0 0-16,0 0 15,0 0-15,-1 0 16,1 0-16,0 0 16,0 0-16,0 28 15,27-28 1,-27 0-16,0 0 16,28 0-16,-28 0 15,0 0-15,-1 0 16,29 0-16,-56 27 15,83-27-15,-28 27 16,28-27-16,-28 28 16,-27-28-16,27 0 15,1 0-15,-1 27 16,0-27-16,1 27 16,-56 1-16,56-28 15,-29 0-15,1 27 16,28-27-16,-28 28 15,27-1-15,0-27 16,-27 55-16,27-55 16,1 27-16,26 28 15,-54-28-15,55 28 16,-28-28-16,1 28 16,-1-28-16,27 28 15,-26-28-15,26 1 16,28 26-16,-54-26 15,54 26-15,-55-26 16,28 26-16,-1 1 16,1 27-1,-28-27-15,28 27 16,27 27 0,-27-27-16,-1 0 15,1 0-15,27-27 16,-28 27-16,28 0 15,0 0-15,0 0 16,-27 1-16,27-1 16,0 0-16,0-28 15,0 28-15,0-27 16,0 27-16,0-27 16,0 27-16,0-27 15,0 54-15,27-54 16,1-28-16,-1 28 15,1 27-15,26-55 16,-54 28-16,55 0 16,-28-28-16,1 0 15,-1 1-15,28-1 16,-28 28 0,0-28-16,55 55 31,-54-82-31,54 110 31,0-83-31,-27 28 16,-1 27-16,56-28 15,-56 1-15,1 0 16,0 0-16,27-28 16,-55 28-16,28-28 15,0 0-15,-1 28 16,-26-55-1,27 27-15,-1 1 16,1-1-16,-28 0 16,28 1-16,0-28 15,-55 27-15,54-27 16,-26 28-16,-28-1 16,54-27-16,-26 27 15,-1 1 1,55-1-16,-54 0 0,-1-27 15,55 28-15,-55-1 16,1 0-16,26-27 16,-26 0-16,-1 28 15,55-1 1,-54 0 0,26-27-16,1 28 15,0-28-15,-28 0 16,55 27-16,-27 1 15,-28-1-15,0-27 16,28 0-16,0 27 16,0-27-1,-1 28-15,1-28 16,27 27-16,0-27 16,0 27-16,0 1 15,28-28-15,-1 0 16,28 27-1,-55 0 1,0-27-16,-27 0 16,-1 28-16,-26-28 15,26 0-15,1 0 16,27 0-16,28 0 16,-28 0-16,27 0 15,1 0-15,-1 0 16,28 0-16,-28 0 15,-27 0-15,28 0 16,-1 0-16,0 0 16,-26 0-1,-1 0-15,-28 0 16,1 0-16,0 0 16,-1 0-16,1 0 15,-27-28-15,26 28 16,1 0-16,-28-27 15,28-28-15,27 55 16,-55-27-16,28 0 16,0 27-16,0-28 15,-28 1-15,28 0 16,-28-1-16,0 1 16,28-1-16,-28 1 15,28 0-15,0-28 16,-28 28-16,28-1 15,-28 1-15,1-28 16,26 28-16,1 0 16,-28-28-16,1 0 15,26 0-15,-26 1 16,54-28 0,-28 27-1,-26 28-15,-1-28 16,28 0-16,-28 0 15,28-27-15,0 0 16,-28 0-16,110-219 31,-110 192-31,1-55 16,-1 27-16,-27-27 16,0 55-16,0 26 15,0 29-15,0 26 16,0-54-16,0 28 15,0-1-15,-27 0 16,27 1-16,0-29 16,-28 1-16,1 0 15,-55-54-15,0-29 16,27 29-16,-27 26 16,0 1-16,54 54 15,1 0-15,0 1 16,27 26-16,-28 1 15,1 0-15,27-1 16,-55 1-16,55 0 16,-109-55-1,54 27 1,1 55-16,-56-82 16,28 27-16,27 28 15,-27-28-15,28 55 16,26-27-16,1-1 15,-28 28 1,28-27 0,-1 27-1,-26-27 1,-28-1-16,0 28 16,27 0-16,-27 0 15,0-27-15,27 0 16,0-1-16,1 28 15,-1 0-15,28-27 16,-1 27-16,-26 0 16,26-28-1,-27 28-15,1 0 0,-83-27 32,82 0-32,1 27 15,-28-28-15,27 28 0,0-27 16,-27 0-1,0 27-15,27-28 16,1 28-16,-1 0 16,28 0-16,-56-27 15,29 0-15,-28 27 16,0-28-16,0 28 16,-1-27-16,1 27 15,0 0-15,28 0 16,-1 0-16,0 0 15,-27 0-15,55 0 16,-28 0-16,28 0 16,-28 0-16,-27 0 15,27 0-15,1 0 16,-28 0 0,-55 0-1,82 0-15,0 0 16,1 27-16,-1-27 15,0 28-15,0-28 16,1 27-16,26-27 16,-26 0-16,-1 27 15,0-27-15,28 28 16,-82-28 0,54 0-1,-27 54-15,0-54 16,27 0-1,0 0-15,28 28 16,-28-28-16,1 27 16,26 0-16,-27-27 15,1 28-15,26-1 16,-26-27-16,-1 28 16,-27-1-16,55 0 15,-83 1 1,55-1-16,28-27 15,-28 27-15,28 1 16,0-28-16,-1 0 16,1 27-16,0-27 15,-1 27-15,28 1 16,-27-28 0,0 0-16,-1 0 15,28 27-15</inkml:trace>
  <inkml:trace contextRef="#ctx0" brushRef="#br0" timeOffset="5263.6">7495 11024 0,'27'0'110,"1"0"-95,-1 0 1,0 0 0,1 0-1,-1-28-15,28 1 16,-28 27-1,1 0-15,-1-27 0,0 27 16,1 0 0,-1 0-1,-27-28-15,27 28 16,1-27 0,-1 27-16,0-27 15,1 27 1,-1-28-16,0 28 15,-27-27-15,28-1 16,-1 1 0,-27 0-1,28-1-15,-28 1 0,27 27 16,-27-27-16,27-1 16,1-26-16,-28 26 15,27 1-15,0-28 16,1 28-16,-28 0 15,27-28-15,-27 27 16,27 1-16,-27-28 16,0 28-16,0 0 15,28-28 1,-28 28-16,0-1 16,0 1-1,0 0 1,0-1 31</inkml:trace>
  <inkml:trace contextRef="#ctx0" brushRef="#br0" timeOffset="6358.94">8152 10312 0,'0'-27'15,"27"27"48,0-27-47,1 27-1,26-28-15,-26 1 16,-1 0-16,28-1 15,-55 1-15,27 0 16,0 27-16,1-55 16,-1 28-16,-27-1 15,27 1-15,1 0 16,-28-1 0,27 28-16,-27-27 15,28 27-15,-1 0 110,-27 82-17,0-55-77,0 55-16,0-54 16,0 26-16,0 1 15,0 0-15,0-1 16,0-26-16,0-1 15,0 1 1,0-1 93,0 0-93</inkml:trace>
  <inkml:trace contextRef="#ctx0" brushRef="#br0" timeOffset="7862.59">7112 13568 0,'0'0'0,"27"0"15,1 0-15,26 0 16,-26-28-16,-1 28 15,28-27-15,-28 0 16,1 27-16,-1 0 16,28-28-1,-1 1-15,1-1 16,0 1 0,-1 0-16,1-28 15,55 28-15,-1-28 16,0-27-1,-54 55-15,0-28 0,0 0 16,-1 28 0,-26-1-16,26 1 15,-54 0-15,28-1 16,-28-26-16,54 26 16,-26 1-16,26-55 15,-26 27-15,27 1 16,-28-1-16,28-27 15,-28 27-15,28 0 16,-28 1-16,-27-1 16,27 0-16,1-136 31,-28 136-31,0 0 16,0-27-16,0 55 15,0-28-15,0 28 16,27-28-16,-27 28 15,0-1-15,0 1 16,0 0 0,0-1-16,0 1 15,0-28 1,0 28-16,0-28 16,0 28-16,0 0 15,0-1 1,0 1-1,0-1-15,0 56 141</inkml:trace>
  <inkml:trace contextRef="#ctx0" brushRef="#br0" timeOffset="8825.59">8726 11653 0,'0'-28'31,"0"1"-15,0 0-1,0-28-15,0 28 16,0-1-16,0 1 16,27 27-16,-27-55 15,28 28 1,-28 0-16,0-1 16,27 1-1,0-55 1,1 54-1,-28 1-15,27 27 16,0 0 0,1 0-1,-28-27 1,27 27-16,0-28 16,1 28-1,-1 0 16,-27-27 1,28 27-32,-28 27 125,0 28-125,0 0 15,0 27-15,0-27 16,0-28-16,0 55 16,0-55-16,0 1 15,0-1-15,0 28 16,0-28-16,0 0 15,0 1-15,0-1 32</inkml:trace>
  <inkml:trace contextRef="#ctx0" brushRef="#br0" timeOffset="10509.59">7276 14744 0,'28'0'31,"-1"0"-15,0 0-1,28 0-15,82 0 16,-28-28-1,1 1-15,-28 0 0,0 27 16,0-28 0,0 1-16,0 0 15,-27-1-15,-1 1 16,1 0-16,0-1 16,-28 1-16,28 27 15,27-55-15,-27 1 16,-1-29-16,56 29 15,-28-1-15,0-27 16,0 27-16,-27 1 16,-1-1-16,-26 0 15,26 28-15,-26-1 16,-1 1-16,28-28 16,-1 1-1,-54-1-15,28 0 16,-1 1-16,1-1 15,-1-27-15,0 0 16,1 27-16,-1-27 16,28 0-16,-28 27 15,-27-27-15,27 27 16,1 1 0,-28 26-16,27-54 0,0 28 15,1 26 1,-28-54-16,0 27 15,27-27-15,-27 0 16,27 0-16,-27 0 16,28-27-16,-28 54 15,0-27-15,0 55 16,0-28-16,0 0 16,0 28-16,0 0 15,0-28 1,0 27-16,0-26 15,0-1-15,0 0 16,0-27-16,0 28 16,0-1-16,0 28 15,0-28-15,0 27 16,0 1-16,0-28 16,0 28-1,0 0-15,-28-1 16,28 1-16,0 0 15,0-1 1,0 1 0,-27 27-16</inkml:trace>
  <inkml:trace contextRef="#ctx0" brushRef="#br0" timeOffset="11583.59">9574 11188 0,'27'-28'47,"1"28"-47,-28-27 16,27-28-1,0 1-15,1-28 16,-1 27 0,0 0-16,28-27 0,-28 55 15,-27-1 1,28-26-16,-1 26 15,-27 1 1,0 0-16,0-1 16,0 1-1,0 54 110,28 1-109,-28-1-16,0 0 16,27 28-16,-27-28 15,27 1-15,-27 26 16,55-26-16,-28 27 15,1-28-15,-28 0 16,27 1-16,0-1 16,-27 0-16,28-27 15,-1 55 1,0-28 0,-27 1 15</inkml:trace>
  <inkml:trace contextRef="#ctx0" brushRef="#br0" timeOffset="14902.66">7276 16330 0,'28'0'141,"-1"0"-125,-27-27-1,27 27-15,28-27 16,-28 27 0,28 0-16,-28 0 15,1 0 1,-1-28-16,0 28 15,1 0-15,-1 0 16,28 0-16,0 0 16,-28-27-16,28 27 15,27-27-15,0 27 16,-55-28-16,28 28 16,0-27-16,-1 0 15,-26-1-15,-1 28 16,0-27-16,1 27 15,26-28-15,-54 1 16,28 27-16,26-55 16,1 28-16,-28 0 15,110-55 1,-82 54 0,0-26-16,54-1 0,-54 28 15,-1-1-15,1 1 16,27-28-1,-27-27 1,27 0 0,-27 27-16,-28 1 15,28 26-15,-28-54 16,83-27 0,-56 54-16,1 0 15,0 28-15,-28-28 16,55-27-1,-55 27-15,1 1 16,-1-28-16,110-247 31,-137 193-15,27 54-16,1 0 0,-28 27 16,0 28-16,0-1 15,0-27-15,0 28 16,27 0-1,-27-1-15,0-26 16,0-1-16,0 0 16,0 28-1,0-28-15,0 0 16,0-27 0,0 0-16,0-82 15,0 82-15,27 0 0,1 27 16,-1 1-1,-27-28-15,0 27 16,0 28-16,0-55 16,27 54-16,-27 1 15,28-1-15,-28 1 16,0 0-16,0-1 16,27 28-1,-27-27-15,0 0 0,0-1 16,27 1-16,1-28 15,-28 1-15,27-1 16,1 0-16,-28 28 16,27-55-16,0 54 15,1-26-15,-28-1 16,0 28-16,0-28 16,0 28-16,27-1 15,-27 1-15,0-1 16,27-26-1,-27 26-15,0 1 0,0 0 16,28-1-16,-28 1 16,0-28-16,27 28 15,-27 0 1,0-1-16,0 1 16,0-28-16,0 28 15,0-1-15,0 1 16,0 0-16,27-1 15,-27 1-15,28 0 16,-28-1-16,0 1 16,0 0-1,0-1-15,0 1 16,0 0 0,0-1-1,0 1 1,0-1-1,0 1 1,0 0 0,0-1-16,0 1 15,0 0 17,0-1-1,-28 28 63,1 0-48,27 28 1,0 26-31</inkml:trace>
  <inkml:trace contextRef="#ctx0" brushRef="#br0" timeOffset="15856.8">10340 11106 0,'0'-28'125,"27"28"-125,1-27 31,-28 0-31,54-1 0,-26 1 16,26-55 0,1 27-16,-28 0 15,55-27-15,-54 28 16,-1-1-16,0 28 15,-27-28-15,28 28 16,27-1-16,-55 1 16,27 0-16,0-28 31,-27 27-31,28 28 78,-1 0-62,-27 28-1,27-28 1,-27 27-16,55 1 16,-28 26-16,1 1 15,-1 0-15,28-1 16,-28 1-16,28-28 15,-28 1 1,1-1-16,-28 0 16,27-27-16,-27 28 15</inkml:trace>
  <inkml:trace contextRef="#ctx0" brushRef="#br0" timeOffset="17567.66">12063 8288 0,'0'-27'46,"0"0"-46,0-28 16,0 0-16,0 0 16,0 1-16,27-28 15,1 0-15,-1 0 16,-27-1-16,28 1 16,-1-27-16,28-28 15,-28 28-15,-27 54 16,27 0-16,-27 1 15,0 26-15,28 1 16,-28 0-16,0-28 16,0 28-1,27 27 1,-27-55-16,0 28 16,0-1-1</inkml:trace>
  <inkml:trace contextRef="#ctx0" brushRef="#br0" timeOffset="18830.63">11899 7194 0,'27'0'0,"-27"-27"16,28-1-16,26 1 15,1-28-15,0 28 16,-28-28-16,28 1 16,-55 26-16,27 1 15,1 0-15,-28-1 16,27 1 0,-27-1-1,0 1 1,27 27-16,-27-27 15,28 27 110,-1 0-125,0 0 47,-27 27-47,28-27 16,-28 27 0,27-27-16,0 28 15,-27-1-15,28 1 16,-1-1-16,-27 28 15,28-1-15,-1 1 16,0 0-16,1-1 16,-1-26-16,-27-1 31,27 0-31,-27 1 109,28-28-77</inkml:trace>
  <inkml:trace contextRef="#ctx0" brushRef="#br0" timeOffset="22135.8">14388 5416 0,'0'27'47,"0"1"-32,0-1 1,0 1-1,0-1-15,0 0 16,0 28 0,-27 54-1,0-81 1,27-1-16,0 28 16,0-28-1,0 0-15,0 28 16,0-27-1,0-1 1,0 0 0,0 1-1,0-1 1,0 0 31,0 1 0,0-1 15,0 0-15,0 1-31,-28-28-1,28 27-15,0 0 16,0 1 0,0-1-1,0 0 16,0 1-31,0-1 16,0 1 15,0-1-15,0 0-16,0 1 16,0-1-1,0 0 1,0 1-1,0-1 1,0 0 0,0 1 31</inkml:trace>
  <inkml:trace contextRef="#ctx0" brushRef="#br0" timeOffset="23991.63">15346 5471 0,'-28'0'62,"1"0"-15,27 27-47,-27-27 16,-1 0-1,28 28 1,-54-1-16,26 0 16,-27 1-16,28-28 15,0 27-15,-1 0 16,1-27-16,0 28 15,-1-28 1,28 27 0,-27-27-1,27 27 1,-27-27 0,-1 28-1,1-28 1,0 27-1,27 0 1,-28-27 0,1 0-1,-1 28 1,28-1-16,-27-27 16,0 27-1,-1-27-15,1 28 16,0-28-1,27 27 1,-28 1-16,1-28 31,0 0-31,27 27 0,-28-27 16,28 27 0,-27-27-16,0 0 15,-1 28 16,28-1 126,28-27-142,-1 0 1,0 0 0,-27 27-16,55-27 15,-28 0 1,28 0-1,-28 28-15,1-28 16,-1 0-16,28 27 16,-28-27-16,28 27 15,27 1-15,-27-1 16,-1-27-16,1 55 16,0-55-16,-28 27 15,28 0-15,-28-27 16,55 28-16,-27-28 15,0 0-15,-28 27 16,28 1 0,-1-28-16,-26 0 15,27 27-15,-28-27 16,0 27-16,28 1 16,-28-28-1,1 0-15,-28 27 16,27-27-16,0 0 15,-27 27 1,28-27 0</inkml:trace>
  <inkml:trace contextRef="#ctx0" brushRef="#br0" timeOffset="24719.82">16248 5416 0,'0'27'16,"0"1"-1,0-1-15,0 55 16,0-27 0,0 0-16,0 27 15,0 0-15,0 0 16,0 0-16,0-27 15,0-1-15,0 28 16,0-27-16,0 0 16,0-28-16,0 0 15,0 1-15,0-1 16,0 1-16,0-1 16,0 0-1,0 1 1,-27-28 62,0-28-31,-1-26-47,28-29 15</inkml:trace>
  <inkml:trace contextRef="#ctx0" brushRef="#br0" timeOffset="25911.6">15811 5526 0,'0'-28'15,"27"28"1,0-55 0,-27 28-1,28 27 1,-28-27-16,27 27 16,0 0-1,1 0 1,-1 0-16,0-28 15,28 28-15,-27-27 16,-1 27-16,55-27 16,-55-1-16,1 28 15,26 0-15,-54-27 16,28 27-16,-1-27 16,0 27-16,1 0 15,-1 0 16,28 0-31,-55 27 16,27-27 0,1 27-16,-1 1 15,0-28 1,-27 27-16,28-27 16,-28 27-16,27-27 15,0 0 1,-27 28-16,0-1 15,0 0 48,0 1-47,0-1-1,0 1-15,0-1 16,0 28-1,-27-55 1,0 27-16,-1-27 16,1 0-16,0 0 15,-83 55 1,83-55-16,-28 0 16,-27 27-16,82 0 15,-27-27-15,-1 0 16,1 28-16,0-28 15,-1 27 17,1-27-17,0 0 1,27 27 0</inkml:trace>
  <inkml:trace contextRef="#ctx0" brushRef="#br0" timeOffset="26758.82">17233 5361 0,'0'0'15,"0"55"-15,0 27 0,-27-27 16,27 27-1,-28 0-15,28 27 16,-27-27 0,27-27-16,-27 0 15,27 0-15,0-28 16,-28 55-16,28-55 16,0 1-16,0 26 15,-27-26 1,27-1-16,-27 28 0,27-28 15,0 1-15,0-1 16,0 28-16,-28-28 16,28 0-16,0 1 15,0-1-15,0 0 47,0 1 0,-27-28 47,0 0-79,-1 0-15,1 0 32</inkml:trace>
  <inkml:trace contextRef="#ctx0" brushRef="#br0" timeOffset="37446.49">14169 12501 0,'0'27'78,"0"1"-47,0 54-31,0-55 16,0 0-16,-27 55 16,27 0-1,0-54 1,0 26 0,-27-26-16,27-1 15,-28 1-15,28 26 16,-27 1-1,27-28 1,-27 28-16,27 0 16,0-28-16,0 28 15,0-28-15,-28 28 16,28-28-16,-27-27 16,27 28-16,-27-28 125</inkml:trace>
  <inkml:trace contextRef="#ctx0" brushRef="#br0" timeOffset="38550.6">13814 12446 0,'27'0'16,"1"0"-1,-1 0 1,0 0-16,1 0 31,-1 0-15,0 0-1,1 0 1,-1 0 0,0 27-16,1 1 15,-1-28-15,-27 27 16,27-27-16,-27 28 16,28-28-1,-1 27-15,-27 0 0,27-27 16,-27 28-1,28-28-15,-28 27 16,27-27-16,1 27 16,-1 1-1,28-1 1,-28 0 0,-27 1-1,27-28-15,-27 27 0,0 0 47,-54 1-16,26-1-31,1-27 16,-28 0-16,0 27 16,28-27-16,-28 28 15,1-28-15,-28 0 16,27 0-16,28 0 15,-1 0-15,-26 27 16,26-27-16,1 0 16,-28 0-16,28 0 31,-1 0-15,28 28 62</inkml:trace>
  <inkml:trace contextRef="#ctx0" brushRef="#br0" timeOffset="39215.69">14990 12747 0,'-27'27'16,"-1"28"-16,1 54 15,0-26-15,-1-1 16,28 0-16,-54 0 15,26 0 1,28 55 0,-27-110-16,-1 28 0,28-28 15,0 0 1,-27 1-16,27 26 31,-27-54-31,27 28 16,0-1-1</inkml:trace>
  <inkml:trace contextRef="#ctx0" brushRef="#br0" timeOffset="39943.7">14033 14470 0,'0'28'16,"-28"26"0,28-26-16,-27 26 15,27 1-15,-27 0 16,-1 27-16,28 0 15,0-27-15,-27 27 16,27-28 0,-27-26-16,-1 27 15,28-1 1,0-26 0,0-1 15</inkml:trace>
  <inkml:trace contextRef="#ctx0" brushRef="#br0" timeOffset="43199.49">4541 9574 0,'-28'0'16,"1"0"-1,0 0 1,-1 0-1,1 0-15,0-27 16,-28 27-16,0 0 16,-27-28-16,0 28 15,27 0-15,-27 0 16,55-27-16,-28 27 16,28-27-1,-82 27-15,81 0 16,-27 0-16,1 0 15,-28 0-15,27 0 16,0 27-16,-27 0 16,27-27-1,1 55-15,-28-55 0,27 55 16,0-28 0,-27 28-16,28-28 15,-29 0-15,1 28 16,28-28-16,-1 28 15,0-27-15,1 26 16,26-26-16,-54 54 16,55-55-16,-28 28 15,28-1-15,-1-26 16,1-1-16,-28 55 16,1 55-1,-1-82-15,28 27 16,-56 54-16,29-53 15,-1 53-15,-27 28 16,0-27-16,0-27 16,27 26-16,0-26 15,28-1-15,-28 1 16,1-1-16,26 0 16,28 1-16,-54 27 15,54-28-15,-55 83 16,28-56-16,27 28 15,-28 28-15,28-55 16,0 27-16,0-27 16,-27 27-16,27-27 15,0-28 1,0 55-16,0-27 16,0 0-16,0 27 15,0 164 1,27-137-16,1 1 15,-1-28-15,28-27 16,-28 0-16,-27-55 16,55 0-16,-1 0 15,-26 55-15,-1-55 16,28 0-16,0 27 16,27 28-1,-82-82-15,82-1 16,-55 1-16,28 0 15,27-1-15,0 1 16,0 27-16,55 0 16,-55-54-16,82 54 15,-27 0-15,-1-28 16,1 28-16,0-54 16,-28 27-16,28-1 15,27-26-15,-54 26 16,54-26-16,-27-28 15,54 0 1,165 0 0,-192 0-16,0 0 15,0 0-15,-27 0 16,27 0-16,-55 0 16,28 0-16,-55 0 15,28 0-15,-28 0 16,27 0-16,0 0 15,56 0-15,-56-28 16,0 28-16,28 0 16,-27 0-16,-1-27 15,-27 27-15,0 0 16,-27 0-16,0 0 16,27-27-16,0-1 15,-28 1-15,28 27 16,-27 0-16,-27-27 15,81-1 1,-82 28-16,1 0 16,-1 0-1,0 0-15</inkml:trace>
  <inkml:trace contextRef="#ctx0" brushRef="#br0" timeOffset="46511.81">9410 5526 0,'-28'0'31,"1"-28"0,0 28-31,-1-27 16,1-1-1,0 28 1,-28-54-16,0 54 16,-27-28-16,27-26 15,-27 54-15,0-28 16,28-26-16,-28 54 16,-28-28-16,55 1 15,-54 0 1,82 27-16,-28 0 15,0 0 1,1 0-16,-1 0 16,0 0-16,-27-28 15,-55 1-15,28 27 0,-28-27 16,-27 27 0,0 0-16,0 0 15,54 0-15,28 0 16,0 0-16,28 0 15,-29 0-15,29 0 16,-28 0-16,0 27 16,0-27-16,-1 55 15,-26-1-15,-28 1 16,28-28-16,-55 28 16,0 0-16,27-1 15,27 1-15,28-27 16,0-1-16,0 0 15,28 1 1,-56 26-16,28-26 16,0-1-16,55 0 15,-28 1-15,0-28 16,1 54 0,26-54-16,-27 28 0,1 26 15,26-26-15,-26 27 16,-1-1-16,28-26 15,-28 26 1,28 1-16,-28 0 16,28-1-16,-28 1 15,27 27-15,1-27 16,-28 0-16,55 27 16,-27 0-16,0 0 15,-1 27-15,28-27 16,0 0-16,-27 28 15,27-28 1,0 0-16,0-27 16,0-1-16,0 1 15,0-28-15,27 28 16,1 0-16,-28-28 16,27 28-16,-27-28 15,27 1-15,-27 54 16,0-55-16,55 55 15,-28-55-15,1 55 16,27-27-16,-28-27 16,28 54-16,-1-55 15,1 28-15,0-1 16,81 28 0,-81-54-1,27-1-15,137 83 16,-82-83-1,-28 28-15,55-1 16,-54 1-16,218 27 31,-164-27-31,-27-28 0,136 0 16,-136 1 0,-27-1-16,-28 1 15,0-28-15,0 27 16,-27-27-16,27 27 15,54 1-15,-26-1 16,54 0-16,0 1 16,28-1-16,-1 0 15,-27 1-15,-27-1 16,0-27-16,-55 0 16,-28 0-16,-26 0 15,-1 0-15,28 0 16,-28 0-16,28 0 15,0 0-15,27 0 16,27 0-16,1 0 16,54 0-1,-55 0-15,-27 0 0,0 0 16,0 0 0,0 0-16,-27 0 15,0 0-15,27 0 16,-27-27-16,-1 27 15,56-55-15,-28 28 16,-28-1-16,28-54 16,28 55-16,-55-28 15,-1 28-15,1-28 16,0 28-16,-55-55 16,54 54-16,-54 1 15,28 0-15,-1-1 16,0-26-16,1 26 15,-1-26-15,28-29 16,-28 1-16,28 0 16,-28 28-16,1-1 15,26-164 17,-54 164-32,28 1 0,-28 26 15,27-54-15,-27 0 16,0 27-16,0-27 15,0 0-15,0 0 16,0 0 0,0 0-16,-27 0 15,27 27-15,0 1 16,0 26-16,0-26 16,0 26-16,0 1 15,0 0-15,0-55 16,0 27-16,0 0 15,-28-54-15,1-1 16,0-54-16,-28 0 16,28 27-16,-1 55 15,28-27-15,-27 27 16,27 27 0,-27-27-16,27 55 15,-28-1-15,1 1 16,-55 0-16,0-28 15,0 0-15,-55-27 16,0 0-16,28 27 16,27 1-16,-28 54 15,56-28 1,-1 1-16,27 27 16,-26 0-16,-1 0 15,0 0-15,1-27 0,-1-1 16,-27 28-1,0-27-15,0 27 16,-28-28-16,-26 28 16,53 0-16,1 0 15,0 0-15,28 0 16,-1 0-16,-27 0 16,0 0-1,27 0-15,0 0 16,-27 0-16,0 0 15,-27 0-15,27 0 16,-28 0-16,28 0 16,0 0-16,-27 28 15,54-28-15,0 0 16,1 27-16,-1-27 16,0 0-16,1 0 15,-28 0-15,27 0 16,-27 0-16,0 0 15,27 0-15,-27 0 16,27 0-16,-27 28 16,27-28-16,1 27 15,-1 0-15,28-27 16,-1 0 0,1 0-16,0 0 31,-1 0-16</inkml:trace>
  <inkml:trace contextRef="#ctx0" brushRef="#br0" timeOffset="201949.71">4623 6811 0,'-28'0'110,"1"0"-95,0 0 1,27 28 0,-28-28-1,1 54 1,0-26 0,-1-1-1,28 0-15,-27 1 16,0-1-16,27 28 15,-28-55-15,1 27 16,27 28-16,-27-55 16,27 27-16,-28-27 15,28 27-15,-27-27 16,27 28 0,-27-1-1,27 1 1,-28-28-16,28 54 15,-27-26 1,-1-1 0,28 0-1,-27-27-15,27 28 16,0-1 15,-27-27-31,27 27 188,0 1-188,27-28 31,-27 27-15,55-27-1,-28 0-15,1 0 16,26 0-16,28 0 15,-27 0-15,0 27 16,-1-27-16,-26 0 16,26 0-16,-26 0 15,-1 0 1,1 0-16,-1 0 16,0 0-1,1 0 1,-1 0 15,0 0-15,1 0 15,-1 0 63,-27-27 249,0 0-311,0-1-17,0 1 1,0 0 0,0-1-1,0 1 1,0 0-1,-27 27-15,27-28 16,0 1-16,0 0 31,0-1-31,0 1 16,0-1 0,0 1-1,0 0 1,0-1-1,0 1 1,0 0 0,-28-1-1,28 1-15,-27 0 16,27-1 0,0 1-16,-27 27 15,27-27-15,0-1 16,0 1-1,-28 27-15,28-27 79,-27 27-64,27-28 1,-27 28-16,-1 0 31,28-27-15</inkml:trace>
  <inkml:trace contextRef="#ctx0" brushRef="#br0" timeOffset="-206753.99">18929 1942 0,'0'27'47,"-27"28"-47,-1 0 15,-26 27-15,26 27 16,1-54-16,-28 0 15,55 0-15,-27 27 16,-1 0-16,1-28 16,27 1-16,0-28 15,0 1 1,-27-28 31,27 27-32,0 0 1,0 1 0,0-1-1,0 1 1,54-28 0,-26 27-1,-1 0-15,28-27 16,0 0-16,27 0 15,27 28-15,-27-28 16,28 0-16,-28 0 16,27 0-16,-27 0 15,0 0-15,-27 0 16,-28 0-16,28 0 16,-28 0-1,-54-28 141,0 1-124</inkml:trace>
  <inkml:trace contextRef="#ctx0" brushRef="#br0" timeOffset="-205945">18710 2325 0,'28'0'31,"26"0"-15,-26 0-16,163 0 31,-136 0-31,-28 0 16,0 0 0,1 0-1,-1 0 16,1 0 1,-28 27-1,27-27-31</inkml:trace>
  <inkml:trace contextRef="#ctx0" brushRef="#br0" timeOffset="-205144.99">19038 1887 0,'0'0'15,"55"0"-15,0 0 0,27-27 16,27 0 15,-81 27-15,-1 0-16,28 0 15,-28 0 1,0 0 0,1 0-16,-1 0 15,1 0-15,-1 0 16,28 0-16,-28 0 16,0 0-16,1 0 15,-1 0 1</inkml:trace>
  <inkml:trace contextRef="#ctx0" brushRef="#br0" timeOffset="-204082.14">20160 2243 0</inkml:trace>
  <inkml:trace contextRef="#ctx0" brushRef="#br0" timeOffset="-203378.8">20133 2571 0</inkml:trace>
  <inkml:trace contextRef="#ctx0" brushRef="#br0" timeOffset="-186584.91">18820 9191 0,'27'0'78,"28"0"-62,-28 0-1,28 0 1,-1 0-16,1 0 16,-28 0-16,28 0 15,0 0-15,0 0 16,-28 0-16,0 0 16,1 0-1,-28 27-15,27-27 16,0 0-1,-27 28 1,28-28-16,-1 54 16,0-54-16,1 55 15,-1-55-15,1 55 16,-1-28 0,-27 1-1,0-1-15,-27-27 31,-28 27-15,0 1 0,-54-1-16,27 28 0,27-28 15,-27 28-15,-28-28 16,56-27 0,-1 27-16,28-27 15,-1 28-15,1-28 16,0 0-1,27 27 126,27 0-110,0 1-31,28-1 16,54 55-16,1-54 16,54 26-16,0 1 15,-54 0 1,26-28-16,-54-27 15,0 27 1,-54-27 0,-56 0 109,1 0-110</inkml:trace>
  <inkml:trace contextRef="#ctx0" brushRef="#br0" timeOffset="-185986.99">18929 9629 0,'0'0'0,"27"0"15,-27 27-15,55-27 16,-28 0 0,28 27-16,0 1 15,0-28-15,27 27 16,-55-27-16,28 0 16,-28 0-16,28 0 15,-28 0 1</inkml:trace>
  <inkml:trace contextRef="#ctx0" brushRef="#br0" timeOffset="-184881.95">20023 9601 0,'28'28'15,"-28"-1"-15,0 55 16,0 27-16,0-26 16,0-1-16,0-28 15,0 1-15,0 0 16,0-1-16,0 1 16,0-28-16,0-54 93,0-28-61,0 28-32,54-55 15,1 55 1,-28-28-16,1 0 15,-1 1-15,0-1 16,1 0-16,-28 0 16,27 28-16,0-28 15,-27 28-15,0 0 16,0-1 0,28 1-1,-28 0 1,27 27 62,0 27-47,-27 0-15,28 1-16,-1 54 0,1-28 15,-1-26-15,0 26 16,-27 29-16,28-29 16,-1 1-1,0 0-15,28 27 0,-28-55 16,1 0 0,-28 1-16,0-1 15,0 28 1,0-28-1,27 1-15,-27-1 16,0-82 93,0 28-93,-27-55-16</inkml:trace>
  <inkml:trace contextRef="#ctx0" brushRef="#br0" timeOffset="-184359.91">20078 9875 0,'55'27'0,"-1"28"16,1-55 0,27 27-16,0 1 15,0-1-15,-54-27 16,26 0 15,-54-27 32</inkml:trace>
  <inkml:trace contextRef="#ctx0" brushRef="#br0" timeOffset="-183928.98">20652 9629 0,'28'0'16,"-28"-28"-1,54 1 1,-26-28-16,26 28 15,1-55-15,-28 27 16,28 0-16,-27 1 16,-1 26-16,-27 1 15,27 0-15,-27-1 16</inkml:trace>
  <inkml:trace contextRef="#ctx0" brushRef="#br0" timeOffset="-182888.98">21145 9574 0,'0'27'15,"0"1"1,0 26-16,0-26 16,0 26-16,0-26 15,0 26-15,0 1 16,0 0 0,0-28-16,0 1 15,0-1 1,0 0-16,0 1 15,0-1-15,0 28 16,0-28 0,0 0 31,27-27-47,0 28 15,1-28 1,-28 27-1,27-27-15,-27 27 219,0 1-203,0-1 15</inkml:trace>
  <inkml:trace contextRef="#ctx0" brushRef="#br0" timeOffset="-181626.98">21500 9711 0,'-27'0'31,"0"0"-15,-1 0 0,28 27-1,0 0-15,-27 1 16,27-1-16,-27 0 15,-1-27-15,28 28 16,-27-28-16,27 27 16,-55 1-1,28-1 1,-1 0 0,56-27 218,-28 28-218,0-1-16,54-27 15,-26 27-15,54 1 16,27 26-16,-27 1 15,-27-28-15,0-27 16,-1 28-16,1-1 16,0-27-1</inkml:trace>
  <inkml:trace contextRef="#ctx0" brushRef="#br0" timeOffset="-178954.98">21993 9683 0,'0'28'62,"0"26"-62,0-26 16,0 26 0,0 29-16,0-29 15,0 1-15,0-28 16,0 28-16,0 0 16,0-28-16,0 0 15,0-54 126,0-28-126,0 1-15,27-1 16,0 0-16,1 1 16,-28-1-16,27 55 15,-27-28-15,27 1 16,1 0-16,-28-1 16,27 28 15,0 0 31,1 0-46,-1 28 0,-27-1-1,28 0 1,-28 1-1,0-1-15,27 1 16,-27-1-16,0 0 16,27-27-1,-27 28-15,0-1 16,0 0 0,0 1-1,0-1 1,0 0-16,0 1 31,0-1-31,0 0 16,0 1-1,0-1 1,0 0 0</inkml:trace>
  <inkml:trace contextRef="#ctx0" brushRef="#br0" timeOffset="-178376.98">22020 10066 0,'27'0'15,"1"0"1,-1 0 0,0 0-16,55 0 15,-27 0-15,27 0 16,0 0-16,-27 0 15,-28 0 1,1 0-16,-1-27 16,-27 0-1</inkml:trace>
  <inkml:trace contextRef="#ctx0" brushRef="#br0" timeOffset="-177297.97">22622 9711 0,'27'0'15,"1"0"1,-28 27-16,54-27 16,1 27-16,-28 1 15,55-1 1,-27 0 0,-28-27-16,1 0 15,-28 28 16,27-28-15,-27 27 0,27 1-16,-27-1 15,0 0 1,0 1 0,0-1-16,0 0 15,0 1 1,-27-1-1,0-27-15,-1 0 16,1 27 0,0-27-16,27 28 15,-28-28-15,1 0 16,0 0 0,-1 0-16,1 0 15,0 27 1,27 0 15,0 1-15,0-1 15,0 0 0,54 1-31,-26-1 16,-1 1-1,0-1 1,1-27-16,-1 0 16,0 0 31,-27 27-32,0-54 110,-27 27-125,27-27 16</inkml:trace>
  <inkml:trace contextRef="#ctx0" brushRef="#br0" timeOffset="-176560.9">22759 10094 0,'27'0'47,"0"0"-16,28 27-31,-55 0 15,55-27-15,-28 28 16,0-1 0,28 0-16,-55 1 15,55-28-15,-55 27 16,27-27-16,1 0 16,-28 27 30,27-27-30</inkml:trace>
  <inkml:trace contextRef="#ctx0" brushRef="#br0" timeOffset="-127408.88">17315 1313 0,'0'27'16,"0"1"0,0-1-16,0 55 15,-27 0-15,27 0 16,0 28-16,-28-28 16,28 82-16,0-55 15,0 28-15,0 27 16,0-54-16,0-28 15,0 0-15,0 0 16,0-28-16,0 1 16,0-27-16,0 26 15,0 1-15,0 0 16,0-1-16,0 28 16,0 0-16,28 55 15,-1-27-15,28 54 16,27 82-1,-82-164-15,55 0 16,-1 28-16,-26-28 16,-1 0-16,0-28 15,1-26-15,-28 26 16,0 1 0,0-28-16,0 1 15,27 54-15,-27 0 16,27 0-16,-27 27 15,0-26-15,0-1 16,0 0-16,0-28 16,0 28-16,0-27 15,-27 0-15,0 27 16,-28 27-16,28-54 16,-1 54-16,-26 28 15,26-27-15,28-1 16,0 0-16,0 1 15,0-28 1,0-27-16,0 27 0,0 0 16,0-28-16,0 1 15,0 0-15,0 0 16,-27 27-16,27-28 16,0 28-16,-27 55 15,27-55-15,-28 28 16,1-1-16,-1 28 15,1-55 1,0 27-16,27 1 16,0-1-16,-28 28 15,1-28-15,-28 28 16,28-82-16,27 27 16,-27-27-16,-28 27 15,28 27-15,-1-27 16,-26 0-16,26-27 15,28 0-15,-27 27 16,-55 82 0,54-109-1,28-1-15,-27-26 16,0 54-16,27-28 16,-28 28-16,28 28 15,-27-28-15,0 27 16,-1-27-16,28 0 15,-27 0-15,27 28 16,-27-1-16,-1 1 16,1 26-16,27 1 15,-28 0-15,1 0 16,0 54 0,27-109-1,0-27-15,-28 27 16,28-27-16,0 0 15,-27 27-15,0 0 16,27 0-16,-28 27 16,1-27-16,0 55 15,-28-28-15,0 56 16,1-56-16,-1 55 16,0 28-16,-54-1 15,54 0-15,0 1 16,1-1-16,54-26 15,-28 26-15,28-54 16,0 27-16,0-55 16,0 1-16,0-1 15,0 1-15,0-1 16,0 0-16,0-54 16,0 27-16,0-27 15,0 0-15,0 27 16,0 0-16,0 27 15,0 1-15,0-1 16,0 82-16,0 1 16,0-28-1,0 219 1,0-246-16,0 27 16,0-27-16,0-55 15,0 0-15,0 0 16,0 0-16,0 0 15,0 0-15,0-27 16,0 27-16,0 0 16,0-27-16,0-1 15,0 28-15,0-27 16,0 0-16,0 0 16,0-1-16,0-26 15,0 54-15,0-28 16,0 28-16,0 0 15,0 1-15,0-29 16,0 28-16,0-27 16,0 27-16,0-27 15,0 27-15,0 109 32,0-81-32,0-1 0,0 55 15,0 0-15,0 1 16,0-56-16,0 0 15,0-27-15,0 0 16,0-27 0,0 0-16,0 0 15,0-28 1,0 0-16,0 1 16,0-1-1,0 0 1,0 1-1,0-1 1,0 0 0,0 1-1,-27-28 1,27 27-16,0 0 16,0 1-1,0-56 79,0 1-78,-27 0-1,27-1 1,0 1-16,0-55 15</inkml:trace>
  <inkml:trace contextRef="#ctx0" brushRef="#br0" timeOffset="-125386.87">17671 9601 0,'27'0'63,"0"0"-47,1 0-1,26 0-15,-26 0 16,54 0-16,-27 0 15,-1 0-15,-26 0 16,-1 28-16,0-28 16</inkml:trace>
  <inkml:trace contextRef="#ctx0" brushRef="#br0" timeOffset="-121042.1">17616 11489 0,'0'27'62,"27"-27"-46,1 0 15,-1 0-15,0 0-16,1 0 15,-1 0-15,28 0 16,-28 0 0,1 0-16,-1 0 15,0 0 1,1 0 46</inkml:trace>
  <inkml:trace contextRef="#ctx0" brushRef="#br0" timeOffset="-115081.03">18573 11325 0,'28'-28'47,"26"1"-32,1 27 1,0-27-16,0-1 15,-28 28-15,55-27 16,-55-1 0,1 28-1,-1 0-15,0 0 16,1 0 46,-1 0-46,0 0-16,1 55 16,54-55-1,-27 55 1,27-28 0,-55 1-1,0-28-15,-27 27 16,28-27-16,-1 0 47</inkml:trace>
  <inkml:trace contextRef="#ctx0" brushRef="#br0" timeOffset="-114216.09">19038 11270 0,'0'55'32,"0"-1"-17,0 56-15,0-1 16,0-27 0,0 0-16,0 0 15,0 0-15,0 82 16,0-109-1,0-27 1,0-1 15</inkml:trace>
  <inkml:trace contextRef="#ctx0" brushRef="#br0" timeOffset="-113471.13">19750 11461 0,'0'55'63,"0"-28"-63,0 28 15,0 0-15,0 0 16,0-1-16,0 28 16,0 0 15,0-54-31,0-1 47</inkml:trace>
  <inkml:trace contextRef="#ctx0" brushRef="#br0" timeOffset="-111631.19">19695 11379 0,'27'0'47,"1"0"-32,-1 0 1,-27-27-1,27 27 1,1 0-16,-1 0 31,0 0 1,28 0-1,-28 0-16,1 27 1,27-27 0,-28 0-1,-27 28 17,27-28-17,-27 27-15,28 0 16,-28 1 62,27-1-62,-27 0-1,-27-27 1,27 28-1,-28-28 1,28 27 0,-27-27-16,0 0 31,-1 0-15,1 0-16,-1 0 15,1 0 1,0 27-1,-1-27 1,1 0 0,0 0-1,-1 0 1,28 28 15,-27-28-15,0 0-1,27 27 32,-28-27-31,28 28 62,0-1-47,28-27-15,-1 0 0,-27 27-16,27-27 15,1 0-15,-1 28 16,0-1-16,-27 0 15,28 1-15,-1-28 16,0 27-16,1 0 31,-1 1-15,1 26 0,-1-54-16,-27 55 15,27-28 1,1 28-1,-1-27 17,0-28-17,1 27 1,-1-27 15,-54 0 110,27-27-126,-28 27 1,1-28-16</inkml:trace>
  <inkml:trace contextRef="#ctx0" brushRef="#br0" timeOffset="-110279.85">20461 11461 0,'27'0'78,"1"0"-63,26 0 1,-26 0-16,-1 0 16,0 0-1,28 0-15,-28 0 0,1 0 16,26 0 0,-54 28-16,28-28 15,-1 27-15,0 0 16,1-27-1,-28 28-15,0-1 32,0 0 15,0 1-32,0-1 1,0 1-1,0-1-15,-55 0 16,28 1-16,-28-1 16,28 0-16,-1 28 15,1-55-15,0 27 16,-1 1-16,1-28 16,0 0-1,27 27 1,0 0 15,0 1-15,0-1-16,0 0 15,0 1 48,0-1 15,0 1-62,27-28-1,-27 27-15,27-27 16,28 0-16,-55 27 15,55-27-15,-55 28 16,27-28-16,0 27 16,1-27-1,-1 0-15,0 0 16,-27-27 156</inkml:trace>
  <inkml:trace contextRef="#ctx0" brushRef="#br0" timeOffset="-109416.93">20543 11160 0,'27'0'31,"1"0"-15,-1 28-16,0-28 15,28 0-15,-28 27 16,1-27-16,-1 28 16,0-28-16,1 0 15,-1 27-15,-27 0 16,27-27-16,1 0 15,-1 28-15,-27-1 32,28-27-17</inkml:trace>
  <inkml:trace contextRef="#ctx0" brushRef="#br0" timeOffset="-108624.98">20598 11817 0,'27'0'0,"0"27"31,1 1-31,26 26 15,-26-26-15,-1-1 16,28-27 0,-1 27-16,-26 28 15,27-55-15,-28 27 16,0-27 0</inkml:trace>
  <inkml:trace contextRef="#ctx0" brushRef="#br0" timeOffset="-103457.91">17862 13568 0,'28'0'47,"-1"0"-32,0 0 1,-27-28 0,28 28-16,-1 0 15,0-27-15,28 0 16,-28 27-16,28 0 15,-55-28 1,27 28-16,1 0 16,-1 0 15,1 0-31,-1 0 16,0 0-1,1 0 1,-1 0-1,0 0 1,1 0 0,-1 0-1,0 0-15,1 0 32,-1 0-17,-27 28 1</inkml:trace>
  <inkml:trace contextRef="#ctx0" brushRef="#br0" timeOffset="-89438.7">19066 13157 0,'-28'0'125,"28"28"-110,0-1 1,0 28-16,-54 54 15,26-27 1,1-27 0,27 0-16,-27-28 15,27 28-15,0-28 16,-28 0-16,1 1 16,27-1 15,0 0 0,0 1-15,-27-1-1,27 1 1,0-1 0</inkml:trace>
  <inkml:trace contextRef="#ctx0" brushRef="#br0" timeOffset="-88000.73">19066 13294 0,'0'27'78,"27"-27"-78,-27 28 16,27-1-16,28 28 15,0 0 1,0 27-16,-28-28 15,-27 1-15,55-28 16,-28 55 0,0-27-1,-27-27-15,28-28 16,-1 27 0,0 0-1,-27 1 1,28-28-16,-28 27 15,27-27 1,-27 27 0,0-54 77,-27 27-77,27-27 0,0-1-1,0 1 1,0-28-16,0 0 16,0 1-16,27-1 15,-27 0-15,28-27 16,-1 28-16,-27-1 15,27 0-15,-27 0 16,28 1-16,-1 26 16,-27 1-16,27 0 15,-27-1-15,28 28 16,-28-27 0</inkml:trace>
  <inkml:trace contextRef="#ctx0" brushRef="#br0" timeOffset="-83081.9">21418 11817 0,'28'0'219,"-1"0"-188,0 0-16,1 0 1,-1 0 15,0 0-15,-27 27 0,0 1-1,28-28 1,-1 0 15,-27 27-15,27-27-1,1 27 1,-1-27 0,-27 28-16,27-28 15,-27 27-15,28-27 16,-28 27-16,27-27 15,-27 28 1,0-1 15,0 0 47,0 1-46,0-1-17,0 1 17,0-1-17,0 0 1,-27-27-1,27 28 1,-28-28-16,28 27 16,0 0-16,-27-27 15,27 28-15,-27-1 16,27 0 0,-28 1-16,28-1 15,-27 0 1,0 1-16,-1-28 31,28 27-31,0 1 16,-27 26-1,0-54 1,-1 28-16,28-1 16,0 0-16,0 1 15,-27-28 1,0 27-1,27 0 1,-28-27 0,28 28-1,0-1 1,0 0 0,0 1-1,0-1-15,0 0 16,0 1 15,0-1 0,0 1-31,28-1 16,-1 0 0,0-27 15,-27 28 16,28-28-47,-1 0 31,-27 27-31,27-27 16,1 0-1,-1 0 1,0 0-1,1 0 1,-1 0 0,-27-27 77,0-1-77,-27 28-16,-1 0 31,1-27 1,0 0-17,-1 27 1,1-28-1,0 28 48,-1 0-47,1 0 46,27 28-31,0-1 1,0 0-17,0 1 1,0-1-1,0 0 1,-27-27 0,27 28-1,0-1 1,0 0 0,0 1-1,0-1 1,0 0-1,0 1 1,0-1 0,0 0-1,0 1 1,0-1-16,0 1 16,0-1-1,0 0 1,0 1-1,0-1 1,0 0 15,-28-27 1,1 0 14,0 0-14,-28 0-17,27 0 1,-54 0 0,55 0-1,-28 0-15,28 0 16,0 0-16,-1 0 15,1 0 1,0 0-16,-1 0 16,1 0-1,-1 0 1,1 0 0,0 0-1,-1 0 1,1 0-1,0 0 1,-1 0 0,1 0-1</inkml:trace>
  <inkml:trace contextRef="#ctx0" brushRef="#br0" timeOffset="-80258.29">22704 12774 0,'0'28'93,"-27"-1"-77,27 28 0,0-28-1,-28 0-15,28 28 16,-27 0-16,27 0 15,0-28 1,0 0 0,0 1-16,0-1 187,0 0-171,0 1-1,-28-28 1</inkml:trace>
  <inkml:trace contextRef="#ctx0" brushRef="#br0" timeOffset="-78386.29">22649 12747 0,'28'0'0,"-28"27"32,27-27-17,28 28 1,-55-1 0,27 0-16,0 1 15,1-1 1,-1-27-1,0 0 142,1 0-126,-1 0 0,0 0-31,1 0 31,26 0-15,-26 0-16,-1 0 16,1 0-16,-1 0 15,0 0-15,1 0 16,-1-27 0,-27-1-16,27 28 15,1 0 1,-28-27-1,0 0 142,0-1-95,0 1-46,0 54 124,0 1-124,0-1 0,0 0-1,0 1 1,0-1 0,0 0-1,-28-27-15,28 28 16,0-1-1,-27-27 1,27 28-16,0-1 31,0 55 1,-27-82-17,27 55 1,0-28-1,0 0 1,0 1 15,0-1-31,0 0 63,0-81 93</inkml:trace>
  <inkml:trace contextRef="#ctx0" brushRef="#br0" timeOffset="-77601.75">23716 12747 0,'0'27'31,"0"1"-31,0-1 15,0 28 1,0-28-16,-27 55 16,-1-54-1,28 54-15,-27-55 0,0 0 16,27 1-16,0-1 31,0 0-31,0 1 16,-28-1-1,28 0 1,0 1 0,-27-28 93,27-28-93,0 1-1,0-28-15</inkml:trace>
  <inkml:trace contextRef="#ctx0" brushRef="#br0" timeOffset="-76362.25">23524 12856 0,'28'0'0,"-1"0"16,28-27-1,-28 27 1,28-27-1,-28 27 1,1 0 0,-1 0-16,0 0 15,1 0 1,-1 0 0,0 0-16,-27 27 31,28-27-16,-28 27 1,27-27-16,-27 28 16,28-28-16,-28 27 78,0 0-47,-28-27-31,1 28 16,-1-1-16,1-27 15,0 55-15,-1-55 16,-26 0 0,26 0-1,1 0 1,0 0 15,-1 0-31,1 0 16,27 27-1,-27-27 1,27 28 31</inkml:trace>
  <inkml:trace contextRef="#ctx0" brushRef="#br0" timeOffset="-75617.06">23825 12856 0,'28'0'16,"-1"0"15,0 28-15,-27 26-16,55-26 15,-55 27-15,28-1 16,-1-26-16,-27 26 15,0 1-15,27 0 16,1-1-16,-1-26 16,-27 26-16,0-26 15,0-1 1,27-27-16,-27 28 16,0-1-1,-27-27 157,27-27-156,-27-1-16</inkml:trace>
  <inkml:trace contextRef="#ctx0" brushRef="#br0" timeOffset="-74929.52">24345 12747 0,'0'27'31,"0"28"-15,0-28-1,0 110 1,0-27-16,0-28 16,0 0-1,0 0-15,27 27 32,-27-136 93,0-1-110,0 1-15</inkml:trace>
  <inkml:trace contextRef="#ctx0" brushRef="#br0" timeOffset="-73786.59">24318 12829 0,'27'0'63,"0"0"-63,1-27 15,27 27 1,-1 0 0,-26-28-16,-1 28 31,0 0-15,1 0 15,-28 28-16,0-1 17,0 0-1,0 1 0,0-1-15,-55 0-1,28 1 1,-28-1-16,0 1 16,28-1-1,-1 0-15,1 1 16,27-1 46,0 0 1,0 1-32,27-28-31,-27 27 16,28-27-16,-1 0 15,1 55-15,54-55 16,-55 27-16,0 0 16,1-27-16,26 28 31,-26-28-31</inkml:trace>
  <inkml:trace contextRef="#ctx0" brushRef="#br0" timeOffset="-72801.65">24920 12692 0,'27'0'31,"0"0"-31,-27 28 16,28-28 0,-1 54-1,0-54-15,274 82 31,-273-82-15,-1 0-16,28 28 31,-55-1 47,-28-27-62,28 27-16,-27 1 16,-28-1-16,28 1 15,0-1-15,-28 0 16,-55 55 15,83-27-31,0-55 0,-1 27 16,1-27-1,0 0 1,27 55 31,0-28-31,0 1-1,27-1 1,0 0-16,165 138 31,-137-165-15,-28 27-16,0-27 15,28 0 1,0 0 15,-83-27 63,28-1-78,-27 28-16,0-27 15</inkml:trace>
  <inkml:trace contextRef="#ctx0" brushRef="#br0" timeOffset="-72296.12">25056 13103 0,'28'0'47,"26"0"-16,-26 27-31,-1-27 16,28 0-16,0 0 15,-28 0-15,0 0 16,1 0 0,-28-27-1</inkml:trace>
  <inkml:trace contextRef="#ctx0" brushRef="#br0" timeOffset="-71793.06">25220 12473 0,'28'0'47,"-1"0"-32,1 0 1,26 0 0,-26 0-16,-1 0 15,28 28-15,-1-28 16,-54 27 0,28 1-16,-1-28 15,-27 27 1</inkml:trace>
  <inkml:trace contextRef="#ctx0" brushRef="#br0" timeOffset="-71008.8">25740 12829 0,'0'27'16,"0"1"0,0-1-16,0 0 15,0 28-15,0 0 16,0 27 0,0-27-16,0-28 15,0 82 1,0-81-16,0-1 15,0 0 1,0 1 0,0-1-1,0 1 1,0-1 0,0 0-1,28-27 1,-1 0-16,0 0 15,1 0 1,-1 0-16,0 0 0,1 0 16,-1 0-16,0 0 15,1 0 1,-1 0-16,0 0 31,-27-27 16,0 0-31,0-1 15,0 1 31</inkml:trace>
  <inkml:trace contextRef="#ctx0" brushRef="#br0" timeOffset="-70466.38">25740 13157 0,'28'0'46,"-1"0"-30,-27 28 0,27-28-16,1 0 15,-1 0 17,0 0-1,1 0 0</inkml:trace>
  <inkml:trace contextRef="#ctx0" brushRef="#br0" timeOffset="-69754.7">25768 12856 0,'27'-27'0,"0"27"16,28 0-16,0 0 16,-28 0-16,0 0 31,1 0-31</inkml:trace>
  <inkml:trace contextRef="#ctx0" brushRef="#br0" timeOffset="-67842.79">17780 14963 0,'0'27'94,"27"0"-79,28 1 1,27-1-16,0 28 16,-27-55-16,27 0 15,-55 0 1,1 0-1</inkml:trace>
  <inkml:trace contextRef="#ctx0" brushRef="#br0" timeOffset="-65383.9">19038 14990 0,'-27'0'110,"0"0"-95,-28 0 1,28 0-1,-1 0-15,-26 0 16,54 27 0,-28-27-16,28 28 15,-27-28 1,27 27 0,-27-27-1,-1 0-15,28 27 16,-27 28-1,27-27 1,-28 26 0,1-54-16,27 55 15,-27-28 1,27 1 0,0-1-1,0 0 1,0 1-1,0-1 1,0 0 0,0 1-1,0-1 1,27 0 15,0 1-31,1-28 16,-1 27-1,1-27 1,-1 0-16,0 0 16,28 0-16,0 0 15,-1 0-15,1 0 16,54 0 0,-81 0-1,-1 0 1,1 0-16,-1 0 31,0 0-15,1 0-1,-1 0-15,0 0 16,-27-27-16,28 27 16,-1-28-16,0 28 15,-27-27 1,28 27-16,-28-27 15,0-1-15,27 28 16,0-27-16,-27 0 16,28-1-1,-28 1 1,0 0 0,0-1-1,0 1-15,0 0 16,0-1-16,0 1 15,0 0-15,0-1 16,0 1 0,0-1-1,0 1 1,-28 27 0,28-27-1,-27 27 1,0-28-1,-1 1 1,1 0 0,0 27-1,-1-28 1,1 28 0,0 0 15,-1 0-16,1 0 1,0 0 0,-1 0-1,1 0 17,-1 0 14,1 0 33,27 28-79,0-1 15,-27 0 16,-1-27-15</inkml:trace>
  <inkml:trace contextRef="#ctx0" brushRef="#br0" timeOffset="-64384.69">19175 15482 0,'28'28'94,"-1"-28"-79,-27 27-15,27 0 16,-27 1-1,28-28-15,-1 27 16,0 1-16,1-1 16,-28 0-1,54 28 1</inkml:trace>
  <inkml:trace contextRef="#ctx0" brushRef="#br0" timeOffset="-62689.09">17616 16713 0,'0'28'94,"27"-28"-94,1 0 16,26 27 15,-26 0-31,54-27 15,0 0-15,27 28 16,-27-28-16,-27 0 16,0 0-16,0 27 15,-28-27 1</inkml:trace>
  <inkml:trace contextRef="#ctx0" brushRef="#br0" timeOffset="-62032.89">19230 16741 0,'0'27'94,"0"28"-94,0-1 15,-27 56-15,-1 27 16,28-28-16,-55 0 31,55-81-31</inkml:trace>
  <inkml:trace contextRef="#ctx0" brushRef="#br0" timeOffset="-61112.89">19175 16741 0,'28'-28'15,"-1"28"1,28 0-16,-28 0 15,0 0 1,1-27 0,-1 27 46,0 0-46,1 27-1,-28 1 64,27-1-64,-27 0 16,0 1 1,0-1-17,0 0 1,0 1 0,0-1-1,-27-27 16,-1 28-31,1-1 16,-28-27-16,1 27 16,26 1-1,1-28-15,0 0 16,-1 0-16,1 0 16,-1 27-1</inkml:trace>
  <inkml:trace contextRef="#ctx0" brushRef="#br0" timeOffset="-59813.17">19859 15619 0,'27'0'171,"1"0"-171,-1 0 16,-27 28 0,0-1-1,27-27-15,1 0 16,-28 27 0,27-27-16,-54 0 78,27 28-78,-28-28 15,-26 54 1,26-26-16,-26-28 16,26 27-16,1 0 15,-28-27-15,55 28 16,-27-28-16,27 27 31,-27-27-31,27 27 78,27-27-47,-27 28-31,27-28 16,1 27-16,-1 0 16,0-27-16,28 55 15,0-55-15,-28 28 16,28-1-16,-28-27 16,-54 0 93,27-27-93</inkml:trace>
  <inkml:trace contextRef="#ctx0" brushRef="#br0" timeOffset="-59232.17">19722 15729 0,'28'0'31,"-1"27"-31,0 0 16,55 28-1,-54-55 17</inkml:trace>
  <inkml:trace contextRef="#ctx0" brushRef="#br0" timeOffset="-57608.9">18601 16440 0,'-28'0'63,"1"0"-48,0 0 17,-1 27-17,1 0 1,27 1-16,0-1 15,0 1 1,0-1-16,-27-27 16,27 27-16,0 1 15,0-1-15,0 0 16,0 1 0,27-28-16,-27 27 15,27 0-15,1-27 16,-1 28-16,0-28 15,1 27-15,-1 0 16,28-27 0,-28 28-16,1-28 15,26 0-15,1 0 16,-28 0-16,28 0 31,-28 0-15,1 0-16,-28-28 15,0 1 1,0 0 0,0-1-16,0-26 15,0 26 1,0 1-16,0-28 16,0 28-16,0-28 15,0 28-15,0-1 16,0 1-16,0 0 15,0-1 1,0 1 0,0 0-16,0-1 15,0 1-15,0 0 16,-28 27 0,28-28-16,0 1 15,-27 27 1,0 0 15,-1 0-31,1 0 31,0 0-15,-1 0 0,1 27-1,0-27-15,-1 28 16,1-1-1,-1-27-15,1 27 16,0 1 0,27-1-1,0 0-15,-28 1 16,28-1 31,0 0-32,0 1 1</inkml:trace>
  <inkml:trace contextRef="#ctx0" brushRef="#br0" timeOffset="-56886.97">18792 16741 0,'0'27'0,"28"-27"15,-28 27 1,27-27-1,0 0 1,-27 28-16,0-1 16,28-27 15,-28 27 0,27-27-31,-27 28 16,27-28-1,1 27 1,-28 1-16</inkml:trace>
  <inkml:trace contextRef="#ctx0" brushRef="#br0" timeOffset="-51442.8">17643 18054 0,'28'0'282,"26"0"-282,28 54 15,55-54-15,0 28 16,-28-28-16,-54 0 16,0 0-1,0 0-15</inkml:trace>
  <inkml:trace contextRef="#ctx0" brushRef="#br0" timeOffset="-50232.69">19011 17917 0,'0'27'31,"0"1"-15,0-1-1,0 0 1,0 28-16,0-28 31,0 28-31,-27 109 32,27-136-32,0-1 15,0 28 1,0-28-1,-28-27 142</inkml:trace>
  <inkml:trace contextRef="#ctx0" brushRef="#br0" timeOffset="-49248.89">18847 17862 0,'27'-27'32,"1"27"-1,-1 0-15,0 0-1,1 0 1,-1 0-1,28 0 1,-28 0 0,0 0-16,28 0 15,0 0-15,-28 0 16,28 0-16,-28 0 16,1 0-1,-1 0 1,0 0-16,1 0 31,-28 27-15,0 1-1,0-1 1,0 0 15,-28-27 0,1 28-31,-28-1 16,28-27-16,0 27 16,-55 1-16,27-1 15,27 0-15,-26 1 16,-28-1 15,82 0-31,-28-27 16,1 0-16,27 28 15,-27-28 1</inkml:trace>
  <inkml:trace contextRef="#ctx0" brushRef="#br0" timeOffset="-48632.65">19558 18026 0,'0'28'16,"0"-1"0,28 28-1,-28-28-15,0 0 16,0 1-16,0 27 16,0-28-16,0 28 15,0-28 1,0 0-16,0 1 15,27-1-15,-27-54 141</inkml:trace>
  <inkml:trace contextRef="#ctx0" brushRef="#br0" timeOffset="-47276.67">19640 17944 0,'28'0'16,"-28"-27"-1,27 27 1,0 0-1,1 0-15,-1 0 16,0 0 0,1 0-1,-1 0-15,0 0 16,1 0 0,-1 0 46,-27 27-15,0 1-31,0-1-1,-27 28 1,-1-28-16,1 0 15,0 28-15,-28-55 16,28 27-16,-1 28 16,-26-55-16,26 0 15,1 28-15,0-28 16,-1 0 0,1 27-16,-1 0 15,1-27 1,27 28 62,0-1-62,27-27 77,1 0-30,-1 0-48,1 0 1,-1 0 0,0 0-1,1 0-15,-1 0 16,-27 27 0,27-27-1,-27 28-15,28-28 16,-1 0-1,0 0-15,-27 27 16,55-27-16,-55 27 16,27-27-16,1 0 15,-28 28 1,27-28-16,28 27 31,-55-54 79,0-1-95,27 28 1,-27-27-16</inkml:trace>
  <inkml:trace contextRef="#ctx0" brushRef="#br0" timeOffset="-46296.33">20215 17972 0,'0'54'32,"0"1"-32,0 0 15,0-1-15,0 29 16,0-29-16,0-26 16,0 26-16,0-26 15,0-1-15,0 0 16,0-54 78,0 0-94,0-28 15,0 0-15,0 1 16,0 26-1,27-27-15,-27 1 16,27 54-16,1-55 16,-1 28-1,-27-1 1,27 28 78,1 0-79,-28 28 1,27 26-16,0 1 16,1 0-1,27-28-15,-28 28 16,-27-28-1,27 1-15,-27-1 0,0 0 16,0 1 0,0-1-1,0 0 1,0 1 31,0-1-47,0-54 78,0-1-62,-27 28-1,0-54-15,-1 26 16</inkml:trace>
  <inkml:trace contextRef="#ctx0" brushRef="#br0" timeOffset="-45856.68">20379 18273 0,'0'-28'78,"27"1"-62,28 27 0,-28-28-16,28 1 15,-28 27 1,-27-27-16</inkml:trace>
  <inkml:trace contextRef="#ctx0" brushRef="#br0" timeOffset="-45496.96">20680 17807 0,'27'-27'0,"-27"0"16,27 27-16,-27-28 16,28 28-16,-28-27 15,27 27 1,0-27-16,-27-1 15,28 28-15,-1-27 16</inkml:trace>
  <inkml:trace contextRef="#ctx0" brushRef="#br0" timeOffset="-44880.36">21008 17835 0,'0'27'16,"0"1"0,0-1-1,27 0-15,-27 28 0,0-28 16,0 55 0,28-54-16,-28-1 15,0 0-15,27-27 16,0 0 31,1 0-32,26 0 1,-26 0 0,-1 0-16,0-27 15,28 27-15,-55-27 16,55-1-16,-55 1 15,27 0-15,1-1 16,-1 1-16,0 0 16,-27-28-16,28 28 15,-1-1-15,-27-27 16,27 28 0,-27 0-16,28 27 46,-1 0-30,-27 27-16</inkml:trace>
  <inkml:trace contextRef="#ctx0" brushRef="#br0" timeOffset="-44513.91">21637 18491 0,'27'-27'78</inkml:trace>
  <inkml:trace contextRef="#ctx0" brushRef="#br0" timeOffset="-43897.89">22184 18437 0</inkml:trace>
  <inkml:trace contextRef="#ctx0" brushRef="#br0" timeOffset="-43648.88">22239 18464 0,'27'0'15,"-27"27"-15,28-27 16,-28 28-16,27-28 16,0 0 31</inkml:trace>
  <inkml:trace contextRef="#ctx0" brushRef="#br0" timeOffset="-43474.3">22376 18546 0,'27'0'93</inkml:trace>
  <inkml:trace contextRef="#ctx0" brushRef="#br0" timeOffset="-43210.89">22759 18546 0,'27'0'15,"-27"27"1</inkml:trace>
  <inkml:trace contextRef="#ctx0" brushRef="#br0" timeOffset="-43040.96">22786 18573 0</inkml:trace>
  <inkml:trace contextRef="#ctx0" brushRef="#br0" timeOffset="-39920.18">18026 10230 0,'28'0'157,"-1"0"-142,0 0 1,28-27 0,-28 27-16,28 0 15,55 0-15,-28 0 16,0-27-16,27 27 15,28-28-15,-28 28 16,28 0-16,-28 0 16,1 0-16,27 0 15,-28 0-15,-27 0 16,0 0 0,28 0-16,-28 0 0,27 0 15,1 28 1,-1-1-16,28 28 15,27-28-15,-27-27 16,54 27-16,1 1 16,26 27-16,-26-28 15,27-27-15,0 0 16,-28 0-16,110 0 16,-192 0-1,1 0-15,-1 0 16,1 0-16,-28 0 15,27 0-15,0 0 16,-26 0-16,26 0 16,-27 0-1,27 0-15,138 0 32,-193 0-32,-26 0 15</inkml:trace>
  <inkml:trace contextRef="#ctx0" brushRef="#br0" timeOffset="-37121.11">22786 13595 0,'27'27'157,"1"-27"-157,26 0 15,28 0-15,0 0 16,55 0-16,-27 0 15,81 0-15,-27 0 16,0 0-16,1 28 16,-29-28-16,1 27 15,-28-27 1,-54 27-16,164 1 31,-137-28-31,55 54 16,136-26 15,-245-1-15,26-27-16,-26 0 15,-1 0-15,1 0 16,-1 0 0,0 0 15,28 0-16,0 0 1,-55-27 62,0-1-47,-28 28-31,1 0 16,-55 0 0,-28-27-16</inkml:trace>
  <inkml:trace contextRef="#ctx0" brushRef="#br0" timeOffset="-35992.86">18573 15865 0,'28'0'16,"26"0"-1,29 0-15,26 0 16,55 0-16,-55 0 16,1 0-16,-28 0 15,27 0-15,-27 0 16,1 0-16,26 0 15,-27 0-15,0 0 16,0 28-16,0-28 16,0 27-16,-27 0 15,27-27-15,-27 0 16,-1 0-16,1 0 16,-28 0-16,1 0 15,-1 0-15,1 0 16,-1 0-1,0 0 1,1 0 0</inkml:trace>
  <inkml:trace contextRef="#ctx0" brushRef="#br0" timeOffset="-34088.88">18163 17397 0,'27'0'62,"28"0"-62,27 0 16,28 0-16,26 0 15,1 0-15,55 28 16,-1-28-16,1 0 16,-56 0-16,29 0 15,-83 0-15,0 0 16,-55 0-16,0 27 15,1-27-15,-1 0 16</inkml:trace>
  <inkml:trace contextRef="#ctx0" brushRef="#br0" timeOffset="-32919.99">18601 18929 0,'54'0'63,"1"0"-63,27 0 15,0 0-15,-27 0 16,27 0-16,0 0 15,0 0-15,28 0 16,-28 0-16,27 0 16,1 0-16,-1 0 15,0 0-15,1 0 16,54-27-16,-55-1 16,28 1-16,-28 27 15,-54 0-15,0 0 16,-28 0-1,28 0-15,-28 0 16,1 0-16,-1 0 16,28 0-16,-1 0 15,-26 0-15,81 0 16,-109 27 0,28-27-16,-1 0 15,0 0-15,1 0 47,-1 0-31</inkml:trace>
  <inkml:trace contextRef="#ctx0" brushRef="#br0" timeOffset="-23705.87">24646 14115 0,'-27'27'16,"-1"28"-1,-26-1-15,-1 56 16,-27 27 0,27-83-16,28 28 15,27-54-15,0 26 16,0-26-16,0 27 15,0-28 1,0 0-16,0 1 16,54-56 124,-26 28-124,27-54-16,-1 26 16</inkml:trace>
  <inkml:trace contextRef="#ctx0" brushRef="#br0" timeOffset="-22650.88">24947 14388 0,'-27'28'16,"-1"-28"-16,28 27 16,-55 0-16,28-27 15,0 28-15,-28-1 16,28-27-16,-110 55 31,110-28-31,-1 0 16,1-27-16,0 0 15,27 28-15,-28-28 16,1 0-16,-1 0 16,1 27-1,0-27 1,27 27-16,-28-27 47,28 28-16,28-28 16,-1 0-32,0 0 1,1 0 0,-1 0-1,1 0 1,-1 0 0,0 0-16,1 0 15,26 27-15,-26 1 16,-1-1-16,28 0 15,-1-27 1,-26 0-16,-1 0 16,28 0-16,-28 28 15,1-28-15,-1 0 16,0 27-16,1-27 16,-28 27 62,27-27-63</inkml:trace>
  <inkml:trace contextRef="#ctx0" brushRef="#br0" timeOffset="-22105.52">25220 14607 0,'0'0'0,"0"27"16,0 1 0,0 26-16,0 1 15,0 0-15,0 0 16,0-28-16,0 55 15,0-55-15,0 28 16,-27-28 0,27 1-1,-27-28 32,-1 0-31,28-28-1,0 1 1,0 0 0,0-28-1,0 0-15</inkml:trace>
  <inkml:trace contextRef="#ctx0" brushRef="#br0" timeOffset="-21208.86">25138 14607 0,'28'0'31,"-1"0"-15,0 0-1,28-27-15,-55-1 16,55 28-16,-28-27 16,1 27-16,-1-27 15,0 27-15,1 0 16,-1 0 15,0 0 32,-27 27 15,0 0-78,-27 1 15,0 26-15,-1 1 16,1-28 0,0 28-16,-28-27 15,28-28 1,-83 54-1,83-26 1,-1-28-16,1 27 16,27 0 77,0 1-46,27-28-31</inkml:trace>
  <inkml:trace contextRef="#ctx0" brushRef="#br0" timeOffset="-20186.68">25768 14580 0,'0'27'47,"0"0"-16,0 1-31,0 26 16,0 1-16,-28 0 15,28 27-15,0-27 16,-27-1-16,27 1 16,-28 27-16,28-54 15,0-1 1</inkml:trace>
  <inkml:trace contextRef="#ctx0" brushRef="#br0" timeOffset="-18952.65">23853 15318 0,'0'0'0,"27"0"15,0 0 1,1 0-16,-1 0 15,28 0-15,27 0 16,0 0-16,0 0 16,27 0-16,1 0 15,-1 0-15,-27 0 16,0 28-16,0-28 16,-27 27-16,0-27 15,0 27-15,-1-27 16,28 0-16,0 0 15,1 0-15,26 0 16,0 0-16,-27 0 16,28 0-16,-55 0 15,27 0-15,-28 0 16,-26 0-16,-1 0 16,28 0-16,-28 0 15,0 0 1,1 0-16,-1 0 31</inkml:trace>
  <inkml:trace contextRef="#ctx0" brushRef="#br0" timeOffset="-14154.25">23224 12063 0,'-28'0'46,"1"0"-30,0 0 0,-28 0-16,-27 0 15,0 0-15,27 27 16,0-27-16,1 28 16,-1-1-16,28-27 15,-1 28-15,1-28 16,27 27 15,0 0-31,0 1 31,0-1-31,-28 0 16,28 1 0,0-1-16,0 55 15,0 0-15,0 0 16,0 28-16,0-1 15,0 0-15,0-26 16,0-29-16,0 28 16,0-54-16,0-1 15,0 0-15,0 1 16,0-1-16,0 0 16,0 55-16,0-27 15,0 27-15,0-27 16,0 0-16,0-28 15,0 28-15,0-1 16,0-26 0,0-1-16,28 28 15,-1-28-15,1 28 16,-28 0-16,54 27 16,-26-28-1,-28 1-15,27 0 16,0 0-16,1 27 15,-1-55-15,0 0 0,-27 28 16,28 0 0,-1-28-16,0 55 15,28-55-15,-28 1 16,1 27-16,-1-55 16,1 54-16,-1-26 15,0-1-15,28 28 16,-28-28-1,-27 0 1,55 1-16,-28 26 16,28-26-16,27 81 31,0-54-31,-27-55 0,0 82 16,27-82-16,-28 82 15,28-55-15,-27 1 16,0-1-16,0 0 15,-1 1-15,28-1 16,-54 1-16,26-28 16,1 27-16,-28-27 15,1 27-15,-1-27 16,1 0 0,-1 0-16,-27 28 15,27-28 1,1 0-16,26 0 15,1 0 1,0 0-16,-1 0 16,28 0-16,1 0 15,-1 0-15,0 0 16,0 0-16,-28 0 16,1 0-16,-27 0 15,-1 0-15,0 0 16,1 0-16,-1 0 15,28 0 1,-1 0-16,1 0 16,0 0-16,27 0 15,-27 0-15,-1-28 16,28 28-16,-54-27 16,-1 27-16,28 0 15,-55-27-15,27-1 16,-27 1-1,0-1-15,27 1 16,1 0-16,-1-1 16,0-26-16,28 26 15,-27 1 1,26 0-16,-54-1 16,28-54-1,-28 55-15,0 0 16,0-1-16,27-27 15,-27 28 1,0-28-16,0 1 16,27-1-16,-27 28 15,28-28-15,-28-27 16,0 27-16,0 0 16,0 28-16,0-28 15,0 28 1,0 0-1,0-28-15,0 0 16,0 28-16,0-28 16,0 0-16,0 1 15,0-1-15,0 28 16,0-28-16,0 0 16,0 1-1,0-56 1,-28 55-16,28 1 15,0 26-15,0 1 0,-27-28 16,0 55 0,27-27-16,0 0 15,-28-1 1,28 1-16,0 0 16,0-1-1,0 1-15,-27-1 16,27-26-1,-27 26-15,-1 1 16,1-28-16,27 28 16,-28-28-16,1 1 15,27 26 1,-27 1-16,27 0 16,0-1-1,-28 1 1,28-1-1,-27 1 1,0 0 0,27-1-1,-28 1 1,28 0 0,0-1-1,-27 28 1,27-27-1,-27 27 1,27-27-16,-28 27 16,28-28-16,0 1 15,-27 27-15,27-27 16,-27 27 0,27-28-16,-28 28 15,1 0 1,27-27-16,0 0 15,-27 27 1,27-28-16,-28 28 16,1 0-1,-1 0-15,28-27 16,-27 27 0,27-28-1,-27 28-15,-28-27 31,28 27-15,-1-27-16,-26 27 0,26 0 16,1-28-1,0 28 1,-1-27 0,1 27-1,0 0 1,-1-27-16,1 27 15,-1 0 1,-26-28 0,26 28-1,1 0-15,27-27 16,-27 27-16,-1 0 16,1 0-1,0 0 1,-28-27-16,28 27 15,-1 0-15,1 0 16,-55-28-16,54 28 16,28-27-16,-54 27 15,-1 0 1,0 0-16,28-27 16,-28-1-16,-27 1 15,27 27-15,-27 0 16,55-28-16,0 28 15,-1 0-15,1 0 32,0 0-17,-1 0-15,1 0 16,-28 0 0,28-27-16,-28 0 15,28 27-15,-1 0 16,1 0-16,0 0 15,-1 0 1,1 0-16,0 0 16,-1 0-1,1 0 1,0 0 0,-1 0-16,-26 0 15,26 0-15,1 0 16,-28 0-16,28 0 15,-1 0 1,1 0-16,0 0 16,-1 0 31,1 0-32,0 0 1,-1 0 15,1 0 0,0 0 79</inkml:trace>
  <inkml:trace contextRef="#ctx0" brushRef="#br0" timeOffset="-6984.85">18026 12556 0,'28'0'31,"-1"0"-16,28 0 1,-28 0 0,55 0-16,-27 0 15,27 0-15,0 0 16,0 0-16,27 0 16,-26 0-16,26 0 15,28 27-15,27 0 16,27 1-16,1-1 15,218-27 1,-328 0 0,0 0-16,-54 0 15,26 0-15,-26 0 16,-1 0 0,28 27 15,-28 1-31,0-28 0,55 0 15,-27 27-15,-27-27 16,-1 0-16,0 27 16,-54-27 109</inkml:trace>
  <inkml:trace contextRef="#ctx0" brushRef="#br0" timeOffset="-6074.87">18273 14197 0,'0'27'31,"54"0"-16,-26-27-15,26 28 16,1-1-16,27-27 16,-27 28-16,27-1 15,0-27-15,-27 0 16,27 27-16,-28-27 16,1 0-16,0 0 15,27 0-15,-27 0 16,-1 0-16,1 0 15,0 0-15,-1 28 16,1-28-16,0 27 16,-28-27-1,1 0-15,-28 27 16</inkml:trace>
  <inkml:trace contextRef="#ctx0" brushRef="#br0" timeOffset="-5056.86">18190 15865 0,'0'0'0,"55"28"0,-27-28 15,26 0-15,1 0 16,0 0-1,27 0-15,54 27 16,1 28 0,-55-55-16,0 0 15,28 0-15,27 27 16,-1-27-16,1 0 16,27 0-16,-27 0 15,-28 0-15,-54 0 16,27 0-16,-54 0 15,-1 0-15,0 0 16,1 0 0,-1 0-16,0 0 15,1 0-15,-1 0 16,0 0 0,1 0 30</inkml:trace>
  <inkml:trace contextRef="#ctx0" brushRef="#br0" timeOffset="-4064.65">18108 17452 0,'0'0'0,"55"0"16,0 27-16,27-27 15,27 28-15,28-28 16,27 0-16,-27 0 16,136 0-1,-190 0-15,-1 0 16,-28 0-16,-26 0 15,-1 0-15,0 0 16,1 0-16,-1 0 16,0 0-1,1 0 1,-1 0-16,1 0 16</inkml:trace>
  <inkml:trace contextRef="#ctx0" brushRef="#br0" timeOffset="-3112.72">18464 19203 0,'27'0'16,"28"0"-16,27 0 15,0 0 1,28 0-16,26 0 15,1 0-15,0-28 16,-28 28-16,55 0 16,-27 0-16,27 0 15,-27 0-15,-27 0 16,54 0-16,-55 0 16,28 0-16,-28 0 15,1 0-15,-28 0 16,0 0-16,0 0 15,-27 0 1,-28 0-16,0 0 16</inkml:trace>
  <inkml:trace contextRef="#ctx0" brushRef="#br0" timeOffset="10095.15">22239 10832 0,'55'28'78,"-28"26"-78,55 1 15,0 54-15,-27-54 16,54 55-16,1-28 16,-28 27-16,-28-54 15,56 54 1,-56-54-16,1-28 16,-27 28-16,26-28 15,-26-27 1</inkml:trace>
  <inkml:trace contextRef="#ctx0" brushRef="#br0" timeOffset="10965.35">22950 11407 0,'55'27'62,"-1"28"-62,1-1 16,55 28-16,-56-54 16,1-1-16,0 1 15,-1 26 1,28 1 0,-54-55-16,-28 27 156,-28-27-141,28 28-15,-27-28 16,0 0-16,-1 27 16,-26-27-1,-28 0-15,27 0 16,-27 27-16,27 1 16,0-1-16,1-27 15,54 27-15,-28 1 16,1-28 15,0 0-31,27 27 16,-28-27-16,1 0 31,27 27 16</inkml:trace>
  <inkml:trace contextRef="#ctx0" brushRef="#br0" timeOffset="12047.15">20187 15373 0,'28'0'31,"-1"0"-31,55-27 16,27 27-16,56-55 15,26 0-15,-27-27 16,-27 0-16,27 0 16,-54 0-16,-1 55 15,-27-28-15,0 0 16,0 28-16,-55-1 15,28 1-15,0 27 16,0-27-16,-55-1 16,27 28-16,0 0 78,1 0-78</inkml:trace>
  <inkml:trace contextRef="#ctx0" brushRef="#br0" timeOffset="12663.16">21145 14580 0,'0'0'0,"54"0"16,-26 27-16,26-27 15,1 0-15,0 0 16,0 0-16,-1 0 16,28 0-16,-27 0 15,27 0-15,-27 0 16,0 0-16,-1 0 16,1-27-16,27 27 15,-27 0-15,-1 0 31,-26 0-31,-1 0 16,0 0-16,-27 27 109,0 0-109,0 28 16,-27 0-16,0 27 16,27 0-16,-55 27 15,0 28-15,1-27 16,-1-1-16</inkml:trace>
  <inkml:trace contextRef="#ctx0" brushRef="#br0" timeOffset="13494.92">21172 16960 0,'27'0'16,"28"0"-1,27 0-15,28-55 16,54-55 0,55 1-16,109-110 31,-164 137-31,-82 0 0,55 27 16,-83 28-16,1-28 15,0 28-15,-28-28 16,1 55-16,-1-55 15,0 55-15,-27-27 16,28 27 0,-56 0 77,1 0-77,0 0-16</inkml:trace>
  <inkml:trace contextRef="#ctx0" brushRef="#br0" timeOffset="14055.16">22184 15975 0,'0'0'0,"55"0"15,54-28-15,28 1 16,-28 0-16,28-1 16,-55 1-16,0 27 15,-54-27-15,26 27 16,1-55 0,-28 55-16,1 0 15,-1 0 1,1 0-16,-28 27 94,0 1-94,0-1 15,0 28-15,0-1 16,0 1-16,0 0 15,-28 0-15,28-28 16,0 28-16,0-28 16,0 0-16,0 1 15,0 26-15,0-26 16,0 26-16,0 1 16,0 27-16</inkml:trace>
  <inkml:trace contextRef="#ctx0" brushRef="#br0" timeOffset="14766.15">22923 18054 0,'27'-55'31,"55"-54"-15,0-56-16,28 1 16,-56 28-16,56-1 15,-28 55-15,0-28 16,-82 56-16,55 26 16,-55 1-16,0 0 15,0-1 1,27 1-16,-27-83 31,27 83-15,-27 0-1,0-1 1,0 1-16,0 0 16,-27 27 62,0 0-63</inkml:trace>
  <inkml:trace contextRef="#ctx0" brushRef="#br0" timeOffset="15551.23">23907 16330 0,'0'0'0,"28"-27"16,-1 27 15,-27 55 141,0-1-156,0 1-16,0 55 15,28-28-15,-28 27 16,27 0-16,-27-26 16,27-1-16,-27-28 15,28-26 1</inkml:trace>
  <inkml:trace contextRef="#ctx0" brushRef="#br0" timeOffset="16221.52">23114 16850 0,'0'-27'15,"28"27"1,26 0-16,-26-28 16,26 28-1,1-54-15,-28 54 0,28-55 16,0 28-1,27-28-15,-55 0 16,1 28 0,-1-1-16,0 28 15,-27-54-15,28 54 0,-28-28 16,27 28 0,-27-27-1,27 27 1,-27-27-16</inkml:trace>
  <inkml:trace contextRef="#ctx0" brushRef="#br0" timeOffset="49349.27">14115 6784 0,'27'0'203,"0"0"-172,28 0-31,0 0 16,27 27-16,0 1 16,0-1-16,0-27 15,0 0-15,-55 0 16,1 27-16,-1-27 16,1 0-16,-1 0 15,0 28 1,1-28-1,26 0-15,28 27 16,55 0-16,-27 1 16,-1-28-16,0 27 15,-27-27 1,1 0-16,-1 0 16,-28 0-16,1 0 15,-28 0-15,1 0 16,26 0-16,1 0 15,27 0-15,0 0 16,0 0-16,28 0 16,-1 0-16,28 0 15,-55 0-15,27 0 16,-54 0-16,27 0 16,-54 0-16,-1 0 15,0 0 1,1 0-1,26 0-15,-26-27 16,26 27-16,1 0 16,-28 0-16,1 0 15,-28-28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390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69.47675" units="1/cm"/>
          <inkml:channelProperty channel="Y" name="resolution" value="39.58763" units="1/cm"/>
          <inkml:channelProperty channel="T" name="resolution" value="1" units="1/dev"/>
        </inkml:channelProperties>
      </inkml:inkSource>
      <inkml:timestamp xml:id="ts0" timeString="2021-12-14T07:14:47.082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1395 3392 0,'27'0'156,"1"0"-140,-28 27-16,27-27 15,28 28 1,0-1-16,27-27 16,0 0-16,27 0 15,137 0 1,-109 0-16,0 0 16,27 0-16,-27 0 15,27 0-15,-55 0 16,1 0-16,-1 0 15,0 0-15,-26 0 16,26 0-16,-54 0 16,-1 0-16,28 0 15,-54 0-15,27 0 16,-1 0-16,28 0 16,0 0-16,0 0 15,0 0-15,28 0 16,-28 0-16,27 0 15,-27 0-15,28 0 16,-28 0-16,27 0 16,-27 0-16,28 0 15,-1 0-15,1 0 16,-1 0 0,0 0-16,28 0 0,-27 0 15,-28 0-15,27 0 16,-27 0-1,28 0-15,-28 0 16,27 0-16,28 0 16,-28 0-16,1 0 15,-1 0-15,28 0 16,-28 0-16,1 0 16,-1 0-16,-27 0 15,0 0-15,-27 0 16,27 0-16,0 0 15,27 0-15,1 0 16,-1 0-16,1 0 16,27 0-16,-28 0 15,0 0-15,1 0 16,-28 0-16,-27 0 16,-1 0-1,-26 0-15,54 0 0,-55 0 16,55 0-16,-27 0 15,-1 0-15,29 0 16,-1 0-16,0 0 16,27 0-1,-27 0-15,28 0 16,-1 0-16,0 0 0,1 0 16,54 0-1,-55 0-15,1 0 16,-1 0-16,1 0 15,26 0-15,-81 0 16,27 0-16,-27 0 16,-28 0-16,1 0 15,-1 0 1,0 0 0,1 0-1,-1 0 1,0 0-1,28 0 1,-28 0 0</inkml:trace>
  <inkml:trace contextRef="#ctx0" brushRef="#br0" timeOffset="1857.78">903 13376 0,'54'0'93,"56"0"-77,27 0-16,-55 0 16,0 0-16,-28 0 15,1 0-15,27 0 16,-54 0-16,26 0 15,-26 0-15,-1 0 16,0 0-16,1 0 16,-1 0-16,28 0 15,-1 0-15,28 0 16,1 0-16,-1 0 16,0 27-16,-28-27 15,1 28-15,0-1 31,0-27-31,-1 0 0,1 0 16,-28 0-16,1 0 16</inkml:trace>
  <inkml:trace contextRef="#ctx0" brushRef="#br0" timeOffset="2832.92">1751 12856 0,'0'28'78,"0"54"-62,0 27-16,0 55 15,0-54-15,0-28 16,0 27-16,0-27 15,0 0-15,0 28 16,0-1-16,0-27 16,0 0-16,0-54 15,0-1-15,0 0 16,0 1 0,0-1-1,0 0 16,-28-27 32,28-27-1,28 27-46,-28-55-16,27 28 16</inkml:trace>
  <inkml:trace contextRef="#ctx0" brushRef="#br0" timeOffset="3832.86">3200 12856 0,'0'28'46,"0"26"-30,-27 56-16,27-1 16,0 1-16,0-1 15,0 1-15,0 26 16,0-26-16,0-28 16,0 0-16,0-27 15,0-28-15,0 0 16,-27 28-16,27-28 31,-28-27 78,1-27-109,27-28 16,0-27-16,-27-27 16</inkml:trace>
  <inkml:trace contextRef="#ctx0" brushRef="#br0" timeOffset="4489.93">2708 12884 0,'27'0'47,"1"-28"-31,26 28-16,1-27 15,-27 27 1,54 0-16,0 0 16,-28-27-16,1-1 15,0 28-15,-1-27 16,1 27-16,0 0 15,-28 0 1,1-27 0,-1 27-16,0 0 31,1 0-31,-1 0 16,0 0-1,1 0 1</inkml:trace>
  <inkml:trace contextRef="#ctx0" brushRef="#br0" timeOffset="5240.77">3748 13130 0,'0'0'0,"0"27"16,-28 1-1,1-1 1,-1 0-1,28 1 1,0-1 0,0 0-16,0 1 15,0-1-15,0 0 16,0 28 0,0-27-16,0-1 15,0 0-15,0 1 16,0-1-16,0 0 15,0 1 1,0-1 0,28-27 15,-1 0-15,1 27-1,-1-27 1,55 28-1,-27-28-15,-1 0 16,1 0-16,-28 0 16,28 0-16,-28 0 15,1 0 1,-1 0-16,1 0 47,-28 27-47,27-27 15,0 0 1,1 0 0,-1 0-1</inkml:trace>
  <inkml:trace contextRef="#ctx0" brushRef="#br0" timeOffset="5800.42">3693 13403 0,'27'0'63,"1"0"-48,-1 0-15,28 0 16,-1 0-16,1 0 16,-28 0-1,1 0 1,-28-27-16,0 0 16,0-1-1,0 1 1</inkml:trace>
  <inkml:trace contextRef="#ctx0" brushRef="#br0" timeOffset="6441.86">3775 13021 0,'27'27'16,"28"0"-16,0-27 15,27 0-15,27 0 16,-27 0-16,28 0 15,-1 0-15,-27 0 16,-27 0-16,-28 0 16,0 0-16,1 0 15,-1 0-15,1 0 78,-1 0-78,0 0 16</inkml:trace>
  <inkml:trace contextRef="#ctx0" brushRef="#br0" timeOffset="7137.88">5416 13103 0,'0'0'0,"-27"0"16,-28-55-1,28 55 1,-28 0-16,0-27 16,1 27-16,-1 0 15,28-28-15,-28 28 16,0 0-16,0 0 15,1 0-15,-1 0 16,0 0-16,1 28 16,-29 26-16,29 1 15,-1 54-15,28 1 16,-28-1-16,28 1 16,-28-1-16,55-27 15,-27 0-15,27 0 16,0-27-16,0-28 15,54 28-15,-26 0 16,-1-55-16,0 54 16,28-54-16,0 55 15,-1-28-15,1-27 16,55 0 0,-1 28-16,55-28 0,-27 0 15,0-28-15,-28 1 16,55-28-1,-82 1-15,55-1 16,-55 0-16,-55 28 16,56 0-16,-83-28 15,27 55-15,-27-55 16,0 28 0,0-28-16</inkml:trace>
  <inkml:trace contextRef="#ctx0" brushRef="#br0" timeOffset="8512.92">6264 13185 0,'-27'54'31,"-1"1"-31,-26 54 16,26 1-16,-26-28 15,-1 109 1,0-108-16,28-1 15,27-28-15,-28 1 16,28-28-16,-27 28 16,27-28-1,0 1 17,0-56 30,0 1-46,0-28-1,0 1-15,0-28 16,0 0-16,27-1 16,1 1-16,-1 28 15,1-28-15,-1 27 16,-27 28-16,0-28 15,27 0-15,1 28 16,-28-1 0,27 28 62,-27 28-63,27 26-15,1 56 16,26-1-16,-26 28 16,26-27-16,1 26 15,0-54-15,-28 0 16,28 28 0,27-28-16,-55-27 0,28-1 15,-28-26-15,1-28 16,-1 27-1,0-27-15,56 0 16,-56 0 0,0 0-1,1-27-15,26-28 16,1 0-16,-28 1 16,28-1-16,-28 27 15,1 1-15,-1 0 16,-27-1-16,27 1 15,-27 0-15,0-1 16,28 1-16,-1-28 16,-27 28-1,28 0 1,-1-1-16,-27-26 16,0 26-16,27-27 15,-27 1-15,28 26 16,-28 1-16,0-28 15,0 28-15,0 0 16,0-1 172,0 1-188</inkml:trace>
  <inkml:trace contextRef="#ctx0" brushRef="#br0" timeOffset="9321.86">5279 13513 0,'0'0'0,"-27"137"16,27-55-1,-27-55-15,27 28 16,0-28-16,-28 1 16,28-1-1,-27-27-15,27 27 16,0 1-1,0-1 1,0 0-16,0 1 16,0 26-1,0-26 1,0-56 31,0 1-32,0-28-15,0-27 16</inkml:trace>
  <inkml:trace contextRef="#ctx0" brushRef="#br0" timeOffset="9864.86">5252 13622 0,'0'0'0,"27"0"15,1 0-15,-28 28 16,27-28-16,0 0 16,1 27-16,-1-27 15,0 0 1,28 27-1,-27 1 17,-1-28-32,0 0 15,1 0-15,-1 0 16,0 0 0,1 0 62,-1 0-47</inkml:trace>
  <inkml:trace contextRef="#ctx0" brushRef="#br0" timeOffset="10560.74">5799 13349 0,'0'27'16,"0"28"-1,0 0-15,0 54 16,-27-27-16,-1 0 16,1 28-1,0-28-15,27 0 0,0-28 16,0-26-16,0 26 16,0 1-1,0-28 1,0 1-1,0-1 1,0 1 0,-28-28-1,83 0 63</inkml:trace>
  <inkml:trace contextRef="#ctx0" brushRef="#br0" timeOffset="11945.88">7577 13786 0,'-27'28'16,"-1"27"-1,1-1-15,-28 1 16,55 0-16,-27 27 16,0-28-16,27 56 15,0-83-15,0 1 16,0-1 0,0 0-1,27 1-15,0-28 16,28 27-16,-28-27 15,55 0-15,0 0 16,1 0-16,26 0 16,-54-27-16,27-1 15,0 1-15,-27 0 16,-1-28-16,1 27 16,-28 1-16,1 0 15,-1 27-15,-27-82 31,0 54-31,0-26 16,0-1-16,0-27 16,0 0-16,0 27 15,0 0-15,0 1 16,0-1 0,-27 55-16,-1 0 15,1 0 1,0 0-1,-1 0-15,1 0 16,-55 0 0,27 0-16,-27 0 15,0 0-15,27 0 16,1 0-16,-1 0 16,0 0-16,28 0 15,-1 0-15,1 0 16,0 27-1,27 1 1,0 26 0,0-26-1,0-1-15,0 28 16,0 0-16,0 27 16,0-28-16,27-26 15,0 26-15,55-26 16,28 26-16,-28-26 15,27-28-15,-27 0 16</inkml:trace>
  <inkml:trace contextRef="#ctx0" brushRef="#br0" timeOffset="12889.84">8617 13759 0,'-28'82'62,"1"0"-46,-28 28-16,0-1 15,28-27-15,0 0 16,-1-27-16,1 0 16,27-28-1,0 0-15,0 1 0,0-1 47,55 0-47,27-27 16,27 0-16,28 0 15,54 0 1,165 0 0,-28 0-1,-164 0-15,-54 0 16,-28 0-16,-55 0 16,28 0-1,-28 0 48,1 0-32,-28-27-15,27 0-16</inkml:trace>
  <inkml:trace contextRef="#ctx0" brushRef="#br0" timeOffset="13945.86">10203 13923 0,'0'0'0,"0"110"15,0-56 1,0 1-16,0-28 16,0 1-16,0-1 15,82 28 16,-27-55-31,27 0 0,0 0 16,0 0-16,-27 27 16,27-27-16,0 28 15,-55-28-15,1 0 16,-1 0-16,0 0 16,1 0-1,-1 0 1,0-28-1,-27-27 1,0 28-16,28-28 16,-28 1-16,0-28 15,0 27-15,0 28 16,0-1-16,0 1 16,0 0-1,-55-1 16,0 1-31,1 27 16,-1-28-16,-55 1 0,-26 0 16,26-28-1,1 28-15,-28-1 16,55 1-16,55 0 16,-28 27-16,28 27 62,27 0-46,0 1-1,-28 26-15,28-26 16,0 26 0,0-26-16,0-1 15,82 1-15,-27 26 16,27-54-16,0 55 15,0-28 1,-27-27-16</inkml:trace>
  <inkml:trace contextRef="#ctx0" brushRef="#br0" timeOffset="15192.87">11790 13759 0,'0'-27'78,"-28"27"-62,1 0-1,0 0 1,-1 0 0,1 0-1,-1 0-15,1 0 0,0 0 16,-1 27 0,1 0-1,0-27 1,27 55-16,0-27 15,-28-28 1,28 54-16,-27-54 16,27 28-16,-27-1 15,27 0-15,0 1 16,0-1-16,0 0 16,0 1-16,0-1 15,54 28-15,-54-1 16,55-26-16,-55-1 15,27 1-15,55 26 16,-54-54-16,54 28 16,-27-1-1,27-27-15,0 27 16,-28-27-16,1 0 16,-28 0-16,1 0 15,27 0-15,-55-27 16,0 0-1,0-1-15,0 1 16,0 0-16,0-1 16,0 1-1,0-1 17,-28 1-17,-27 0 1,1-28-16,-1 28 15,-27-1-15,27 1 16,1 0-16,26 27 16,1 0-16,0-28 31</inkml:trace>
  <inkml:trace contextRef="#ctx0" brushRef="#br0" timeOffset="15977.87">12282 13759 0,'0'27'79,"0"1"-79,0-1 15,0 83-15,0-56 16,-27 1-16,-1 54 15,1-27 1,27-54-16,0 27 16,-27-1-1,27-26 1,27-56 78,28 28-94,-28-27 15</inkml:trace>
  <inkml:trace contextRef="#ctx0" brushRef="#br0" timeOffset="16784.93">12638 13841 0,'0'28'46,"-28"-1"-46,1 55 16,0-55-16,27 28 16,-28 0-1,-27-28-15,55 0 0,0 1 16,-27-1-16,27 0 31,0 1-15,27-1 15,1-27-15,-1 0-1,1 0-15,-1 28 16,28-28-16,-1 0 16,28 0-16,0 0 15,0 0-15,-54 0 16,-1 0-16,1 0 15,-56 0 220</inkml:trace>
  <inkml:trace contextRef="#ctx0" brushRef="#br0" timeOffset="17410.28">12419 13978 0,'27'0'15,"0"0"1,1 0 0,-1 0-1,1 0-15,-1 0 16,28 0-16,-1 0 15,-26 27-15,-1-27 16,0 0-16,1 0 16,-1 0-16,55 28 15,-55-28-15,28 0 16,0 0-16,-28 0 16,1 0-16</inkml:trace>
  <inkml:trace contextRef="#ctx0" brushRef="#br0" timeOffset="18119.86">12692 13786 0,'28'0'31,"-1"-27"-15,28 0-16,27-1 16,-55 28-16,28 0 15,0 0-15,-1-27 16,1 27-16,0 0 15,-28-27 1,0 27-16,1 0 16</inkml:trace>
  <inkml:trace contextRef="#ctx0" brushRef="#br0" timeOffset="18833.86">13103 14279 0,'0'27'62,"0"28"-46,-28 27 0,1 0-16,0 0 15,-56 55-15,-53 82 16,108-110 0,-26 1-16,-1-56 15,28 28-15,-1-27 16,1 0-16,0-28 15,27 0-15,54 28 16,28-55 0</inkml:trace>
  <inkml:trace contextRef="#ctx0" brushRef="#br0" timeOffset="20504.77">14005 13786 0,'0'0'0,"0"55"16,0 0-16,0 0 15,0-1-15,0-26 16,0-1-16,0 55 16,0-55-1,0 1-15,0-1 16,0 0-16,0 1 16,0-1-1,28-27 48,-1 0-48,82 0-15,-27-27 16,1 27-16,26-55 16,0 0-16,1 1 15,-56 26-15,29-26 16,-29-1-16,-26 28 15,-1-28-15,0 0 16,-27 28-16,0-1 16,28 1-1,-28 0-15,0-1 16</inkml:trace>
  <inkml:trace contextRef="#ctx0" brushRef="#br0" timeOffset="21433.87">15373 14005 0,'27'0'94,"1"-27"-63,-1 27-16,-27-27-15,27-1 16,1 28 62,-28 28-62,27-1-1,28 0-15,-28 28 16,55-28-16,0 1 16,0-1-16,0-27 15,0 27-15,1-27 16,-1 0-16,82-27 16,-28-28-1,-81 1-15,0-1 16,0 28-16,-55-28 15,27 55-15,-27-27 32,0-1 93</inkml:trace>
  <inkml:trace contextRef="#ctx0" brushRef="#br0" timeOffset="21944">16139 14224 0,'0'27'16,"0"1"-1,-27-1-15,-1 28 16,28 0-16,0-28 15,0 0-15,0 28 16,0-28 0,0 1-16,0-1 15,0 0 1,28-27 15,-1 0-31,0 0 16,55 0-16,-27 0 15,27 0-15</inkml:trace>
  <inkml:trace contextRef="#ctx0" brushRef="#br0" timeOffset="22432.87">17042 13978 0,'0'0'0,"-28"82"15,28-27-15,-27 27 16,0-28-1,27-26-15,0 27 0,-28-55 16,28 27-16,0-82 109</inkml:trace>
  <inkml:trace contextRef="#ctx0" brushRef="#br0" timeOffset="23617.87">16850 13814 0,'27'0'31,"1"0"-31,27 0 16,-1 0-1,-26 0-15,81-28 16,-82 28 0,1 0-1,-1 0 63,-27 28 0,0-1-62,0 1 0,-27-28-1,-28 27 1,0 28 0,1-28-16,26 0 15,1-27 1,27 28-16,-27-28 15,27 27-15,0 0 32,0 1-17,54-1 32,1-27-47,27 27 16,0-27-16,27 28 15,1-1-15,-28 0 16,27-27-16,-27 55 16,-27-27-16,0-1 15,0-27-15,-55 27 16,27-27-16,-27 28 16,0-1-1,0 0 1,0 1-1,-55-1 17,0 0-17,-27 1-15,-27-1 0,-55 0 16,0 1-16,0-1 16,0 0-1,54 1-15,-27-1 16,28-27-16,54 0 15,28 0-15,-28 0 16,28 0 0,54 0 77,0 0-93,1 0 16,-1 0 0,28 0-16,-28 0 15,55 0-15,-27 0 16</inkml:trace>
  <inkml:trace contextRef="#ctx0" brushRef="#br0" timeOffset="24688.87">18190 14197 0,'0'0'0,"-54"54"0,-1 56 16,55-55-1,-55-1-15,28 1 0,0 0 16,-1-28-16,28 0 16,0 1-1,0-1 1,0-54 62,0-28-62,0 0-16,55-27 15,0 28-15,-1-56 16,-26 83-16,-1-28 15,0-27-15,28 55 16,-27-1-16,-1 1 16,-27 0-16,27 27 15,1-28-15,-1 28 32,0 0 46,-27 28-63,28 26-15,-1-26 16,-27 26-16,27 1 0,1-28 16,-28 28-1,0-27-15,27-1 16,-27 28-16,0-28 15,0 0 1,0 1 0,0-1-1,-27-27-15,27 27 16,-55 28-16,55-28 16,-55 28-16,28 27 15,-28-27-15,28 0 16,0-1-16,-1-54 15,28 28-15,0-56 110,0 1-110,0 0 15</inkml:trace>
  <inkml:trace contextRef="#ctx0" brushRef="#br0" timeOffset="25257.87">18245 14443 0,'55'0'16,"-28"0"0,1 0-16,26-27 15,-26-1-15,26 28 16,1 0-16,-28 0 16,1 0-1,-28-27-15,27 27 16</inkml:trace>
  <inkml:trace contextRef="#ctx0" brushRef="#br0" timeOffset="26074.88">19093 13951 0,'0'27'31,"0"0"-15,0 28-16,0 27 15,-27 55-15,27-82 16,-28 27-16,28 0 16,0-28-16,-27 1 15,27-28-15,0 28 16,0-28-16,0 1 16,0-1-1,0 1 1,0-1-1,0 0 1,0-54 78,0-28-79,27 0-15,1-27 16,-1 0-16,28 0 16,-55 28-16,55-28 15,-28 27-15,-27 27 16,55 1-16,-28 0 16,-27-1-1,27 1-15,1 27 94,-1 0-78,-27-27-1,27 27 1,1 0-16,-1 0 31</inkml:trace>
  <inkml:trace contextRef="#ctx0" brushRef="#br0" timeOffset="26784.89">19777 13978 0,'0'27'31,"-27"28"-15,27 0-16,-82 54 15,54-54-15,-26 27 16,-29 0-16,56 27 15,0-54-15,-1-28 16,1 55-16,0-82 16,27 28-16,0-1 31,0 1-15,0-1-1,27-27 1,0 0-1,28 27-15,-28 1 16,28-28-16,0 0 16,0 0-16,27 0 15,-28 0-15,1 0 16,0 0-16,-28 0 16,0 0-16,1 0 15,-1 0-15,-27-28 31,0 1 1,-27 0-1,-28-1-15,0-27-1,-54 28-15,-28-55 16</inkml:trace>
  <inkml:trace contextRef="#ctx0" brushRef="#br0" timeOffset="27224.49">19367 14388 0,'27'0'0,"0"0"15,1 0-15,26 0 16,1 0-1,0 0-15,0 0 16,-1 0-16,1 0 16,0 0-16,-1 0 15,-26-27 1,26 27-16,1 0 16,-27 0-1,26-27-15,-26 27 16,-1 0-16,-27-28 15,27 28-15</inkml:trace>
  <inkml:trace contextRef="#ctx0" brushRef="#br0" timeOffset="27704.93">19531 13896 0,'27'0'16,"1"0"-1,-1 0-15,137 0 16,-82 0-1,27 0-15,1 0 16,-1 0-16,1 0 16,-28-27-16,-28-1 15,29 28-15,-56-27 16,0 27-16,1 0 16,-1 0 30,0 0-30</inkml:trace>
  <inkml:trace contextRef="#ctx0" brushRef="#br0" timeOffset="28248.91">20734 13814 0,'0'27'15,"0"1"-15,-27 54 16,0 0-16,-28 0 16,28-28-16,-1 28 15,-26 28-15,26-55 16,28-28 0,-27 28-16,27-28 0,0 0 15,0 1 16,0-1-15,0 0 15,0 1-15,0-1 0,-28-27-1,28 27 1,0-54 62</inkml:trace>
  <inkml:trace contextRef="#ctx0" brushRef="#br0" timeOffset="29050.51">20625 13841 0,'0'28'15,"0"26"1,0 1-16,0 0 16,0-1-16,27-26 15,-27 26-15,28-26 16,-28 26-16,27-26 15,0-1-15,-27 28 16,28-28-16,-1 28 16,0 0-16,1-28 31,-28 28-31,27-28 16,0 0-1,-27 1 1,28-28-1,-1 0 48,1 0-47,-1 0-1,0-28 1,1-26-16,54-28 15,-55-28-15,55 28 16,0 0-16,0 0 16,-27 27-16,0 1 15,-28-1-15,0 28 16,1-28 0,-1 0-16,0 28 0,-27-1 15,28 28 110,-1 0-109</inkml:trace>
  <inkml:trace contextRef="#ctx0" brushRef="#br0" timeOffset="29673.99">22075 13896 0,'0'0'0,"-28"55"15,1-28-15,27 55 16,-27 0-16,27 0 16,-28 28-16,1 26 15,0-54-15,27 0 16,0-54-16,-28-1 16,28 0-16,0 1 15</inkml:trace>
  <inkml:trace contextRef="#ctx0" brushRef="#br0" timeOffset="30433.87">22321 13677 0,'0'-27'16,"27"27"-1,1-28-15,-28 1 16,27 0-16,0-1 15,28-26-15,0 26 16,-28-27-16,28 28 16,-55 0-1,55-28-15,-28 28 16,0 27 0</inkml:trace>
  <inkml:trace contextRef="#ctx0" brushRef="#br0" timeOffset="31041.88">22677 14908 0,'0'0'0,"0"27"16,0 1 0,0 26-1,0 1-15,0 0 16,-28 0-16,1-1 15,27 1-15,-28 0 16,28-1-16,0 1 16,0 27-16,0-55 15,0 1-15,0-1 16,-27 1 0</inkml:trace>
  <inkml:trace contextRef="#ctx0" brushRef="#br0" timeOffset="33152.87">23251 13951 0,'0'54'78,"0"56"-78,-27 54 16,-1-55-16,1 55 16,-28-54-16,28 27 15,27-55-15,-28-28 16,1 1-16,27 0 15,-27-28 1,27-54 125,0-1-126,0-26-15,0-28 16,0 27-16,0 0 16,0-82-1,27 83-15</inkml:trace>
  <inkml:trace contextRef="#ctx0" brushRef="#br0" timeOffset="34051.94">23278 13978 0,'0'27'0,"28"28"16,-1 27-16,0 27 16,28 28-16,-28-55 15,1 0-15,-1-27 16,28 27-16,-55 0 15,27-27-15,-27-28 16,28 1-16,-28-1 16,0 28-16,27-28 15,0 55-15,1 0 16,-1-27-16,0 0 16,1-28-16,-28 0 15,0 1-15,27-28 16,-27-28 93</inkml:trace>
  <inkml:trace contextRef="#ctx0" brushRef="#br0" timeOffset="34794.49">23114 14689 0,'28'0'31,"-1"0"0,0 0-15,1 0 15,-1 0-15,0 0-1,1 0-15,-1 0 0,0 0 16,1 0 0,-1 0-16,0 0 15,1 0 1,-1 0-16</inkml:trace>
  <inkml:trace contextRef="#ctx0" brushRef="#br0" timeOffset="35641.94">24427 14005 0,'0'55'63,"0"-28"-63,-27 28 15,27 27-15,-28 0 16,28 28-16,0-28 16,0 0-16,0 27 15,0-27-15,0-27 16,0 0-16,0-28 16,0 0-16,28-27 15</inkml:trace>
  <inkml:trace contextRef="#ctx0" brushRef="#br0" timeOffset="36944.94">25412 14279 0,'-27'0'31,"-1"0"1,1 0-17,0 0 1,-1 0-1,1 0-15,-1 0 16,1 27-16,-55 1 16,55 26-1,-28-54-15,28 28 16,-1-28 0,1 27-1,0-27 1,27 27-16,-28-27 15,1 0 1,-1 0-16,1 28 31,0-28-31,-1 27 0,1-27 16,0 0 15,-1 0-15,1 27-16,0 1 15,-1-28-15,1 27 16,0-27 0,-1 0 62,28 27 0,0 1-62,28-1-1,-1 0 1,0 1-16,55 27 15,-54-1-15,54 28 16,-28-27-16,1 0 16,0-1-1,-28-26-15,28 27 16,0-28-16,-1 0 16,1 28-16,0-28 15,0 1-15,-55-1 16,54-27-16,-26 0 15</inkml:trace>
  <inkml:trace contextRef="#ctx0" brushRef="#br0" timeOffset="37769.89">25822 14306 0,'28'0'63,"26"0"-47,28 0-16,28 0 15,-28 0-15,-27 0 16,-1 0-16,-26 0 15,-1 0-15,0 0 16,1 0 0</inkml:trace>
  <inkml:trace contextRef="#ctx0" brushRef="#br0" timeOffset="38377.94">26068 14470 0,'0'28'31,"0"-1"1,0 0-32,0 55 15,0 0-15,0 55 16,0-27-16,28 26 15,-28 1-15,0-55 16,0 137 0,0-137-16,0 0 15,0-27-15,0-28 16,0 1 0</inkml:trace>
  <inkml:trace contextRef="#ctx0" brushRef="#br0" timeOffset="39038">26533 15510 0,'-27'54'32,"27"29"-17,-27 26-15,27-27 16,0 0-16,0 0 16,0 0-16,0 0 15,0 0-15,0 0 16,0-27-16,0-28 15,0 1-15,0-56 47,0 1-47,0-55 16,0 0-16,0-27 16,0-56-1,27 111 1</inkml:trace>
  <inkml:trace contextRef="#ctx0" brushRef="#br0" timeOffset="39679.87">26588 15099 0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1586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2074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69220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085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0757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71202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7668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73732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66641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633162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35399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1006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87205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58905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05256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30578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7623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8690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44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1510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8563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1980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031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87423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1567180"/>
          </a:xfrm>
          <a:custGeom>
            <a:avLst/>
            <a:gdLst/>
            <a:ahLst/>
            <a:cxnLst/>
            <a:rect l="l" t="t" r="r" b="b"/>
            <a:pathLst>
              <a:path w="10080625" h="1567180">
                <a:moveTo>
                  <a:pt x="0" y="1566566"/>
                </a:moveTo>
                <a:lnTo>
                  <a:pt x="10080619" y="1566566"/>
                </a:lnTo>
                <a:lnTo>
                  <a:pt x="10080619" y="0"/>
                </a:lnTo>
                <a:lnTo>
                  <a:pt x="0" y="0"/>
                </a:lnTo>
                <a:lnTo>
                  <a:pt x="0" y="1566566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638566"/>
            <a:ext cx="10080625" cy="5920740"/>
          </a:xfrm>
          <a:custGeom>
            <a:avLst/>
            <a:gdLst/>
            <a:ahLst/>
            <a:cxnLst/>
            <a:rect l="l" t="t" r="r" b="b"/>
            <a:pathLst>
              <a:path w="10080625" h="5920740">
                <a:moveTo>
                  <a:pt x="0" y="5920473"/>
                </a:moveTo>
                <a:lnTo>
                  <a:pt x="10080619" y="5920473"/>
                </a:lnTo>
                <a:lnTo>
                  <a:pt x="10080619" y="0"/>
                </a:lnTo>
                <a:lnTo>
                  <a:pt x="0" y="0"/>
                </a:lnTo>
                <a:lnTo>
                  <a:pt x="0" y="5920473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7526"/>
            <a:ext cx="916305" cy="7541895"/>
          </a:xfrm>
          <a:custGeom>
            <a:avLst/>
            <a:gdLst/>
            <a:ahLst/>
            <a:cxnLst/>
            <a:rect l="l" t="t" r="r" b="b"/>
            <a:pathLst>
              <a:path w="916305" h="7541895">
                <a:moveTo>
                  <a:pt x="119062" y="0"/>
                </a:moveTo>
                <a:lnTo>
                  <a:pt x="53702" y="12503"/>
                </a:lnTo>
                <a:lnTo>
                  <a:pt x="0" y="43482"/>
                </a:lnTo>
                <a:lnTo>
                  <a:pt x="0" y="7500253"/>
                </a:lnTo>
                <a:lnTo>
                  <a:pt x="53711" y="7531236"/>
                </a:lnTo>
                <a:lnTo>
                  <a:pt x="107426" y="7541513"/>
                </a:lnTo>
                <a:lnTo>
                  <a:pt x="130700" y="7541513"/>
                </a:lnTo>
                <a:lnTo>
                  <a:pt x="184425" y="7531234"/>
                </a:lnTo>
                <a:lnTo>
                  <a:pt x="248327" y="7494371"/>
                </a:lnTo>
                <a:lnTo>
                  <a:pt x="310571" y="7434116"/>
                </a:lnTo>
                <a:lnTo>
                  <a:pt x="370951" y="7351442"/>
                </a:lnTo>
                <a:lnTo>
                  <a:pt x="429260" y="7247320"/>
                </a:lnTo>
                <a:lnTo>
                  <a:pt x="485293" y="7122720"/>
                </a:lnTo>
                <a:lnTo>
                  <a:pt x="538846" y="6978614"/>
                </a:lnTo>
                <a:lnTo>
                  <a:pt x="589713" y="6815973"/>
                </a:lnTo>
                <a:lnTo>
                  <a:pt x="637690" y="6635766"/>
                </a:lnTo>
                <a:lnTo>
                  <a:pt x="682571" y="6438966"/>
                </a:lnTo>
                <a:lnTo>
                  <a:pt x="724150" y="6226543"/>
                </a:lnTo>
                <a:lnTo>
                  <a:pt x="762224" y="5999468"/>
                </a:lnTo>
                <a:lnTo>
                  <a:pt x="796587" y="5758712"/>
                </a:lnTo>
                <a:lnTo>
                  <a:pt x="827033" y="5505246"/>
                </a:lnTo>
                <a:lnTo>
                  <a:pt x="853358" y="5240040"/>
                </a:lnTo>
                <a:lnTo>
                  <a:pt x="875357" y="4964065"/>
                </a:lnTo>
                <a:lnTo>
                  <a:pt x="892824" y="4678293"/>
                </a:lnTo>
                <a:lnTo>
                  <a:pt x="905554" y="4383694"/>
                </a:lnTo>
                <a:lnTo>
                  <a:pt x="913343" y="4081239"/>
                </a:lnTo>
                <a:lnTo>
                  <a:pt x="915984" y="3771777"/>
                </a:lnTo>
                <a:lnTo>
                  <a:pt x="913343" y="3462437"/>
                </a:lnTo>
                <a:lnTo>
                  <a:pt x="905554" y="3159983"/>
                </a:lnTo>
                <a:lnTo>
                  <a:pt x="892824" y="2865386"/>
                </a:lnTo>
                <a:lnTo>
                  <a:pt x="875357" y="2579616"/>
                </a:lnTo>
                <a:lnTo>
                  <a:pt x="853358" y="2303645"/>
                </a:lnTo>
                <a:lnTo>
                  <a:pt x="827033" y="2038442"/>
                </a:lnTo>
                <a:lnTo>
                  <a:pt x="796587" y="1784980"/>
                </a:lnTo>
                <a:lnTo>
                  <a:pt x="762225" y="1544228"/>
                </a:lnTo>
                <a:lnTo>
                  <a:pt x="724152" y="1317158"/>
                </a:lnTo>
                <a:lnTo>
                  <a:pt x="682572" y="1104739"/>
                </a:lnTo>
                <a:lnTo>
                  <a:pt x="637692" y="907944"/>
                </a:lnTo>
                <a:lnTo>
                  <a:pt x="589716" y="727743"/>
                </a:lnTo>
                <a:lnTo>
                  <a:pt x="538849" y="565106"/>
                </a:lnTo>
                <a:lnTo>
                  <a:pt x="485297" y="421004"/>
                </a:lnTo>
                <a:lnTo>
                  <a:pt x="429265" y="296409"/>
                </a:lnTo>
                <a:lnTo>
                  <a:pt x="370957" y="192290"/>
                </a:lnTo>
                <a:lnTo>
                  <a:pt x="310579" y="109619"/>
                </a:lnTo>
                <a:lnTo>
                  <a:pt x="248335" y="49367"/>
                </a:lnTo>
                <a:lnTo>
                  <a:pt x="184432" y="12503"/>
                </a:lnTo>
                <a:lnTo>
                  <a:pt x="119062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85240"/>
            <a:ext cx="10081260" cy="7417434"/>
          </a:xfrm>
          <a:custGeom>
            <a:avLst/>
            <a:gdLst/>
            <a:ahLst/>
            <a:cxnLst/>
            <a:rect l="l" t="t" r="r" b="b"/>
            <a:pathLst>
              <a:path w="10081260" h="7417434">
                <a:moveTo>
                  <a:pt x="10081259" y="0"/>
                </a:moveTo>
                <a:lnTo>
                  <a:pt x="0" y="7417137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1601863"/>
            <a:ext cx="10081260" cy="1905"/>
          </a:xfrm>
          <a:custGeom>
            <a:avLst/>
            <a:gdLst/>
            <a:ahLst/>
            <a:cxnLst/>
            <a:rect l="l" t="t" r="r" b="b"/>
            <a:pathLst>
              <a:path w="10081260" h="1905">
                <a:moveTo>
                  <a:pt x="10081259" y="0"/>
                </a:moveTo>
                <a:lnTo>
                  <a:pt x="0" y="1406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3143607"/>
            <a:ext cx="10081260" cy="4369435"/>
          </a:xfrm>
          <a:custGeom>
            <a:avLst/>
            <a:gdLst/>
            <a:ahLst/>
            <a:cxnLst/>
            <a:rect l="l" t="t" r="r" b="b"/>
            <a:pathLst>
              <a:path w="10081260" h="4369434">
                <a:moveTo>
                  <a:pt x="10081259" y="0"/>
                </a:moveTo>
                <a:lnTo>
                  <a:pt x="0" y="4369101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409701"/>
            <a:ext cx="9102739" cy="11004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0530" y="1808386"/>
            <a:ext cx="9102739" cy="240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customXml" Target="../ink/ink3.xml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lang="cs-CZ" sz="4000" dirty="0"/>
              <a:t>20</a:t>
            </a:r>
            <a:r>
              <a:rPr lang="cs-CZ" sz="4000" dirty="0">
                <a:latin typeface="Times New Roman"/>
                <a:cs typeface="Times New Roman"/>
              </a:rPr>
              <a:t> </a:t>
            </a:r>
            <a:r>
              <a:rPr lang="cs-CZ" sz="4000" dirty="0"/>
              <a:t>– STRATEGICKY ORIENTOVANÉ</a:t>
            </a:r>
            <a:br>
              <a:rPr lang="cs-CZ" sz="4000" dirty="0">
                <a:latin typeface="Times New Roman"/>
                <a:cs typeface="Times New Roman"/>
              </a:rPr>
            </a:br>
            <a:r>
              <a:rPr lang="cs-CZ" sz="4000" dirty="0"/>
              <a:t>MANAŽERSKÉ 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730615" cy="4724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lang="cs-CZ" sz="2400" dirty="0">
              <a:latin typeface="Arial"/>
              <a:cs typeface="Arial"/>
            </a:endParaRPr>
          </a:p>
          <a:p>
            <a:pPr marL="352425" marR="5080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300" dirty="0">
                <a:solidFill>
                  <a:srgbClr val="FFFFFF"/>
                </a:solidFill>
                <a:latin typeface="Arial"/>
                <a:cs typeface="Arial"/>
              </a:rPr>
              <a:t>charakterizovat základní změny v podnikatelském prostředí, které vyvolávají zvýšené nároky na strategické řízení podniků,</a:t>
            </a:r>
            <a:endParaRPr lang="cs-CZ" sz="23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300" dirty="0">
                <a:solidFill>
                  <a:srgbClr val="FFFFFF"/>
                </a:solidFill>
                <a:latin typeface="Arial"/>
                <a:cs typeface="Arial"/>
              </a:rPr>
              <a:t>vymezit roli manažerského účetnictví ve strategickém řízení,</a:t>
            </a:r>
            <a:endParaRPr lang="cs-CZ" sz="2300" dirty="0">
              <a:latin typeface="Arial"/>
              <a:cs typeface="Arial"/>
            </a:endParaRPr>
          </a:p>
          <a:p>
            <a:pPr marL="352425" marR="360045" indent="-339725">
              <a:lnSpc>
                <a:spcPts val="2680"/>
              </a:lnSpc>
              <a:spcBef>
                <a:spcPts val="14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300" dirty="0">
                <a:solidFill>
                  <a:srgbClr val="FFFFFF"/>
                </a:solidFill>
                <a:latin typeface="Arial"/>
                <a:cs typeface="Arial"/>
              </a:rPr>
              <a:t>vysvětlit podstatu a formulovat výhody a omezení kalkulace cílových nákladů a kalkulace životního cyklu,</a:t>
            </a:r>
            <a:endParaRPr lang="cs-CZ" sz="23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300" dirty="0">
                <a:solidFill>
                  <a:srgbClr val="FFFFFF"/>
                </a:solidFill>
                <a:latin typeface="Arial"/>
                <a:cs typeface="Arial"/>
              </a:rPr>
              <a:t>vymezit základní prvky, metody a informační nástroje</a:t>
            </a:r>
            <a:endParaRPr lang="cs-CZ" sz="23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lang="cs-CZ" sz="2300" dirty="0">
                <a:solidFill>
                  <a:srgbClr val="FFFFFF"/>
                </a:solidFill>
                <a:latin typeface="Arial"/>
                <a:cs typeface="Arial"/>
              </a:rPr>
              <a:t>procesního strategicky orientovaného řízení a</a:t>
            </a:r>
            <a:endParaRPr lang="cs-CZ" sz="2300" dirty="0">
              <a:latin typeface="Arial"/>
              <a:cs typeface="Arial"/>
            </a:endParaRPr>
          </a:p>
          <a:p>
            <a:pPr marL="352425" marR="781685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300" dirty="0">
                <a:solidFill>
                  <a:srgbClr val="FFFFFF"/>
                </a:solidFill>
                <a:latin typeface="Arial"/>
                <a:cs typeface="Arial"/>
              </a:rPr>
              <a:t>upozornit na nové přístupy ke strategickému hodnocení výkonnosti rentabilitních a investičních odpovědnostních středisek.</a:t>
            </a:r>
            <a:endParaRPr lang="cs-CZ" sz="23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lang="cs-CZ" sz="4000" dirty="0"/>
              <a:t>Význam vymezení aktivit, činností a</a:t>
            </a:r>
          </a:p>
          <a:p>
            <a:pPr marL="12700">
              <a:lnSpc>
                <a:spcPts val="4630"/>
              </a:lnSpc>
            </a:pPr>
            <a:r>
              <a:rPr lang="cs-CZ" sz="4000" dirty="0"/>
              <a:t>procesů pro řízení nákladů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2554" y="1808386"/>
            <a:ext cx="7160259" cy="33573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5430">
              <a:lnSpc>
                <a:spcPts val="2780"/>
              </a:lnSpc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Předpokladem procesního řízení je hierarchizace a</a:t>
            </a:r>
            <a:endParaRPr lang="cs-CZ"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systematizace procesů, činností a aktivit</a:t>
            </a:r>
            <a:endParaRPr lang="cs-CZ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lang="cs-CZ"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lang="cs-CZ" sz="2150" dirty="0">
              <a:latin typeface="Times New Roman"/>
              <a:cs typeface="Times New Roman"/>
            </a:endParaRPr>
          </a:p>
          <a:p>
            <a:pPr marL="265430" indent="-252729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66065" algn="l"/>
              </a:tabLst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Proces</a:t>
            </a:r>
            <a:endParaRPr lang="cs-CZ" sz="2400" dirty="0">
              <a:latin typeface="Arial"/>
              <a:cs typeface="Arial"/>
            </a:endParaRPr>
          </a:p>
          <a:p>
            <a:pPr marL="265430" indent="-252729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266065" algn="l"/>
              </a:tabLst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Dílčí proces</a:t>
            </a:r>
            <a:endParaRPr lang="cs-CZ" sz="2400" dirty="0">
              <a:latin typeface="Arial"/>
              <a:cs typeface="Arial"/>
            </a:endParaRPr>
          </a:p>
          <a:p>
            <a:pPr marL="265430" indent="-252729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266065" algn="l"/>
              </a:tabLst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Činnost</a:t>
            </a:r>
            <a:endParaRPr lang="cs-CZ" sz="2400" dirty="0">
              <a:latin typeface="Arial"/>
              <a:cs typeface="Arial"/>
            </a:endParaRPr>
          </a:p>
          <a:p>
            <a:pPr marL="265430" indent="-252729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266065" algn="l"/>
              </a:tabLst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Aktivita</a:t>
            </a:r>
            <a:endParaRPr lang="cs-CZ" sz="2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00450" y="3059034"/>
            <a:ext cx="287655" cy="2376805"/>
          </a:xfrm>
          <a:custGeom>
            <a:avLst/>
            <a:gdLst/>
            <a:ahLst/>
            <a:cxnLst/>
            <a:rect l="l" t="t" r="r" b="b"/>
            <a:pathLst>
              <a:path w="287654" h="2376804">
                <a:moveTo>
                  <a:pt x="0" y="2232544"/>
                </a:moveTo>
                <a:lnTo>
                  <a:pt x="71871" y="2232544"/>
                </a:lnTo>
                <a:lnTo>
                  <a:pt x="71871" y="0"/>
                </a:lnTo>
                <a:lnTo>
                  <a:pt x="215524" y="0"/>
                </a:lnTo>
                <a:lnTo>
                  <a:pt x="215524" y="2232544"/>
                </a:lnTo>
                <a:lnTo>
                  <a:pt x="287395" y="2232544"/>
                </a:lnTo>
                <a:lnTo>
                  <a:pt x="143652" y="2376562"/>
                </a:lnTo>
                <a:lnTo>
                  <a:pt x="0" y="2232544"/>
                </a:lnTo>
                <a:close/>
              </a:path>
            </a:pathLst>
          </a:custGeom>
          <a:ln w="284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ABM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dirty="0"/>
              <a:t>– </a:t>
            </a:r>
            <a:r>
              <a:rPr lang="cs-CZ" sz="4000" dirty="0"/>
              <a:t>ř</a:t>
            </a:r>
            <a:r>
              <a:rPr sz="4000" dirty="0" err="1"/>
              <a:t>ízení</a:t>
            </a:r>
            <a:r>
              <a:rPr sz="4000" dirty="0"/>
              <a:t> dle aktivit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7245984" cy="29854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Hledání odpovědí na otázky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na jaké aktivity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 čerpá ekonomické zdroje a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jaká je nákladová náročnost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těchto aktivit.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účelem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těchto aktivit,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jakým způsobem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lze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tyto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zajistit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 by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bylo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mo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omezit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rozsah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Aktivity a p</a:t>
            </a:r>
            <a:r>
              <a:rPr lang="cs-CZ" sz="4000" dirty="0"/>
              <a:t>ř</a:t>
            </a:r>
            <a:r>
              <a:rPr sz="4000" dirty="0" err="1"/>
              <a:t>idaná</a:t>
            </a:r>
            <a:r>
              <a:rPr sz="4000" dirty="0"/>
              <a:t> hodnota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48725" cy="43692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ts val="27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aktivity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idávající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hodnotu výkonu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zahrnují výrobní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67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činnosti, ale také výzkum, vývoj a další činnosti nutné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provedení výkonu;</a:t>
            </a:r>
            <a:endParaRPr sz="2400" dirty="0">
              <a:latin typeface="Arial"/>
              <a:cs typeface="Arial"/>
            </a:endParaRPr>
          </a:p>
          <a:p>
            <a:pPr marL="352425" marR="448309" indent="-339725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aktivity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idávající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hodnotu pro zákazníka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zahrnují zejména způsoby prodeje,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slu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by spojené s prodejem a nabízené po uskutečnění prodeje (servis);</a:t>
            </a:r>
            <a:endParaRPr sz="2400" dirty="0">
              <a:latin typeface="Arial"/>
              <a:cs typeface="Arial"/>
            </a:endParaRPr>
          </a:p>
          <a:p>
            <a:pPr marL="352425" marR="5080" indent="-339725">
              <a:lnSpc>
                <a:spcPct val="93100"/>
              </a:lnSpc>
              <a:spcBef>
                <a:spcPts val="139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hodnotu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nep</a:t>
            </a: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idávající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aktivity,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tedy aktivity,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které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nevy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aduje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zákazník ani nejsou nutné k provedení výkonu (skladování, doprava zásob z jednoho místa v podniku na jiné místo);</a:t>
            </a:r>
            <a:endParaRPr sz="2400" dirty="0">
              <a:latin typeface="Arial"/>
              <a:cs typeface="Arial"/>
            </a:endParaRPr>
          </a:p>
          <a:p>
            <a:pPr marL="352425" marR="142240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aktivity se zápornou hodnotou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íkladem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jsou práce související s odstraňováním následků nekvalitní výroby.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Aktivity a vztah k výkonu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74785" cy="3680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ts val="27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nutné k výrobě výrobku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náklady a rozsah však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není možné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snížit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současné úrovni techniky a technologie;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nutné k výrobě výrobku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náklady nebo rozsah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možné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současnosti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snížit;</a:t>
            </a:r>
            <a:endParaRPr sz="2400" dirty="0">
              <a:latin typeface="Arial"/>
              <a:cs typeface="Arial"/>
            </a:endParaRPr>
          </a:p>
          <a:p>
            <a:pPr marL="352425" marR="234950" indent="-339725" algn="just">
              <a:lnSpc>
                <a:spcPts val="2680"/>
              </a:lnSpc>
              <a:spcBef>
                <a:spcPts val="14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aktivity, které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nejsou nutné k zajištění výroby výrobku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omezení nebo úplnému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eliminování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mů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 dojít pouze zásadní změnou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organizace,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techniky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technologie;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aktivity, které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nejsou nutné k zajištění výroby výrobku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mohou být eliminovány.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Metoda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dirty="0"/>
              <a:t>Just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dirty="0"/>
              <a:t>In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dirty="0"/>
              <a:t>Time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dirty="0"/>
              <a:t>(JIT)</a:t>
            </a:r>
            <a:endParaRPr sz="4000"/>
          </a:p>
        </p:txBody>
      </p:sp>
      <p:sp>
        <p:nvSpPr>
          <p:cNvPr id="5" name="object 5"/>
          <p:cNvSpPr txBox="1"/>
          <p:nvPr/>
        </p:nvSpPr>
        <p:spPr>
          <a:xfrm>
            <a:off x="505688" y="1876425"/>
            <a:ext cx="8361680" cy="47126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443355">
              <a:lnSpc>
                <a:spcPct val="1415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Trvalé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dlouhodobé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sni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ování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nákladů Orientace na zkracování doby jednotlivých procesů Základní principy</a:t>
            </a:r>
            <a:endParaRPr sz="2400" dirty="0">
              <a:latin typeface="Arial"/>
              <a:cs typeface="Arial"/>
            </a:endParaRPr>
          </a:p>
          <a:p>
            <a:pPr marL="352425" marR="5080" indent="-339725">
              <a:lnSpc>
                <a:spcPts val="2240"/>
              </a:lnSpc>
              <a:spcBef>
                <a:spcPts val="14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dodávky materiálu se uskutečňují v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takových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časových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intervalech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, aby dodaný materiál mohl být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ihned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spot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ebován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ve výrobě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samotný výrobní cyklus by měl být co nejkratší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2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vyrobený výrobek se ihned prodá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JIT v širším pojetí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5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omezit činnosti, které nezvyšují hodnotu výrobků a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slu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eb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a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2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zvyšovat efektivnost a produktivitu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 err="1"/>
              <a:t>Hodnotové</a:t>
            </a:r>
            <a:r>
              <a:rPr sz="4000" dirty="0"/>
              <a:t> </a:t>
            </a:r>
            <a:r>
              <a:rPr lang="cs-CZ" sz="4000" dirty="0"/>
              <a:t>ř</a:t>
            </a:r>
            <a:r>
              <a:rPr sz="4000" dirty="0" err="1"/>
              <a:t>ízení</a:t>
            </a:r>
            <a:r>
              <a:rPr sz="4000" dirty="0"/>
              <a:t> kvality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86520" cy="5252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Kvalita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jako</a:t>
            </a:r>
            <a:endParaRPr sz="2400" dirty="0">
              <a:latin typeface="Arial"/>
              <a:cs typeface="Arial"/>
            </a:endParaRPr>
          </a:p>
          <a:p>
            <a:pPr marL="352425" marR="479425" indent="-339725">
              <a:lnSpc>
                <a:spcPts val="2680"/>
              </a:lnSpc>
              <a:spcBef>
                <a:spcPts val="8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technická úroveň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stupeň, s jakým je výrobek schopen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uspokojit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pot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eby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adavky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zákazníků (u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itné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vlastnosti, design),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5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jakost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míra, ve které výrobek si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výrobek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udr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uje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své vlastnosti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(poruchovost,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ivotnost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atd.).</a:t>
            </a:r>
            <a:endParaRPr sz="2400" dirty="0">
              <a:latin typeface="Arial"/>
              <a:cs typeface="Arial"/>
            </a:endParaRPr>
          </a:p>
          <a:p>
            <a:pPr marL="94615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Naturální ukazatele kvality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64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podíl zmetků na celkovém objemu výroby nebo v rámci jednotlivých sérií;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63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podíl vyhovujících výrobků na celkovém objemu výroby;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63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podíl reklamovaných výrobků na celkovém objemu prodeje;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62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mno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ství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stí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ností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zákazníků na vlastnosti a funkce výrobků;</a:t>
            </a:r>
            <a:endParaRPr sz="2000" dirty="0">
              <a:latin typeface="Arial"/>
              <a:cs typeface="Arial"/>
            </a:endParaRPr>
          </a:p>
          <a:p>
            <a:pPr marL="352425" marR="259079" indent="-339725">
              <a:lnSpc>
                <a:spcPct val="93000"/>
              </a:lnSpc>
              <a:spcBef>
                <a:spcPts val="80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dodr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ování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dodacích lhůt,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mě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eno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většinou jako podíl včas uskutečněných dodávek na všech dodávkách nebo podíl pozdních dodávek na celkových dodávkách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Náklady kvality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07145" cy="52284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159385" indent="-339725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Náklady na prevenci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zahrnují náklady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opat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která mají zabránit výrobě zmetků neboli která mají zajistit výrobu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adované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kvalitě</a:t>
            </a:r>
            <a:endParaRPr sz="2400" dirty="0">
              <a:latin typeface="Arial"/>
              <a:cs typeface="Arial"/>
            </a:endParaRPr>
          </a:p>
          <a:p>
            <a:pPr marL="352425" marR="179705" indent="-339725">
              <a:lnSpc>
                <a:spcPts val="2680"/>
              </a:lnSpc>
              <a:spcBef>
                <a:spcPts val="8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Náklady na kontrolu kvality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zahrnují náklady na zajištění,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 materiály a výrobky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dosahují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adované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kvality</a:t>
            </a:r>
            <a:endParaRPr sz="2400" dirty="0">
              <a:latin typeface="Arial"/>
              <a:cs typeface="Arial"/>
            </a:endParaRPr>
          </a:p>
          <a:p>
            <a:pPr marL="352425" marR="372110" indent="-339725">
              <a:lnSpc>
                <a:spcPct val="93100"/>
              </a:lnSpc>
              <a:spcBef>
                <a:spcPts val="7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Náklady na škody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vzniklé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uvnit</a:t>
            </a: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podniku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zahrnují náklady spojené s výrobními ztrátami z materiálů a výrobků, které neodpovídají kvalitě</a:t>
            </a:r>
            <a:endParaRPr sz="2400" dirty="0">
              <a:latin typeface="Arial"/>
              <a:cs typeface="Arial"/>
            </a:endParaRPr>
          </a:p>
          <a:p>
            <a:pPr marL="352425" marR="41910" indent="-339725">
              <a:lnSpc>
                <a:spcPct val="93200"/>
              </a:lnSpc>
              <a:spcBef>
                <a:spcPts val="78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Náklady na škody vzniklé mimo podnik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zahrnují náklady vzniklé v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ípadě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 se výrobek neodpovídající kvality dostane 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zákazníkovi</a:t>
            </a:r>
            <a:endParaRPr sz="2400" dirty="0">
              <a:latin typeface="Arial"/>
              <a:cs typeface="Arial"/>
            </a:endParaRPr>
          </a:p>
          <a:p>
            <a:pPr marL="352425" marR="5080" indent="-339725">
              <a:lnSpc>
                <a:spcPts val="2680"/>
              </a:lnSpc>
              <a:spcBef>
                <a:spcPts val="8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uva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ovat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i náklady oportunitní,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které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edstavují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ztráty z budoucího prodeje,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pokud zákazníci nebudou spokojeni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62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kvalitou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výrobků</a:t>
            </a:r>
            <a:endParaRPr sz="2400" dirty="0">
              <a:latin typeface="Arial"/>
              <a:cs typeface="Arial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7737E32E-A325-45BA-8764-F2499FCC65F0}"/>
                  </a:ext>
                </a:extLst>
              </p14:cNvPr>
              <p14:cNvContentPartPr/>
              <p14:nvPr/>
            </p14:nvContentPartPr>
            <p14:xfrm>
              <a:off x="196920" y="5613120"/>
              <a:ext cx="9877320" cy="161532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7737E32E-A325-45BA-8764-F2499FCC65F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7560" y="5603760"/>
                <a:ext cx="9896040" cy="1634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sz="4000" dirty="0" err="1"/>
              <a:t>Strategické</a:t>
            </a:r>
            <a:r>
              <a:rPr sz="4000" dirty="0"/>
              <a:t> </a:t>
            </a:r>
            <a:r>
              <a:rPr lang="cs-CZ" sz="4000" dirty="0"/>
              <a:t>ř</a:t>
            </a:r>
            <a:r>
              <a:rPr sz="4000" dirty="0" err="1"/>
              <a:t>ízení</a:t>
            </a:r>
            <a:r>
              <a:rPr sz="4000" dirty="0"/>
              <a:t> vnitropodnikových</a:t>
            </a:r>
          </a:p>
          <a:p>
            <a:pPr marL="12700">
              <a:lnSpc>
                <a:spcPts val="4630"/>
              </a:lnSpc>
            </a:pPr>
            <a:r>
              <a:rPr sz="4000" dirty="0"/>
              <a:t>útvarů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27160" cy="3347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9105" indent="-446405">
              <a:lnSpc>
                <a:spcPts val="2780"/>
              </a:lnSpc>
              <a:buClr>
                <a:srgbClr val="FFFFFF"/>
              </a:buClr>
              <a:buFont typeface="Arial"/>
              <a:buChar char="•"/>
              <a:tabLst>
                <a:tab pos="459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Vlastnické transakce s podniky (akvizice, fúze) vedou ke vzniku</a:t>
            </a:r>
            <a:endParaRPr sz="2400" dirty="0">
              <a:latin typeface="Arial"/>
              <a:cs typeface="Arial"/>
            </a:endParaRPr>
          </a:p>
          <a:p>
            <a:pPr marL="45910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hierarchicky vyšších ekonomických celků</a:t>
            </a:r>
            <a:endParaRPr sz="2400" dirty="0">
              <a:latin typeface="Arial"/>
              <a:cs typeface="Arial"/>
            </a:endParaRPr>
          </a:p>
          <a:p>
            <a:pPr marL="459105" marR="767080" indent="-44640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459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Původně samostatné podniky nyní v roli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odpovědnostních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endParaRPr sz="2400" dirty="0">
              <a:latin typeface="Arial"/>
              <a:cs typeface="Arial"/>
            </a:endParaRPr>
          </a:p>
          <a:p>
            <a:pPr marL="459105" indent="-44640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459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Spíše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decentralizovaný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ístup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s centralizací ve strategických</a:t>
            </a:r>
            <a:endParaRPr sz="2400" dirty="0">
              <a:latin typeface="Arial"/>
              <a:cs typeface="Arial"/>
            </a:endParaRPr>
          </a:p>
          <a:p>
            <a:pPr marL="45910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oblastech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(finance,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VaV, …)</a:t>
            </a:r>
            <a:endParaRPr sz="2400" dirty="0">
              <a:latin typeface="Arial"/>
              <a:cs typeface="Arial"/>
            </a:endParaRPr>
          </a:p>
          <a:p>
            <a:pPr marL="459105" marR="322580" indent="-44640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459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Nutnost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komplexního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orientace i na naturální kritéria –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vyu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ití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tzv. BSC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30" dirty="0">
                <a:latin typeface="Arial"/>
                <a:cs typeface="Arial"/>
              </a:rPr>
              <a:t>BSC</a:t>
            </a:r>
            <a:r>
              <a:rPr sz="4000" spc="95" dirty="0">
                <a:latin typeface="Times New Roman"/>
                <a:cs typeface="Times New Roman"/>
              </a:rPr>
              <a:t> </a:t>
            </a:r>
            <a:r>
              <a:rPr sz="4000" spc="-25" dirty="0"/>
              <a:t>–</a:t>
            </a:r>
            <a:r>
              <a:rPr sz="4000" dirty="0"/>
              <a:t> </a:t>
            </a:r>
            <a:r>
              <a:rPr sz="4000" spc="-25" dirty="0">
                <a:latin typeface="Arial"/>
                <a:cs typeface="Arial"/>
              </a:rPr>
              <a:t>Balancedscorecard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47188" y="1522476"/>
            <a:ext cx="4942331" cy="15179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99284" y="1760500"/>
            <a:ext cx="3328670" cy="10109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93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tové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ukazate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Jak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usp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ko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2400" i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pož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davky vl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stníků?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44" y="3689604"/>
            <a:ext cx="3049524" cy="17327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45166" y="3926487"/>
            <a:ext cx="2467610" cy="1010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Zákazn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ci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ts val="2675"/>
              </a:lnSpc>
            </a:pP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Jak</a:t>
            </a:r>
            <a:r>
              <a:rPr sz="2400" i="1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vypadat</a:t>
            </a:r>
            <a:r>
              <a:rPr sz="2400" i="1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ts val="2780"/>
              </a:lnSpc>
            </a:pP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očích</a:t>
            </a:r>
            <a:r>
              <a:rPr sz="24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zákazn</a:t>
            </a:r>
            <a:r>
              <a:rPr sz="2400" i="1" spc="5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ků</a:t>
            </a:r>
            <a:r>
              <a:rPr sz="2400" i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167628" y="3456432"/>
            <a:ext cx="3872483" cy="21625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382644" y="3694458"/>
            <a:ext cx="3329304" cy="1350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kové</a:t>
            </a:r>
            <a:r>
              <a:rPr sz="24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procesy</a:t>
            </a:r>
            <a:endParaRPr sz="2400">
              <a:latin typeface="Arial"/>
              <a:cs typeface="Arial"/>
            </a:endParaRPr>
          </a:p>
          <a:p>
            <a:pPr marL="12700" marR="5080" indent="635" algn="ctr">
              <a:lnSpc>
                <a:spcPct val="93000"/>
              </a:lnSpc>
              <a:spcBef>
                <a:spcPts val="100"/>
              </a:spcBef>
            </a:pP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 k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teré procesy</a:t>
            </a:r>
            <a:r>
              <a:rPr sz="2400" i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se za</a:t>
            </a:r>
            <a:r>
              <a:rPr sz="2400" i="1" spc="-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ěřit,</a:t>
            </a:r>
            <a:r>
              <a:rPr sz="2400" i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y záka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níci a akci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náři</a:t>
            </a:r>
            <a:r>
              <a:rPr sz="2400" i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byli</a:t>
            </a:r>
            <a:r>
              <a:rPr sz="2400" i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spok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ni?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35707" y="5783578"/>
            <a:ext cx="5797296" cy="16504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458979" y="6020718"/>
            <a:ext cx="5245100" cy="1010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Zaměstnanci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ts val="2675"/>
              </a:lnSpc>
            </a:pP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Jak</a:t>
            </a:r>
            <a:r>
              <a:rPr sz="2400" i="1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i="1" spc="-5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i="1" spc="-5" dirty="0">
                <a:solidFill>
                  <a:srgbClr val="FFFFFF"/>
                </a:solidFill>
                <a:latin typeface="Arial"/>
                <a:cs typeface="Arial"/>
              </a:rPr>
              <a:t>porova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i="1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i="1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i="1" spc="-2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i="1" spc="-5" dirty="0">
                <a:solidFill>
                  <a:srgbClr val="FFFFFF"/>
                </a:solidFill>
                <a:latin typeface="Arial"/>
                <a:cs typeface="Arial"/>
              </a:rPr>
              <a:t>otivov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ts val="2780"/>
              </a:lnSpc>
            </a:pP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400" i="1" spc="-2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ěstnance</a:t>
            </a:r>
            <a:r>
              <a:rPr sz="2400" i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ne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pším</a:t>
            </a:r>
            <a:r>
              <a:rPr sz="2400" i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výsle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kům</a:t>
            </a:r>
            <a:r>
              <a:rPr sz="2400" i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04972" y="3602736"/>
            <a:ext cx="2802635" cy="1732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823846" y="3842427"/>
            <a:ext cx="1449070" cy="1174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905" marR="372745" algn="ctr">
              <a:lnSpc>
                <a:spcPts val="3130"/>
              </a:lnSpc>
            </a:pP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ts val="3055"/>
              </a:lnSpc>
            </a:pP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Stra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ie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845307" y="5548634"/>
            <a:ext cx="1896110" cy="1703070"/>
          </a:xfrm>
          <a:custGeom>
            <a:avLst/>
            <a:gdLst/>
            <a:ahLst/>
            <a:cxnLst/>
            <a:rect l="l" t="t" r="r" b="b"/>
            <a:pathLst>
              <a:path w="1896109" h="1703070">
                <a:moveTo>
                  <a:pt x="75803" y="1626394"/>
                </a:moveTo>
                <a:lnTo>
                  <a:pt x="0" y="1666551"/>
                </a:lnTo>
                <a:lnTo>
                  <a:pt x="77602" y="1703057"/>
                </a:lnTo>
                <a:lnTo>
                  <a:pt x="77009" y="1677805"/>
                </a:lnTo>
                <a:lnTo>
                  <a:pt x="64251" y="1677805"/>
                </a:lnTo>
                <a:lnTo>
                  <a:pt x="63611" y="1652253"/>
                </a:lnTo>
                <a:lnTo>
                  <a:pt x="76403" y="1651940"/>
                </a:lnTo>
                <a:lnTo>
                  <a:pt x="75803" y="1626394"/>
                </a:lnTo>
                <a:close/>
              </a:path>
              <a:path w="1896109" h="1703070">
                <a:moveTo>
                  <a:pt x="76403" y="1651940"/>
                </a:moveTo>
                <a:lnTo>
                  <a:pt x="63611" y="1652253"/>
                </a:lnTo>
                <a:lnTo>
                  <a:pt x="64251" y="1677805"/>
                </a:lnTo>
                <a:lnTo>
                  <a:pt x="77002" y="1677500"/>
                </a:lnTo>
                <a:lnTo>
                  <a:pt x="76403" y="1651940"/>
                </a:lnTo>
                <a:close/>
              </a:path>
              <a:path w="1896109" h="1703070">
                <a:moveTo>
                  <a:pt x="77002" y="1677500"/>
                </a:moveTo>
                <a:lnTo>
                  <a:pt x="64251" y="1677805"/>
                </a:lnTo>
                <a:lnTo>
                  <a:pt x="77009" y="1677805"/>
                </a:lnTo>
                <a:lnTo>
                  <a:pt x="77002" y="1677500"/>
                </a:lnTo>
                <a:close/>
              </a:path>
              <a:path w="1896109" h="1703070">
                <a:moveTo>
                  <a:pt x="1845666" y="72120"/>
                </a:moveTo>
                <a:lnTo>
                  <a:pt x="1818893" y="175640"/>
                </a:lnTo>
                <a:lnTo>
                  <a:pt x="1792102" y="262127"/>
                </a:lnTo>
                <a:lnTo>
                  <a:pt x="1762231" y="346828"/>
                </a:lnTo>
                <a:lnTo>
                  <a:pt x="1729465" y="429505"/>
                </a:lnTo>
                <a:lnTo>
                  <a:pt x="1693651" y="510158"/>
                </a:lnTo>
                <a:lnTo>
                  <a:pt x="1654942" y="588644"/>
                </a:lnTo>
                <a:lnTo>
                  <a:pt x="1613519" y="665094"/>
                </a:lnTo>
                <a:lnTo>
                  <a:pt x="1569323" y="739258"/>
                </a:lnTo>
                <a:lnTo>
                  <a:pt x="1522475" y="811042"/>
                </a:lnTo>
                <a:lnTo>
                  <a:pt x="1473189" y="880539"/>
                </a:lnTo>
                <a:lnTo>
                  <a:pt x="1421373" y="947476"/>
                </a:lnTo>
                <a:lnTo>
                  <a:pt x="1367271" y="1011853"/>
                </a:lnTo>
                <a:lnTo>
                  <a:pt x="1310883" y="1073670"/>
                </a:lnTo>
                <a:lnTo>
                  <a:pt x="1252209" y="1132737"/>
                </a:lnTo>
                <a:lnTo>
                  <a:pt x="1191371" y="1189052"/>
                </a:lnTo>
                <a:lnTo>
                  <a:pt x="1128765" y="1242620"/>
                </a:lnTo>
                <a:lnTo>
                  <a:pt x="1063995" y="1293162"/>
                </a:lnTo>
                <a:lnTo>
                  <a:pt x="997457" y="1340751"/>
                </a:lnTo>
                <a:lnTo>
                  <a:pt x="928999" y="1385221"/>
                </a:lnTo>
                <a:lnTo>
                  <a:pt x="858895" y="1426677"/>
                </a:lnTo>
                <a:lnTo>
                  <a:pt x="787267" y="1464801"/>
                </a:lnTo>
                <a:lnTo>
                  <a:pt x="714115" y="1499710"/>
                </a:lnTo>
                <a:lnTo>
                  <a:pt x="639439" y="1531226"/>
                </a:lnTo>
                <a:lnTo>
                  <a:pt x="563483" y="1559314"/>
                </a:lnTo>
                <a:lnTo>
                  <a:pt x="486155" y="1583911"/>
                </a:lnTo>
                <a:lnTo>
                  <a:pt x="407791" y="1604915"/>
                </a:lnTo>
                <a:lnTo>
                  <a:pt x="328147" y="1622334"/>
                </a:lnTo>
                <a:lnTo>
                  <a:pt x="247528" y="1635953"/>
                </a:lnTo>
                <a:lnTo>
                  <a:pt x="165994" y="1645801"/>
                </a:lnTo>
                <a:lnTo>
                  <a:pt x="83545" y="1651766"/>
                </a:lnTo>
                <a:lnTo>
                  <a:pt x="76403" y="1651940"/>
                </a:lnTo>
                <a:lnTo>
                  <a:pt x="77002" y="1677500"/>
                </a:lnTo>
                <a:lnTo>
                  <a:pt x="167883" y="1671291"/>
                </a:lnTo>
                <a:lnTo>
                  <a:pt x="250576" y="1661339"/>
                </a:lnTo>
                <a:lnTo>
                  <a:pt x="332353" y="1647526"/>
                </a:lnTo>
                <a:lnTo>
                  <a:pt x="413247" y="1629893"/>
                </a:lnTo>
                <a:lnTo>
                  <a:pt x="492739" y="1608606"/>
                </a:lnTo>
                <a:lnTo>
                  <a:pt x="571225" y="1583673"/>
                </a:lnTo>
                <a:lnTo>
                  <a:pt x="648340" y="1555181"/>
                </a:lnTo>
                <a:lnTo>
                  <a:pt x="724021" y="1523262"/>
                </a:lnTo>
                <a:lnTo>
                  <a:pt x="798301" y="1487875"/>
                </a:lnTo>
                <a:lnTo>
                  <a:pt x="870965" y="1449229"/>
                </a:lnTo>
                <a:lnTo>
                  <a:pt x="941953" y="1407234"/>
                </a:lnTo>
                <a:lnTo>
                  <a:pt x="1011295" y="1362169"/>
                </a:lnTo>
                <a:lnTo>
                  <a:pt x="1078870" y="1313950"/>
                </a:lnTo>
                <a:lnTo>
                  <a:pt x="1144402" y="1262765"/>
                </a:lnTo>
                <a:lnTo>
                  <a:pt x="1208013" y="1208507"/>
                </a:lnTo>
                <a:lnTo>
                  <a:pt x="1269613" y="1151476"/>
                </a:lnTo>
                <a:lnTo>
                  <a:pt x="1329049" y="1091671"/>
                </a:lnTo>
                <a:lnTo>
                  <a:pt x="1386199" y="1029093"/>
                </a:lnTo>
                <a:lnTo>
                  <a:pt x="1440941" y="963929"/>
                </a:lnTo>
                <a:lnTo>
                  <a:pt x="1493398" y="896182"/>
                </a:lnTo>
                <a:lnTo>
                  <a:pt x="1543293" y="825840"/>
                </a:lnTo>
                <a:lnTo>
                  <a:pt x="1590781" y="753236"/>
                </a:lnTo>
                <a:lnTo>
                  <a:pt x="1635373" y="678179"/>
                </a:lnTo>
                <a:lnTo>
                  <a:pt x="1677405" y="600836"/>
                </a:lnTo>
                <a:lnTo>
                  <a:pt x="1716511" y="521457"/>
                </a:lnTo>
                <a:lnTo>
                  <a:pt x="1752843" y="439923"/>
                </a:lnTo>
                <a:lnTo>
                  <a:pt x="1786006" y="356234"/>
                </a:lnTo>
                <a:lnTo>
                  <a:pt x="1816211" y="270628"/>
                </a:lnTo>
                <a:lnTo>
                  <a:pt x="1843277" y="183129"/>
                </a:lnTo>
                <a:lnTo>
                  <a:pt x="1867021" y="93975"/>
                </a:lnTo>
                <a:lnTo>
                  <a:pt x="1870665" y="77723"/>
                </a:lnTo>
                <a:lnTo>
                  <a:pt x="1845666" y="72120"/>
                </a:lnTo>
                <a:close/>
              </a:path>
              <a:path w="1896109" h="1703070">
                <a:moveTo>
                  <a:pt x="1889680" y="59554"/>
                </a:moveTo>
                <a:lnTo>
                  <a:pt x="1848490" y="59554"/>
                </a:lnTo>
                <a:lnTo>
                  <a:pt x="1873483" y="65150"/>
                </a:lnTo>
                <a:lnTo>
                  <a:pt x="1870665" y="77723"/>
                </a:lnTo>
                <a:lnTo>
                  <a:pt x="1895581" y="83307"/>
                </a:lnTo>
                <a:lnTo>
                  <a:pt x="1889680" y="59554"/>
                </a:lnTo>
                <a:close/>
              </a:path>
              <a:path w="1896109" h="1703070">
                <a:moveTo>
                  <a:pt x="1848490" y="59554"/>
                </a:moveTo>
                <a:lnTo>
                  <a:pt x="1845666" y="72120"/>
                </a:lnTo>
                <a:lnTo>
                  <a:pt x="1870665" y="77723"/>
                </a:lnTo>
                <a:lnTo>
                  <a:pt x="1873483" y="65150"/>
                </a:lnTo>
                <a:lnTo>
                  <a:pt x="1848490" y="59554"/>
                </a:lnTo>
                <a:close/>
              </a:path>
              <a:path w="1896109" h="1703070">
                <a:moveTo>
                  <a:pt x="1874885" y="0"/>
                </a:moveTo>
                <a:lnTo>
                  <a:pt x="1820783" y="66543"/>
                </a:lnTo>
                <a:lnTo>
                  <a:pt x="1845666" y="72120"/>
                </a:lnTo>
                <a:lnTo>
                  <a:pt x="1848490" y="59554"/>
                </a:lnTo>
                <a:lnTo>
                  <a:pt x="1889680" y="59554"/>
                </a:lnTo>
                <a:lnTo>
                  <a:pt x="18748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392923" y="1658752"/>
            <a:ext cx="2433320" cy="1936114"/>
          </a:xfrm>
          <a:custGeom>
            <a:avLst/>
            <a:gdLst/>
            <a:ahLst/>
            <a:cxnLst/>
            <a:rect l="l" t="t" r="r" b="b"/>
            <a:pathLst>
              <a:path w="2433320" h="1936114">
                <a:moveTo>
                  <a:pt x="2382258" y="1860273"/>
                </a:moveTo>
                <a:lnTo>
                  <a:pt x="2356744" y="1862053"/>
                </a:lnTo>
                <a:lnTo>
                  <a:pt x="2400421" y="1935845"/>
                </a:lnTo>
                <a:lnTo>
                  <a:pt x="2426447" y="1872995"/>
                </a:lnTo>
                <a:lnTo>
                  <a:pt x="2383170" y="1872995"/>
                </a:lnTo>
                <a:lnTo>
                  <a:pt x="2382258" y="1860273"/>
                </a:lnTo>
                <a:close/>
              </a:path>
              <a:path w="2433320" h="1936114">
                <a:moveTo>
                  <a:pt x="2407777" y="1858492"/>
                </a:moveTo>
                <a:lnTo>
                  <a:pt x="2382258" y="1860273"/>
                </a:lnTo>
                <a:lnTo>
                  <a:pt x="2383170" y="1872995"/>
                </a:lnTo>
                <a:lnTo>
                  <a:pt x="2408681" y="1871197"/>
                </a:lnTo>
                <a:lnTo>
                  <a:pt x="2407777" y="1858492"/>
                </a:lnTo>
                <a:close/>
              </a:path>
              <a:path w="2433320" h="1936114">
                <a:moveTo>
                  <a:pt x="2433187" y="1856719"/>
                </a:moveTo>
                <a:lnTo>
                  <a:pt x="2407777" y="1858492"/>
                </a:lnTo>
                <a:lnTo>
                  <a:pt x="2408681" y="1871197"/>
                </a:lnTo>
                <a:lnTo>
                  <a:pt x="2383170" y="1872995"/>
                </a:lnTo>
                <a:lnTo>
                  <a:pt x="2426447" y="1872995"/>
                </a:lnTo>
                <a:lnTo>
                  <a:pt x="2433187" y="1856719"/>
                </a:lnTo>
                <a:close/>
              </a:path>
              <a:path w="2433320" h="1936114">
                <a:moveTo>
                  <a:pt x="76931" y="25521"/>
                </a:moveTo>
                <a:lnTo>
                  <a:pt x="76382" y="51039"/>
                </a:lnTo>
                <a:lnTo>
                  <a:pt x="120517" y="51937"/>
                </a:lnTo>
                <a:lnTo>
                  <a:pt x="239267" y="59161"/>
                </a:lnTo>
                <a:lnTo>
                  <a:pt x="356250" y="70987"/>
                </a:lnTo>
                <a:lnTo>
                  <a:pt x="471556" y="87508"/>
                </a:lnTo>
                <a:lnTo>
                  <a:pt x="584972" y="108447"/>
                </a:lnTo>
                <a:lnTo>
                  <a:pt x="696224" y="133715"/>
                </a:lnTo>
                <a:lnTo>
                  <a:pt x="805312" y="163189"/>
                </a:lnTo>
                <a:lnTo>
                  <a:pt x="911870" y="196717"/>
                </a:lnTo>
                <a:lnTo>
                  <a:pt x="1015989" y="234299"/>
                </a:lnTo>
                <a:lnTo>
                  <a:pt x="1117488" y="275843"/>
                </a:lnTo>
                <a:lnTo>
                  <a:pt x="1216151" y="320923"/>
                </a:lnTo>
                <a:lnTo>
                  <a:pt x="1311920" y="369813"/>
                </a:lnTo>
                <a:lnTo>
                  <a:pt x="1404487" y="422269"/>
                </a:lnTo>
                <a:lnTo>
                  <a:pt x="1493916" y="478017"/>
                </a:lnTo>
                <a:lnTo>
                  <a:pt x="1579869" y="537088"/>
                </a:lnTo>
                <a:lnTo>
                  <a:pt x="1662440" y="599419"/>
                </a:lnTo>
                <a:lnTo>
                  <a:pt x="1741169" y="664829"/>
                </a:lnTo>
                <a:lnTo>
                  <a:pt x="1816242" y="733165"/>
                </a:lnTo>
                <a:lnTo>
                  <a:pt x="1887352" y="804275"/>
                </a:lnTo>
                <a:lnTo>
                  <a:pt x="1954408" y="878189"/>
                </a:lnTo>
                <a:lnTo>
                  <a:pt x="2017135" y="954785"/>
                </a:lnTo>
                <a:lnTo>
                  <a:pt x="2075566" y="1033912"/>
                </a:lnTo>
                <a:lnTo>
                  <a:pt x="2129271" y="1115171"/>
                </a:lnTo>
                <a:lnTo>
                  <a:pt x="2178557" y="1198991"/>
                </a:lnTo>
                <a:lnTo>
                  <a:pt x="2222875" y="1284853"/>
                </a:lnTo>
                <a:lnTo>
                  <a:pt x="2262377" y="1372727"/>
                </a:lnTo>
                <a:lnTo>
                  <a:pt x="2296789" y="1462521"/>
                </a:lnTo>
                <a:lnTo>
                  <a:pt x="2326020" y="1554205"/>
                </a:lnTo>
                <a:lnTo>
                  <a:pt x="2349764" y="1647443"/>
                </a:lnTo>
                <a:lnTo>
                  <a:pt x="2368174" y="1742419"/>
                </a:lnTo>
                <a:lnTo>
                  <a:pt x="2380731" y="1838949"/>
                </a:lnTo>
                <a:lnTo>
                  <a:pt x="2382258" y="1860273"/>
                </a:lnTo>
                <a:lnTo>
                  <a:pt x="2407777" y="1858492"/>
                </a:lnTo>
                <a:lnTo>
                  <a:pt x="2393198" y="1737603"/>
                </a:lnTo>
                <a:lnTo>
                  <a:pt x="2374513" y="1641226"/>
                </a:lnTo>
                <a:lnTo>
                  <a:pt x="2350404" y="1546463"/>
                </a:lnTo>
                <a:lnTo>
                  <a:pt x="2320686" y="1453377"/>
                </a:lnTo>
                <a:lnTo>
                  <a:pt x="2285756" y="1362181"/>
                </a:lnTo>
                <a:lnTo>
                  <a:pt x="2245613" y="1273027"/>
                </a:lnTo>
                <a:lnTo>
                  <a:pt x="2200655" y="1185915"/>
                </a:lnTo>
                <a:lnTo>
                  <a:pt x="2150607" y="1101089"/>
                </a:lnTo>
                <a:lnTo>
                  <a:pt x="2096018" y="1018672"/>
                </a:lnTo>
                <a:lnTo>
                  <a:pt x="2036947" y="938662"/>
                </a:lnTo>
                <a:lnTo>
                  <a:pt x="1973336" y="861059"/>
                </a:lnTo>
                <a:lnTo>
                  <a:pt x="1905518" y="786262"/>
                </a:lnTo>
                <a:lnTo>
                  <a:pt x="1833493" y="714237"/>
                </a:lnTo>
                <a:lnTo>
                  <a:pt x="1757568" y="645139"/>
                </a:lnTo>
                <a:lnTo>
                  <a:pt x="1677802" y="578998"/>
                </a:lnTo>
                <a:lnTo>
                  <a:pt x="1594347" y="515995"/>
                </a:lnTo>
                <a:lnTo>
                  <a:pt x="1507479" y="456437"/>
                </a:lnTo>
                <a:lnTo>
                  <a:pt x="1417076" y="400049"/>
                </a:lnTo>
                <a:lnTo>
                  <a:pt x="1323472" y="347075"/>
                </a:lnTo>
                <a:lnTo>
                  <a:pt x="1226819" y="297667"/>
                </a:lnTo>
                <a:lnTo>
                  <a:pt x="1127119" y="252100"/>
                </a:lnTo>
                <a:lnTo>
                  <a:pt x="1024646" y="210190"/>
                </a:lnTo>
                <a:lnTo>
                  <a:pt x="919612" y="172333"/>
                </a:lnTo>
                <a:lnTo>
                  <a:pt x="811926" y="138409"/>
                </a:lnTo>
                <a:lnTo>
                  <a:pt x="701923" y="108844"/>
                </a:lnTo>
                <a:lnTo>
                  <a:pt x="589544" y="83301"/>
                </a:lnTo>
                <a:lnTo>
                  <a:pt x="475244" y="62209"/>
                </a:lnTo>
                <a:lnTo>
                  <a:pt x="358901" y="45598"/>
                </a:lnTo>
                <a:lnTo>
                  <a:pt x="240791" y="33649"/>
                </a:lnTo>
                <a:lnTo>
                  <a:pt x="121036" y="26395"/>
                </a:lnTo>
                <a:lnTo>
                  <a:pt x="76931" y="25521"/>
                </a:lnTo>
                <a:close/>
              </a:path>
              <a:path w="2433320" h="1936114">
                <a:moveTo>
                  <a:pt x="77480" y="0"/>
                </a:moveTo>
                <a:lnTo>
                  <a:pt x="0" y="36697"/>
                </a:lnTo>
                <a:lnTo>
                  <a:pt x="75834" y="76565"/>
                </a:lnTo>
                <a:lnTo>
                  <a:pt x="76382" y="51039"/>
                </a:lnTo>
                <a:lnTo>
                  <a:pt x="63642" y="50779"/>
                </a:lnTo>
                <a:lnTo>
                  <a:pt x="64129" y="25267"/>
                </a:lnTo>
                <a:lnTo>
                  <a:pt x="76936" y="25267"/>
                </a:lnTo>
                <a:lnTo>
                  <a:pt x="77480" y="0"/>
                </a:lnTo>
                <a:close/>
              </a:path>
              <a:path w="2433320" h="1936114">
                <a:moveTo>
                  <a:pt x="64129" y="25267"/>
                </a:moveTo>
                <a:lnTo>
                  <a:pt x="63642" y="50779"/>
                </a:lnTo>
                <a:lnTo>
                  <a:pt x="76382" y="51039"/>
                </a:lnTo>
                <a:lnTo>
                  <a:pt x="76931" y="25521"/>
                </a:lnTo>
                <a:lnTo>
                  <a:pt x="64129" y="25267"/>
                </a:lnTo>
                <a:close/>
              </a:path>
              <a:path w="2433320" h="1936114">
                <a:moveTo>
                  <a:pt x="76936" y="25267"/>
                </a:moveTo>
                <a:lnTo>
                  <a:pt x="64129" y="25267"/>
                </a:lnTo>
                <a:lnTo>
                  <a:pt x="76931" y="25521"/>
                </a:lnTo>
                <a:lnTo>
                  <a:pt x="76936" y="252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9260" y="1675120"/>
            <a:ext cx="2570480" cy="2176145"/>
          </a:xfrm>
          <a:custGeom>
            <a:avLst/>
            <a:gdLst/>
            <a:ahLst/>
            <a:cxnLst/>
            <a:rect l="l" t="t" r="r" b="b"/>
            <a:pathLst>
              <a:path w="2570480" h="2176145">
                <a:moveTo>
                  <a:pt x="0" y="2098669"/>
                </a:moveTo>
                <a:lnTo>
                  <a:pt x="36659" y="2176150"/>
                </a:lnTo>
                <a:lnTo>
                  <a:pt x="70091" y="2112782"/>
                </a:lnTo>
                <a:lnTo>
                  <a:pt x="50827" y="2112782"/>
                </a:lnTo>
                <a:lnTo>
                  <a:pt x="25277" y="2111898"/>
                </a:lnTo>
                <a:lnTo>
                  <a:pt x="25740" y="2099232"/>
                </a:lnTo>
                <a:lnTo>
                  <a:pt x="0" y="2098669"/>
                </a:lnTo>
                <a:close/>
              </a:path>
              <a:path w="2570480" h="2176145">
                <a:moveTo>
                  <a:pt x="25740" y="2099232"/>
                </a:moveTo>
                <a:lnTo>
                  <a:pt x="25277" y="2111898"/>
                </a:lnTo>
                <a:lnTo>
                  <a:pt x="50827" y="2112782"/>
                </a:lnTo>
                <a:lnTo>
                  <a:pt x="51289" y="2099791"/>
                </a:lnTo>
                <a:lnTo>
                  <a:pt x="25740" y="2099232"/>
                </a:lnTo>
                <a:close/>
              </a:path>
              <a:path w="2570480" h="2176145">
                <a:moveTo>
                  <a:pt x="51289" y="2099791"/>
                </a:moveTo>
                <a:lnTo>
                  <a:pt x="50827" y="2112782"/>
                </a:lnTo>
                <a:lnTo>
                  <a:pt x="70091" y="2112782"/>
                </a:lnTo>
                <a:lnTo>
                  <a:pt x="76652" y="2100346"/>
                </a:lnTo>
                <a:lnTo>
                  <a:pt x="51289" y="2099791"/>
                </a:lnTo>
                <a:close/>
              </a:path>
              <a:path w="2570480" h="2176145">
                <a:moveTo>
                  <a:pt x="2392489" y="23500"/>
                </a:moveTo>
                <a:lnTo>
                  <a:pt x="2270819" y="26182"/>
                </a:lnTo>
                <a:lnTo>
                  <a:pt x="2150685" y="34564"/>
                </a:lnTo>
                <a:lnTo>
                  <a:pt x="2032194" y="48280"/>
                </a:lnTo>
                <a:lnTo>
                  <a:pt x="1915608" y="67055"/>
                </a:lnTo>
                <a:lnTo>
                  <a:pt x="1801046" y="91074"/>
                </a:lnTo>
                <a:lnTo>
                  <a:pt x="1688651" y="120030"/>
                </a:lnTo>
                <a:lnTo>
                  <a:pt x="1578673" y="153802"/>
                </a:lnTo>
                <a:lnTo>
                  <a:pt x="1471100" y="192298"/>
                </a:lnTo>
                <a:lnTo>
                  <a:pt x="1366206" y="235336"/>
                </a:lnTo>
                <a:lnTo>
                  <a:pt x="1264098" y="282823"/>
                </a:lnTo>
                <a:lnTo>
                  <a:pt x="1165038" y="334639"/>
                </a:lnTo>
                <a:lnTo>
                  <a:pt x="1068846" y="390662"/>
                </a:lnTo>
                <a:lnTo>
                  <a:pt x="975955" y="450616"/>
                </a:lnTo>
                <a:lnTo>
                  <a:pt x="886503" y="514471"/>
                </a:lnTo>
                <a:lnTo>
                  <a:pt x="800589" y="582046"/>
                </a:lnTo>
                <a:lnTo>
                  <a:pt x="718305" y="653308"/>
                </a:lnTo>
                <a:lnTo>
                  <a:pt x="639840" y="727984"/>
                </a:lnTo>
                <a:lnTo>
                  <a:pt x="565393" y="806195"/>
                </a:lnTo>
                <a:lnTo>
                  <a:pt x="494978" y="887364"/>
                </a:lnTo>
                <a:lnTo>
                  <a:pt x="428946" y="971824"/>
                </a:lnTo>
                <a:lnTo>
                  <a:pt x="367319" y="1059179"/>
                </a:lnTo>
                <a:lnTo>
                  <a:pt x="310193" y="1149370"/>
                </a:lnTo>
                <a:lnTo>
                  <a:pt x="257865" y="1242059"/>
                </a:lnTo>
                <a:lnTo>
                  <a:pt x="210395" y="1337431"/>
                </a:lnTo>
                <a:lnTo>
                  <a:pt x="167912" y="1435364"/>
                </a:lnTo>
                <a:lnTo>
                  <a:pt x="130623" y="1535429"/>
                </a:lnTo>
                <a:lnTo>
                  <a:pt x="98667" y="1637537"/>
                </a:lnTo>
                <a:lnTo>
                  <a:pt x="72092" y="1741810"/>
                </a:lnTo>
                <a:lnTo>
                  <a:pt x="51280" y="1847849"/>
                </a:lnTo>
                <a:lnTo>
                  <a:pt x="36206" y="1955688"/>
                </a:lnTo>
                <a:lnTo>
                  <a:pt x="26991" y="2065019"/>
                </a:lnTo>
                <a:lnTo>
                  <a:pt x="25740" y="2099232"/>
                </a:lnTo>
                <a:lnTo>
                  <a:pt x="51289" y="2099791"/>
                </a:lnTo>
                <a:lnTo>
                  <a:pt x="52446" y="2067184"/>
                </a:lnTo>
                <a:lnTo>
                  <a:pt x="61519" y="1959223"/>
                </a:lnTo>
                <a:lnTo>
                  <a:pt x="76354" y="1852696"/>
                </a:lnTo>
                <a:lnTo>
                  <a:pt x="96881" y="1748027"/>
                </a:lnTo>
                <a:lnTo>
                  <a:pt x="123074" y="1645157"/>
                </a:lnTo>
                <a:lnTo>
                  <a:pt x="154556" y="1544330"/>
                </a:lnTo>
                <a:lnTo>
                  <a:pt x="191370" y="1445513"/>
                </a:lnTo>
                <a:lnTo>
                  <a:pt x="233280" y="1348861"/>
                </a:lnTo>
                <a:lnTo>
                  <a:pt x="280106" y="1254648"/>
                </a:lnTo>
                <a:lnTo>
                  <a:pt x="331791" y="1163086"/>
                </a:lnTo>
                <a:lnTo>
                  <a:pt x="388203" y="1073932"/>
                </a:lnTo>
                <a:lnTo>
                  <a:pt x="449069" y="987551"/>
                </a:lnTo>
                <a:lnTo>
                  <a:pt x="514290" y="904128"/>
                </a:lnTo>
                <a:lnTo>
                  <a:pt x="583894" y="823843"/>
                </a:lnTo>
                <a:lnTo>
                  <a:pt x="657464" y="746516"/>
                </a:lnTo>
                <a:lnTo>
                  <a:pt x="735020" y="672602"/>
                </a:lnTo>
                <a:lnTo>
                  <a:pt x="816374" y="602101"/>
                </a:lnTo>
                <a:lnTo>
                  <a:pt x="901337" y="535320"/>
                </a:lnTo>
                <a:lnTo>
                  <a:pt x="989815" y="472074"/>
                </a:lnTo>
                <a:lnTo>
                  <a:pt x="1081706" y="412760"/>
                </a:lnTo>
                <a:lnTo>
                  <a:pt x="1176849" y="357256"/>
                </a:lnTo>
                <a:lnTo>
                  <a:pt x="1274885" y="306080"/>
                </a:lnTo>
                <a:lnTo>
                  <a:pt x="1375981" y="259079"/>
                </a:lnTo>
                <a:lnTo>
                  <a:pt x="1479744" y="216407"/>
                </a:lnTo>
                <a:lnTo>
                  <a:pt x="1586162" y="178307"/>
                </a:lnTo>
                <a:lnTo>
                  <a:pt x="1695009" y="144779"/>
                </a:lnTo>
                <a:lnTo>
                  <a:pt x="1806261" y="116098"/>
                </a:lnTo>
                <a:lnTo>
                  <a:pt x="1919668" y="92323"/>
                </a:lnTo>
                <a:lnTo>
                  <a:pt x="2035111" y="73548"/>
                </a:lnTo>
                <a:lnTo>
                  <a:pt x="2152328" y="60076"/>
                </a:lnTo>
                <a:lnTo>
                  <a:pt x="2271462" y="51815"/>
                </a:lnTo>
                <a:lnTo>
                  <a:pt x="2392239" y="49042"/>
                </a:lnTo>
                <a:lnTo>
                  <a:pt x="2493264" y="49042"/>
                </a:lnTo>
                <a:lnTo>
                  <a:pt x="2494510" y="25599"/>
                </a:lnTo>
                <a:lnTo>
                  <a:pt x="2482024" y="25024"/>
                </a:lnTo>
                <a:lnTo>
                  <a:pt x="2437316" y="23896"/>
                </a:lnTo>
                <a:lnTo>
                  <a:pt x="2392489" y="23500"/>
                </a:lnTo>
                <a:close/>
              </a:path>
              <a:path w="2570480" h="2176145">
                <a:moveTo>
                  <a:pt x="2495871" y="0"/>
                </a:moveTo>
                <a:lnTo>
                  <a:pt x="2494510" y="25599"/>
                </a:lnTo>
                <a:lnTo>
                  <a:pt x="2507170" y="26182"/>
                </a:lnTo>
                <a:lnTo>
                  <a:pt x="2506027" y="51694"/>
                </a:lnTo>
                <a:lnTo>
                  <a:pt x="2493123" y="51694"/>
                </a:lnTo>
                <a:lnTo>
                  <a:pt x="2491799" y="76596"/>
                </a:lnTo>
                <a:lnTo>
                  <a:pt x="2548892" y="51694"/>
                </a:lnTo>
                <a:lnTo>
                  <a:pt x="2506027" y="51694"/>
                </a:lnTo>
                <a:lnTo>
                  <a:pt x="2493153" y="51116"/>
                </a:lnTo>
                <a:lnTo>
                  <a:pt x="2550216" y="51116"/>
                </a:lnTo>
                <a:lnTo>
                  <a:pt x="2570416" y="42306"/>
                </a:lnTo>
                <a:lnTo>
                  <a:pt x="2495871" y="0"/>
                </a:lnTo>
                <a:close/>
              </a:path>
              <a:path w="2570480" h="2176145">
                <a:moveTo>
                  <a:pt x="2494510" y="25599"/>
                </a:moveTo>
                <a:lnTo>
                  <a:pt x="2493153" y="51116"/>
                </a:lnTo>
                <a:lnTo>
                  <a:pt x="2506027" y="51694"/>
                </a:lnTo>
                <a:lnTo>
                  <a:pt x="2507170" y="26182"/>
                </a:lnTo>
                <a:lnTo>
                  <a:pt x="2494510" y="25599"/>
                </a:lnTo>
                <a:close/>
              </a:path>
              <a:path w="2570480" h="2176145">
                <a:moveTo>
                  <a:pt x="2493264" y="49042"/>
                </a:moveTo>
                <a:lnTo>
                  <a:pt x="2392239" y="49042"/>
                </a:lnTo>
                <a:lnTo>
                  <a:pt x="2436685" y="49408"/>
                </a:lnTo>
                <a:lnTo>
                  <a:pt x="2480881" y="50566"/>
                </a:lnTo>
                <a:lnTo>
                  <a:pt x="2493153" y="51116"/>
                </a:lnTo>
                <a:lnTo>
                  <a:pt x="2493264" y="4904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3917" y="5365373"/>
            <a:ext cx="2110105" cy="1974850"/>
          </a:xfrm>
          <a:custGeom>
            <a:avLst/>
            <a:gdLst/>
            <a:ahLst/>
            <a:cxnLst/>
            <a:rect l="l" t="t" r="r" b="b"/>
            <a:pathLst>
              <a:path w="2110105" h="1974850">
                <a:moveTo>
                  <a:pt x="2095656" y="1922085"/>
                </a:moveTo>
                <a:lnTo>
                  <a:pt x="2044838" y="1922085"/>
                </a:lnTo>
                <a:lnTo>
                  <a:pt x="2047505" y="1947529"/>
                </a:lnTo>
                <a:lnTo>
                  <a:pt x="2034990" y="1948804"/>
                </a:lnTo>
                <a:lnTo>
                  <a:pt x="2038111" y="1974413"/>
                </a:lnTo>
                <a:lnTo>
                  <a:pt x="2109608" y="1927050"/>
                </a:lnTo>
                <a:lnTo>
                  <a:pt x="2095656" y="1922085"/>
                </a:lnTo>
                <a:close/>
              </a:path>
              <a:path w="2110105" h="1974850">
                <a:moveTo>
                  <a:pt x="50065" y="72470"/>
                </a:moveTo>
                <a:lnTo>
                  <a:pt x="25023" y="77634"/>
                </a:lnTo>
                <a:lnTo>
                  <a:pt x="31491" y="109084"/>
                </a:lnTo>
                <a:lnTo>
                  <a:pt x="56649" y="213478"/>
                </a:lnTo>
                <a:lnTo>
                  <a:pt x="84867" y="315848"/>
                </a:lnTo>
                <a:lnTo>
                  <a:pt x="116061" y="415789"/>
                </a:lnTo>
                <a:lnTo>
                  <a:pt x="150317" y="513456"/>
                </a:lnTo>
                <a:lnTo>
                  <a:pt x="187332" y="608706"/>
                </a:lnTo>
                <a:lnTo>
                  <a:pt x="227148" y="701420"/>
                </a:lnTo>
                <a:lnTo>
                  <a:pt x="269641" y="791586"/>
                </a:lnTo>
                <a:lnTo>
                  <a:pt x="314824" y="879085"/>
                </a:lnTo>
                <a:lnTo>
                  <a:pt x="362498" y="963811"/>
                </a:lnTo>
                <a:lnTo>
                  <a:pt x="412659" y="1045652"/>
                </a:lnTo>
                <a:lnTo>
                  <a:pt x="465142" y="1124544"/>
                </a:lnTo>
                <a:lnTo>
                  <a:pt x="520015" y="1200460"/>
                </a:lnTo>
                <a:lnTo>
                  <a:pt x="577013" y="1273350"/>
                </a:lnTo>
                <a:lnTo>
                  <a:pt x="636233" y="1343000"/>
                </a:lnTo>
                <a:lnTo>
                  <a:pt x="697455" y="1409270"/>
                </a:lnTo>
                <a:lnTo>
                  <a:pt x="760713" y="1472327"/>
                </a:lnTo>
                <a:lnTo>
                  <a:pt x="825818" y="1531952"/>
                </a:lnTo>
                <a:lnTo>
                  <a:pt x="892755" y="1587937"/>
                </a:lnTo>
                <a:lnTo>
                  <a:pt x="961512" y="1640384"/>
                </a:lnTo>
                <a:lnTo>
                  <a:pt x="1031829" y="1689104"/>
                </a:lnTo>
                <a:lnTo>
                  <a:pt x="1103768" y="1734098"/>
                </a:lnTo>
                <a:lnTo>
                  <a:pt x="1177170" y="1775149"/>
                </a:lnTo>
                <a:lnTo>
                  <a:pt x="1251977" y="1812298"/>
                </a:lnTo>
                <a:lnTo>
                  <a:pt x="1328308" y="1845301"/>
                </a:lnTo>
                <a:lnTo>
                  <a:pt x="1405651" y="1874282"/>
                </a:lnTo>
                <a:lnTo>
                  <a:pt x="1484256" y="1899046"/>
                </a:lnTo>
                <a:lnTo>
                  <a:pt x="1564016" y="1919394"/>
                </a:lnTo>
                <a:lnTo>
                  <a:pt x="1644657" y="1935420"/>
                </a:lnTo>
                <a:lnTo>
                  <a:pt x="1726322" y="1947028"/>
                </a:lnTo>
                <a:lnTo>
                  <a:pt x="1808749" y="1954029"/>
                </a:lnTo>
                <a:lnTo>
                  <a:pt x="1891807" y="1956315"/>
                </a:lnTo>
                <a:lnTo>
                  <a:pt x="1947052" y="1955339"/>
                </a:lnTo>
                <a:lnTo>
                  <a:pt x="2002166" y="1952148"/>
                </a:lnTo>
                <a:lnTo>
                  <a:pt x="2034990" y="1948804"/>
                </a:lnTo>
                <a:lnTo>
                  <a:pt x="2032792" y="1930765"/>
                </a:lnTo>
                <a:lnTo>
                  <a:pt x="1891295" y="1930765"/>
                </a:lnTo>
                <a:lnTo>
                  <a:pt x="1809511" y="1928479"/>
                </a:lnTo>
                <a:lnTo>
                  <a:pt x="1728477" y="1921573"/>
                </a:lnTo>
                <a:lnTo>
                  <a:pt x="1648348" y="1910131"/>
                </a:lnTo>
                <a:lnTo>
                  <a:pt x="1568969" y="1894331"/>
                </a:lnTo>
                <a:lnTo>
                  <a:pt x="1490614" y="1874282"/>
                </a:lnTo>
                <a:lnTo>
                  <a:pt x="1413390" y="1849922"/>
                </a:lnTo>
                <a:lnTo>
                  <a:pt x="1337190" y="1821368"/>
                </a:lnTo>
                <a:lnTo>
                  <a:pt x="1262264" y="1788843"/>
                </a:lnTo>
                <a:lnTo>
                  <a:pt x="1188600" y="1752267"/>
                </a:lnTo>
                <a:lnTo>
                  <a:pt x="1116341" y="1711784"/>
                </a:lnTo>
                <a:lnTo>
                  <a:pt x="1045405" y="1667435"/>
                </a:lnTo>
                <a:lnTo>
                  <a:pt x="976085" y="1619368"/>
                </a:lnTo>
                <a:lnTo>
                  <a:pt x="908254" y="1567622"/>
                </a:lnTo>
                <a:lnTo>
                  <a:pt x="842223" y="1512356"/>
                </a:lnTo>
                <a:lnTo>
                  <a:pt x="777977" y="1453490"/>
                </a:lnTo>
                <a:lnTo>
                  <a:pt x="715505" y="1391174"/>
                </a:lnTo>
                <a:lnTo>
                  <a:pt x="654999" y="1325642"/>
                </a:lnTo>
                <a:lnTo>
                  <a:pt x="596490" y="1256800"/>
                </a:lnTo>
                <a:lnTo>
                  <a:pt x="540138" y="1184717"/>
                </a:lnTo>
                <a:lnTo>
                  <a:pt x="485856" y="1109566"/>
                </a:lnTo>
                <a:lnTo>
                  <a:pt x="433946" y="1031485"/>
                </a:lnTo>
                <a:lnTo>
                  <a:pt x="384285" y="950451"/>
                </a:lnTo>
                <a:lnTo>
                  <a:pt x="337090" y="866512"/>
                </a:lnTo>
                <a:lnTo>
                  <a:pt x="292357" y="779906"/>
                </a:lnTo>
                <a:lnTo>
                  <a:pt x="250267" y="690490"/>
                </a:lnTo>
                <a:lnTo>
                  <a:pt x="210835" y="598669"/>
                </a:lnTo>
                <a:lnTo>
                  <a:pt x="174128" y="504181"/>
                </a:lnTo>
                <a:lnTo>
                  <a:pt x="140183" y="407288"/>
                </a:lnTo>
                <a:lnTo>
                  <a:pt x="109275" y="308228"/>
                </a:lnTo>
                <a:lnTo>
                  <a:pt x="81295" y="206620"/>
                </a:lnTo>
                <a:lnTo>
                  <a:pt x="56352" y="103119"/>
                </a:lnTo>
                <a:lnTo>
                  <a:pt x="50065" y="72470"/>
                </a:lnTo>
                <a:close/>
              </a:path>
              <a:path w="2110105" h="1974850">
                <a:moveTo>
                  <a:pt x="2044838" y="1922085"/>
                </a:moveTo>
                <a:lnTo>
                  <a:pt x="2031896" y="1923410"/>
                </a:lnTo>
                <a:lnTo>
                  <a:pt x="2034990" y="1948804"/>
                </a:lnTo>
                <a:lnTo>
                  <a:pt x="2047505" y="1947529"/>
                </a:lnTo>
                <a:lnTo>
                  <a:pt x="2044838" y="1922085"/>
                </a:lnTo>
                <a:close/>
              </a:path>
              <a:path w="2110105" h="1974850">
                <a:moveTo>
                  <a:pt x="2031896" y="1923410"/>
                </a:moveTo>
                <a:lnTo>
                  <a:pt x="1999499" y="1926728"/>
                </a:lnTo>
                <a:lnTo>
                  <a:pt x="1945528" y="1929824"/>
                </a:lnTo>
                <a:lnTo>
                  <a:pt x="1891295" y="1930765"/>
                </a:lnTo>
                <a:lnTo>
                  <a:pt x="2032792" y="1930765"/>
                </a:lnTo>
                <a:lnTo>
                  <a:pt x="2031896" y="1923410"/>
                </a:lnTo>
                <a:close/>
              </a:path>
              <a:path w="2110105" h="1974850">
                <a:moveTo>
                  <a:pt x="2028836" y="1898308"/>
                </a:moveTo>
                <a:lnTo>
                  <a:pt x="2031896" y="1923410"/>
                </a:lnTo>
                <a:lnTo>
                  <a:pt x="2044838" y="1922085"/>
                </a:lnTo>
                <a:lnTo>
                  <a:pt x="2095656" y="1922085"/>
                </a:lnTo>
                <a:lnTo>
                  <a:pt x="2028836" y="1898308"/>
                </a:lnTo>
                <a:close/>
              </a:path>
              <a:path w="2110105" h="1974850">
                <a:moveTo>
                  <a:pt x="22109" y="0"/>
                </a:moveTo>
                <a:lnTo>
                  <a:pt x="0" y="82795"/>
                </a:lnTo>
                <a:lnTo>
                  <a:pt x="25023" y="77634"/>
                </a:lnTo>
                <a:lnTo>
                  <a:pt x="22455" y="65150"/>
                </a:lnTo>
                <a:lnTo>
                  <a:pt x="47493" y="59935"/>
                </a:lnTo>
                <a:lnTo>
                  <a:pt x="69301" y="59935"/>
                </a:lnTo>
                <a:lnTo>
                  <a:pt x="22109" y="0"/>
                </a:lnTo>
                <a:close/>
              </a:path>
              <a:path w="2110105" h="1974850">
                <a:moveTo>
                  <a:pt x="47493" y="59935"/>
                </a:moveTo>
                <a:lnTo>
                  <a:pt x="22455" y="65150"/>
                </a:lnTo>
                <a:lnTo>
                  <a:pt x="25023" y="77634"/>
                </a:lnTo>
                <a:lnTo>
                  <a:pt x="50065" y="72470"/>
                </a:lnTo>
                <a:lnTo>
                  <a:pt x="47493" y="59935"/>
                </a:lnTo>
                <a:close/>
              </a:path>
              <a:path w="2110105" h="1974850">
                <a:moveTo>
                  <a:pt x="69301" y="59935"/>
                </a:moveTo>
                <a:lnTo>
                  <a:pt x="47493" y="59935"/>
                </a:lnTo>
                <a:lnTo>
                  <a:pt x="50065" y="72470"/>
                </a:lnTo>
                <a:lnTo>
                  <a:pt x="75104" y="67305"/>
                </a:lnTo>
                <a:lnTo>
                  <a:pt x="69301" y="599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05053" y="4463552"/>
            <a:ext cx="509905" cy="76835"/>
          </a:xfrm>
          <a:custGeom>
            <a:avLst/>
            <a:gdLst/>
            <a:ahLst/>
            <a:cxnLst/>
            <a:rect l="l" t="t" r="r" b="b"/>
            <a:pathLst>
              <a:path w="509904" h="76835">
                <a:moveTo>
                  <a:pt x="76580" y="0"/>
                </a:moveTo>
                <a:lnTo>
                  <a:pt x="0" y="38587"/>
                </a:lnTo>
                <a:lnTo>
                  <a:pt x="76830" y="76693"/>
                </a:lnTo>
                <a:lnTo>
                  <a:pt x="76747" y="51166"/>
                </a:lnTo>
                <a:lnTo>
                  <a:pt x="64007" y="51166"/>
                </a:lnTo>
                <a:lnTo>
                  <a:pt x="63876" y="25633"/>
                </a:lnTo>
                <a:lnTo>
                  <a:pt x="76664" y="25593"/>
                </a:lnTo>
                <a:lnTo>
                  <a:pt x="76580" y="0"/>
                </a:lnTo>
                <a:close/>
              </a:path>
              <a:path w="509904" h="76835">
                <a:moveTo>
                  <a:pt x="76664" y="25593"/>
                </a:moveTo>
                <a:lnTo>
                  <a:pt x="63876" y="25633"/>
                </a:lnTo>
                <a:lnTo>
                  <a:pt x="64007" y="51166"/>
                </a:lnTo>
                <a:lnTo>
                  <a:pt x="76747" y="51126"/>
                </a:lnTo>
                <a:lnTo>
                  <a:pt x="76664" y="25593"/>
                </a:lnTo>
                <a:close/>
              </a:path>
              <a:path w="509904" h="76835">
                <a:moveTo>
                  <a:pt x="76747" y="51126"/>
                </a:moveTo>
                <a:lnTo>
                  <a:pt x="64007" y="51166"/>
                </a:lnTo>
                <a:lnTo>
                  <a:pt x="76747" y="51166"/>
                </a:lnTo>
                <a:close/>
              </a:path>
              <a:path w="509904" h="76835">
                <a:moveTo>
                  <a:pt x="509646" y="24231"/>
                </a:moveTo>
                <a:lnTo>
                  <a:pt x="76664" y="25593"/>
                </a:lnTo>
                <a:lnTo>
                  <a:pt x="76747" y="51126"/>
                </a:lnTo>
                <a:lnTo>
                  <a:pt x="509646" y="49773"/>
                </a:lnTo>
                <a:lnTo>
                  <a:pt x="509646" y="242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826130" y="4463400"/>
            <a:ext cx="360680" cy="76835"/>
          </a:xfrm>
          <a:custGeom>
            <a:avLst/>
            <a:gdLst/>
            <a:ahLst/>
            <a:cxnLst/>
            <a:rect l="l" t="t" r="r" b="b"/>
            <a:pathLst>
              <a:path w="360679" h="76835">
                <a:moveTo>
                  <a:pt x="283829" y="0"/>
                </a:moveTo>
                <a:lnTo>
                  <a:pt x="283707" y="25608"/>
                </a:lnTo>
                <a:lnTo>
                  <a:pt x="296539" y="25664"/>
                </a:lnTo>
                <a:lnTo>
                  <a:pt x="296417" y="51200"/>
                </a:lnTo>
                <a:lnTo>
                  <a:pt x="283585" y="51200"/>
                </a:lnTo>
                <a:lnTo>
                  <a:pt x="283463" y="76727"/>
                </a:lnTo>
                <a:lnTo>
                  <a:pt x="335099" y="51200"/>
                </a:lnTo>
                <a:lnTo>
                  <a:pt x="296417" y="51200"/>
                </a:lnTo>
                <a:lnTo>
                  <a:pt x="335211" y="51145"/>
                </a:lnTo>
                <a:lnTo>
                  <a:pt x="360304" y="38740"/>
                </a:lnTo>
                <a:lnTo>
                  <a:pt x="283829" y="0"/>
                </a:lnTo>
                <a:close/>
              </a:path>
              <a:path w="360679" h="76835">
                <a:moveTo>
                  <a:pt x="283707" y="25608"/>
                </a:moveTo>
                <a:lnTo>
                  <a:pt x="283585" y="51145"/>
                </a:lnTo>
                <a:lnTo>
                  <a:pt x="296417" y="51200"/>
                </a:lnTo>
                <a:lnTo>
                  <a:pt x="296539" y="25664"/>
                </a:lnTo>
                <a:lnTo>
                  <a:pt x="283707" y="25608"/>
                </a:lnTo>
                <a:close/>
              </a:path>
              <a:path w="360679" h="76835">
                <a:moveTo>
                  <a:pt x="0" y="24383"/>
                </a:moveTo>
                <a:lnTo>
                  <a:pt x="0" y="49926"/>
                </a:lnTo>
                <a:lnTo>
                  <a:pt x="283585" y="51145"/>
                </a:lnTo>
                <a:lnTo>
                  <a:pt x="283707" y="25608"/>
                </a:lnTo>
                <a:lnTo>
                  <a:pt x="0" y="243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71634" y="3055864"/>
            <a:ext cx="76835" cy="655955"/>
          </a:xfrm>
          <a:custGeom>
            <a:avLst/>
            <a:gdLst/>
            <a:ahLst/>
            <a:cxnLst/>
            <a:rect l="l" t="t" r="r" b="b"/>
            <a:pathLst>
              <a:path w="76835" h="655954">
                <a:moveTo>
                  <a:pt x="25481" y="76758"/>
                </a:moveTo>
                <a:lnTo>
                  <a:pt x="24109" y="655716"/>
                </a:lnTo>
                <a:lnTo>
                  <a:pt x="49651" y="655716"/>
                </a:lnTo>
                <a:lnTo>
                  <a:pt x="51023" y="76799"/>
                </a:lnTo>
                <a:lnTo>
                  <a:pt x="25481" y="76758"/>
                </a:lnTo>
                <a:close/>
              </a:path>
              <a:path w="76835" h="655954">
                <a:moveTo>
                  <a:pt x="70142" y="63886"/>
                </a:moveTo>
                <a:lnTo>
                  <a:pt x="25511" y="63886"/>
                </a:lnTo>
                <a:lnTo>
                  <a:pt x="51053" y="64007"/>
                </a:lnTo>
                <a:lnTo>
                  <a:pt x="51023" y="76799"/>
                </a:lnTo>
                <a:lnTo>
                  <a:pt x="76565" y="76840"/>
                </a:lnTo>
                <a:lnTo>
                  <a:pt x="70142" y="63886"/>
                </a:lnTo>
                <a:close/>
              </a:path>
              <a:path w="76835" h="655954">
                <a:moveTo>
                  <a:pt x="25511" y="63886"/>
                </a:moveTo>
                <a:lnTo>
                  <a:pt x="25481" y="76758"/>
                </a:lnTo>
                <a:lnTo>
                  <a:pt x="51023" y="76799"/>
                </a:lnTo>
                <a:lnTo>
                  <a:pt x="51053" y="64007"/>
                </a:lnTo>
                <a:lnTo>
                  <a:pt x="25511" y="63886"/>
                </a:lnTo>
                <a:close/>
              </a:path>
              <a:path w="76835" h="655954">
                <a:moveTo>
                  <a:pt x="38465" y="0"/>
                </a:moveTo>
                <a:lnTo>
                  <a:pt x="0" y="76718"/>
                </a:lnTo>
                <a:lnTo>
                  <a:pt x="25481" y="76758"/>
                </a:lnTo>
                <a:lnTo>
                  <a:pt x="25511" y="63886"/>
                </a:lnTo>
                <a:lnTo>
                  <a:pt x="70142" y="63886"/>
                </a:lnTo>
                <a:lnTo>
                  <a:pt x="384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535058" y="5292721"/>
            <a:ext cx="76835" cy="574675"/>
          </a:xfrm>
          <a:custGeom>
            <a:avLst/>
            <a:gdLst/>
            <a:ahLst/>
            <a:cxnLst/>
            <a:rect l="l" t="t" r="r" b="b"/>
            <a:pathLst>
              <a:path w="76835" h="574675">
                <a:moveTo>
                  <a:pt x="25476" y="498015"/>
                </a:moveTo>
                <a:lnTo>
                  <a:pt x="0" y="498098"/>
                </a:lnTo>
                <a:lnTo>
                  <a:pt x="38465" y="574679"/>
                </a:lnTo>
                <a:lnTo>
                  <a:pt x="70243" y="510802"/>
                </a:lnTo>
                <a:lnTo>
                  <a:pt x="25511" y="510802"/>
                </a:lnTo>
                <a:lnTo>
                  <a:pt x="25476" y="498015"/>
                </a:lnTo>
                <a:close/>
              </a:path>
              <a:path w="76835" h="574675">
                <a:moveTo>
                  <a:pt x="51140" y="497931"/>
                </a:moveTo>
                <a:lnTo>
                  <a:pt x="25476" y="498015"/>
                </a:lnTo>
                <a:lnTo>
                  <a:pt x="25511" y="510802"/>
                </a:lnTo>
                <a:lnTo>
                  <a:pt x="51175" y="510802"/>
                </a:lnTo>
                <a:lnTo>
                  <a:pt x="51140" y="497931"/>
                </a:lnTo>
                <a:close/>
              </a:path>
              <a:path w="76835" h="574675">
                <a:moveTo>
                  <a:pt x="76687" y="497848"/>
                </a:moveTo>
                <a:lnTo>
                  <a:pt x="51140" y="497931"/>
                </a:lnTo>
                <a:lnTo>
                  <a:pt x="51175" y="510802"/>
                </a:lnTo>
                <a:lnTo>
                  <a:pt x="70243" y="510802"/>
                </a:lnTo>
                <a:lnTo>
                  <a:pt x="76687" y="497848"/>
                </a:lnTo>
                <a:close/>
              </a:path>
              <a:path w="76835" h="574675">
                <a:moveTo>
                  <a:pt x="49773" y="0"/>
                </a:moveTo>
                <a:lnTo>
                  <a:pt x="24109" y="0"/>
                </a:lnTo>
                <a:lnTo>
                  <a:pt x="25476" y="498015"/>
                </a:lnTo>
                <a:lnTo>
                  <a:pt x="51140" y="497931"/>
                </a:lnTo>
                <a:lnTo>
                  <a:pt x="497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CC939F83-191F-4753-935C-B238953DECFB}"/>
                  </a:ext>
                </a:extLst>
              </p14:cNvPr>
              <p14:cNvContentPartPr/>
              <p14:nvPr/>
            </p14:nvContentPartPr>
            <p14:xfrm>
              <a:off x="1546200" y="1999080"/>
              <a:ext cx="6539040" cy="5406480"/>
            </p14:xfrm>
          </p:contentPart>
        </mc:Choice>
        <mc:Fallback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CC939F83-191F-4753-935C-B238953DECF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536840" y="1989720"/>
                <a:ext cx="6557760" cy="542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2" name="Rukopis 21">
                <a:extLst>
                  <a:ext uri="{FF2B5EF4-FFF2-40B4-BE49-F238E27FC236}">
                    <a16:creationId xmlns:a16="http://schemas.microsoft.com/office/drawing/2014/main" id="{1260E28B-1CB8-41CE-BDAE-C1D121CF4738}"/>
                  </a:ext>
                </a:extLst>
              </p14:cNvPr>
              <p14:cNvContentPartPr/>
              <p14:nvPr/>
            </p14:nvContentPartPr>
            <p14:xfrm>
              <a:off x="157680" y="4155480"/>
              <a:ext cx="2688480" cy="916200"/>
            </p14:xfrm>
          </p:contentPart>
        </mc:Choice>
        <mc:Fallback>
          <p:pic>
            <p:nvPicPr>
              <p:cNvPr id="22" name="Rukopis 21">
                <a:extLst>
                  <a:ext uri="{FF2B5EF4-FFF2-40B4-BE49-F238E27FC236}">
                    <a16:creationId xmlns:a16="http://schemas.microsoft.com/office/drawing/2014/main" id="{1260E28B-1CB8-41CE-BDAE-C1D121CF473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48320" y="4146120"/>
                <a:ext cx="2707200" cy="934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9142F-7D2F-4381-8EC5-7841E33E9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97AB41-A384-4DEC-AD75-EEF0E57DAD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7AE3D47E-9907-4C9B-B5DC-A5C8558C5396}"/>
                  </a:ext>
                </a:extLst>
              </p14:cNvPr>
              <p14:cNvContentPartPr/>
              <p14:nvPr/>
            </p14:nvContentPartPr>
            <p14:xfrm>
              <a:off x="226440" y="255960"/>
              <a:ext cx="9670680" cy="729756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7AE3D47E-9907-4C9B-B5DC-A5C8558C539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7080" y="246600"/>
                <a:ext cx="9689400" cy="731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22371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lang="cs-CZ" sz="4000" dirty="0"/>
              <a:t>Příčiny rozvoje manažerského</a:t>
            </a:r>
          </a:p>
          <a:p>
            <a:pPr marL="12700">
              <a:lnSpc>
                <a:spcPts val="4630"/>
              </a:lnSpc>
            </a:pPr>
            <a:r>
              <a:rPr lang="cs-CZ" sz="4000" dirty="0"/>
              <a:t>účetnictví pro strategické řízení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96985" cy="5081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Výrazná orientace na zákazníka</a:t>
            </a:r>
            <a:endParaRPr lang="cs-CZ"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Důraz na řízení faktorů dlouhodobé prosperity firmy</a:t>
            </a:r>
            <a:endParaRPr lang="cs-CZ" sz="2400" dirty="0">
              <a:latin typeface="Arial"/>
              <a:cs typeface="Arial"/>
            </a:endParaRPr>
          </a:p>
          <a:p>
            <a:pPr marL="12700" marR="884555">
              <a:lnSpc>
                <a:spcPts val="2690"/>
              </a:lnSpc>
              <a:spcBef>
                <a:spcPts val="835"/>
              </a:spcBef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Nestačí sledovat pouze hodnotové výsledky, ale je třeba se zaměřit také na</a:t>
            </a:r>
            <a:endParaRPr lang="cs-CZ" sz="2400" dirty="0">
              <a:latin typeface="Arial"/>
              <a:cs typeface="Arial"/>
            </a:endParaRPr>
          </a:p>
          <a:p>
            <a:pPr marL="464820" marR="228600" indent="-452120">
              <a:lnSpc>
                <a:spcPts val="2230"/>
              </a:lnSpc>
              <a:spcBef>
                <a:spcPts val="800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vztahy se zákazníky a budování pozice na trhu, která je ovlivněna jednak loajalitou současných zákazníků firmy, jednak schopností firmy získávat nové zákazníky a trhy,</a:t>
            </a:r>
            <a:endParaRPr lang="cs-CZ" sz="2000" dirty="0">
              <a:latin typeface="Arial"/>
              <a:cs typeface="Arial"/>
            </a:endParaRPr>
          </a:p>
          <a:p>
            <a:pPr marL="464820" marR="160655" indent="-452120">
              <a:lnSpc>
                <a:spcPts val="2230"/>
              </a:lnSpc>
              <a:spcBef>
                <a:spcPts val="600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zavádění nových a inovovaných výrobků a služeb, které budou vyhovovat jednotlivým segmentům trhu,</a:t>
            </a:r>
            <a:endParaRPr lang="cs-CZ" sz="2000" dirty="0">
              <a:latin typeface="Arial"/>
              <a:cs typeface="Arial"/>
            </a:endParaRPr>
          </a:p>
          <a:p>
            <a:pPr marL="464820" indent="-452120">
              <a:lnSpc>
                <a:spcPts val="2315"/>
              </a:lnSpc>
              <a:spcBef>
                <a:spcPts val="385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poskytování vysoce kvalitních výrobků a perfektních služeb za odpovídající</a:t>
            </a:r>
            <a:endParaRPr lang="cs-CZ" sz="2000" dirty="0">
              <a:latin typeface="Arial"/>
              <a:cs typeface="Arial"/>
            </a:endParaRPr>
          </a:p>
          <a:p>
            <a:pPr marL="464820">
              <a:lnSpc>
                <a:spcPts val="2315"/>
              </a:lnSpc>
            </a:pP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ceny</a:t>
            </a:r>
            <a:r>
              <a:rPr lang="cs-CZ"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cs-CZ"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krátkou dodací lhůtou,</a:t>
            </a:r>
            <a:endParaRPr lang="cs-CZ" sz="2000" dirty="0">
              <a:latin typeface="Arial"/>
              <a:cs typeface="Arial"/>
            </a:endParaRPr>
          </a:p>
          <a:p>
            <a:pPr marL="464820" indent="-452120">
              <a:lnSpc>
                <a:spcPts val="2315"/>
              </a:lnSpc>
              <a:spcBef>
                <a:spcPts val="430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využívání schopností zaměstnanců a jejich motivace k dalším zlepšením</a:t>
            </a:r>
            <a:endParaRPr lang="cs-CZ" sz="2000" dirty="0">
              <a:latin typeface="Arial"/>
              <a:cs typeface="Arial"/>
            </a:endParaRPr>
          </a:p>
          <a:p>
            <a:pPr marL="464820">
              <a:lnSpc>
                <a:spcPts val="2315"/>
              </a:lnSpc>
            </a:pP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cs-CZ"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technologii, kvalitě a organizaci a</a:t>
            </a:r>
            <a:endParaRPr lang="cs-CZ" sz="2000" dirty="0">
              <a:latin typeface="Arial"/>
              <a:cs typeface="Arial"/>
            </a:endParaRPr>
          </a:p>
          <a:p>
            <a:pPr marL="464820" indent="-452120">
              <a:lnSpc>
                <a:spcPts val="2315"/>
              </a:lnSpc>
              <a:spcBef>
                <a:spcPts val="430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implementaci informačních technologií a systémů, které uvedené faktory</a:t>
            </a:r>
            <a:endParaRPr lang="cs-CZ" sz="2000" dirty="0">
              <a:latin typeface="Arial"/>
              <a:cs typeface="Arial"/>
            </a:endParaRPr>
          </a:p>
          <a:p>
            <a:pPr marL="464820">
              <a:lnSpc>
                <a:spcPts val="2315"/>
              </a:lnSpc>
            </a:pP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umožní lépe integrovat a informačně zhodnotit.</a:t>
            </a:r>
            <a:endParaRPr lang="cs-CZ"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0C9B93-7580-42DE-B36D-F1184A58B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BE3197-5DB6-4D5F-AF3A-B32BD7F674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50DE6AA3-1644-476B-B53C-DF0DF92DAADA}"/>
                  </a:ext>
                </a:extLst>
              </p14:cNvPr>
              <p14:cNvContentPartPr/>
              <p14:nvPr/>
            </p14:nvContentPartPr>
            <p14:xfrm>
              <a:off x="413640" y="305280"/>
              <a:ext cx="9089640" cy="722844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50DE6AA3-1644-476B-B53C-DF0DF92DAAD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4280" y="295920"/>
                <a:ext cx="9108360" cy="724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3756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Hodnotová oblast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90530" y="1587653"/>
            <a:ext cx="8994140" cy="4844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výnosnost aktiv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(anglicky: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Return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Assets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– ROA)</a:t>
            </a:r>
            <a:endParaRPr sz="2400" dirty="0">
              <a:latin typeface="Arial"/>
              <a:cs typeface="Arial"/>
            </a:endParaRPr>
          </a:p>
          <a:p>
            <a:pPr marL="352425" marR="5080" indent="-339725">
              <a:lnSpc>
                <a:spcPts val="2680"/>
              </a:lnSpc>
              <a:spcBef>
                <a:spcPts val="14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výnosnost dlouhodobě vázaného kapitálu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(anglicky: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Return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Capital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Employed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– ROCE)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idaná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ekonomická hodnota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(anglicky: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Eeconomic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Value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Added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EVA)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2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Oblast </a:t>
            </a:r>
            <a:r>
              <a:rPr sz="4000" dirty="0" err="1">
                <a:solidFill>
                  <a:srgbClr val="FFFFFF"/>
                </a:solidFill>
                <a:latin typeface="Arial"/>
                <a:cs typeface="Arial"/>
              </a:rPr>
              <a:t>vnit</a:t>
            </a:r>
            <a:r>
              <a:rPr lang="cs-CZ" sz="40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4000" dirty="0" err="1">
                <a:solidFill>
                  <a:srgbClr val="FFFFFF"/>
                </a:solidFill>
                <a:latin typeface="Arial"/>
                <a:cs typeface="Arial"/>
              </a:rPr>
              <a:t>ních</a:t>
            </a: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 procesů</a:t>
            </a:r>
            <a:endParaRPr sz="4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32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aplikace principů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procesního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endParaRPr sz="2400" dirty="0">
              <a:latin typeface="Arial"/>
              <a:cs typeface="Arial"/>
            </a:endParaRPr>
          </a:p>
          <a:p>
            <a:pPr marL="352425" marR="711200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ychle, kvalitně a s jakými náklady je útvar schopen zajišťovat své aktivity, činnosti a procesy?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14859"/>
          </a:xfrm>
          <a:prstGeom prst="rect">
            <a:avLst/>
          </a:prstGeom>
        </p:spPr>
        <p:txBody>
          <a:bodyPr vert="horz" wrap="square" lIns="0" tIns="296411" rIns="0" bIns="0" rtlCol="0">
            <a:spAutoFit/>
          </a:bodyPr>
          <a:lstStyle/>
          <a:p>
            <a:pPr marL="12700">
              <a:lnSpc>
                <a:spcPts val="4760"/>
              </a:lnSpc>
            </a:pPr>
            <a:r>
              <a:rPr sz="4000" dirty="0"/>
              <a:t>Zákaznická oblast</a:t>
            </a:r>
          </a:p>
        </p:txBody>
      </p:sp>
      <p:sp>
        <p:nvSpPr>
          <p:cNvPr id="3" name="object 3"/>
          <p:cNvSpPr/>
          <p:nvPr/>
        </p:nvSpPr>
        <p:spPr>
          <a:xfrm>
            <a:off x="2760725" y="3128894"/>
            <a:ext cx="4511675" cy="3493135"/>
          </a:xfrm>
          <a:custGeom>
            <a:avLst/>
            <a:gdLst/>
            <a:ahLst/>
            <a:cxnLst/>
            <a:rect l="l" t="t" r="r" b="b"/>
            <a:pathLst>
              <a:path w="4511675" h="3493134">
                <a:moveTo>
                  <a:pt x="0" y="3492565"/>
                </a:moveTo>
                <a:lnTo>
                  <a:pt x="4511679" y="0"/>
                </a:lnTo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22625" y="5008495"/>
            <a:ext cx="4570730" cy="36830"/>
          </a:xfrm>
          <a:custGeom>
            <a:avLst/>
            <a:gdLst/>
            <a:ahLst/>
            <a:cxnLst/>
            <a:rect l="l" t="t" r="r" b="b"/>
            <a:pathLst>
              <a:path w="4570730" h="36829">
                <a:moveTo>
                  <a:pt x="0" y="36575"/>
                </a:moveTo>
                <a:lnTo>
                  <a:pt x="4570353" y="0"/>
                </a:lnTo>
              </a:path>
            </a:pathLst>
          </a:custGeom>
          <a:ln w="25560">
            <a:solidFill>
              <a:srgbClr val="FFFF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33425" y="3128894"/>
            <a:ext cx="78740" cy="3493135"/>
          </a:xfrm>
          <a:custGeom>
            <a:avLst/>
            <a:gdLst/>
            <a:ahLst/>
            <a:cxnLst/>
            <a:rect l="l" t="t" r="r" b="b"/>
            <a:pathLst>
              <a:path w="78739" h="3493134">
                <a:moveTo>
                  <a:pt x="0" y="3415875"/>
                </a:moveTo>
                <a:lnTo>
                  <a:pt x="38349" y="3492565"/>
                </a:lnTo>
                <a:lnTo>
                  <a:pt x="70308" y="3428676"/>
                </a:lnTo>
                <a:lnTo>
                  <a:pt x="25645" y="3428676"/>
                </a:lnTo>
                <a:lnTo>
                  <a:pt x="25651" y="3415883"/>
                </a:lnTo>
                <a:lnTo>
                  <a:pt x="0" y="3415875"/>
                </a:lnTo>
                <a:close/>
              </a:path>
              <a:path w="78739" h="3493134">
                <a:moveTo>
                  <a:pt x="25651" y="3415883"/>
                </a:moveTo>
                <a:lnTo>
                  <a:pt x="25645" y="3428676"/>
                </a:lnTo>
                <a:lnTo>
                  <a:pt x="51172" y="3428676"/>
                </a:lnTo>
                <a:lnTo>
                  <a:pt x="51178" y="3415891"/>
                </a:lnTo>
                <a:lnTo>
                  <a:pt x="25651" y="3415883"/>
                </a:lnTo>
                <a:close/>
              </a:path>
              <a:path w="78739" h="3493134">
                <a:moveTo>
                  <a:pt x="51178" y="3415891"/>
                </a:moveTo>
                <a:lnTo>
                  <a:pt x="51172" y="3428676"/>
                </a:lnTo>
                <a:lnTo>
                  <a:pt x="70308" y="3428676"/>
                </a:lnTo>
                <a:lnTo>
                  <a:pt x="76699" y="3415899"/>
                </a:lnTo>
                <a:lnTo>
                  <a:pt x="51178" y="3415891"/>
                </a:lnTo>
                <a:close/>
              </a:path>
              <a:path w="78739" h="3493134">
                <a:moveTo>
                  <a:pt x="52696" y="64007"/>
                </a:moveTo>
                <a:lnTo>
                  <a:pt x="27169" y="64007"/>
                </a:lnTo>
                <a:lnTo>
                  <a:pt x="25651" y="3415883"/>
                </a:lnTo>
                <a:lnTo>
                  <a:pt x="51178" y="3415891"/>
                </a:lnTo>
                <a:lnTo>
                  <a:pt x="52696" y="64007"/>
                </a:lnTo>
                <a:close/>
              </a:path>
              <a:path w="78739" h="3493134">
                <a:moveTo>
                  <a:pt x="39873" y="0"/>
                </a:moveTo>
                <a:lnTo>
                  <a:pt x="1523" y="76718"/>
                </a:lnTo>
                <a:lnTo>
                  <a:pt x="27164" y="76718"/>
                </a:lnTo>
                <a:lnTo>
                  <a:pt x="27169" y="64007"/>
                </a:lnTo>
                <a:lnTo>
                  <a:pt x="71870" y="64007"/>
                </a:lnTo>
                <a:lnTo>
                  <a:pt x="39873" y="0"/>
                </a:lnTo>
                <a:close/>
              </a:path>
              <a:path w="78739" h="3493134">
                <a:moveTo>
                  <a:pt x="71870" y="64007"/>
                </a:moveTo>
                <a:lnTo>
                  <a:pt x="52696" y="64007"/>
                </a:lnTo>
                <a:lnTo>
                  <a:pt x="52691" y="76718"/>
                </a:lnTo>
                <a:lnTo>
                  <a:pt x="78223" y="76718"/>
                </a:lnTo>
                <a:lnTo>
                  <a:pt x="71870" y="640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71775" y="6549807"/>
            <a:ext cx="4572635" cy="78740"/>
          </a:xfrm>
          <a:custGeom>
            <a:avLst/>
            <a:gdLst/>
            <a:ahLst/>
            <a:cxnLst/>
            <a:rect l="l" t="t" r="r" b="b"/>
            <a:pathLst>
              <a:path w="4572634" h="78740">
                <a:moveTo>
                  <a:pt x="4495296" y="52655"/>
                </a:moveTo>
                <a:lnTo>
                  <a:pt x="4495296" y="78223"/>
                </a:lnTo>
                <a:lnTo>
                  <a:pt x="4546481" y="52660"/>
                </a:lnTo>
                <a:lnTo>
                  <a:pt x="4508129" y="52660"/>
                </a:lnTo>
                <a:lnTo>
                  <a:pt x="4495296" y="52655"/>
                </a:lnTo>
                <a:close/>
              </a:path>
              <a:path w="4572634" h="78740">
                <a:moveTo>
                  <a:pt x="76712" y="0"/>
                </a:moveTo>
                <a:lnTo>
                  <a:pt x="0" y="38313"/>
                </a:lnTo>
                <a:lnTo>
                  <a:pt x="76712" y="76687"/>
                </a:lnTo>
                <a:lnTo>
                  <a:pt x="76712" y="51128"/>
                </a:lnTo>
                <a:lnTo>
                  <a:pt x="63876" y="51124"/>
                </a:lnTo>
                <a:lnTo>
                  <a:pt x="63876" y="25551"/>
                </a:lnTo>
                <a:lnTo>
                  <a:pt x="76712" y="25551"/>
                </a:lnTo>
                <a:lnTo>
                  <a:pt x="76712" y="0"/>
                </a:lnTo>
                <a:close/>
              </a:path>
              <a:path w="4572634" h="78740">
                <a:moveTo>
                  <a:pt x="4495296" y="27092"/>
                </a:moveTo>
                <a:lnTo>
                  <a:pt x="4495296" y="52655"/>
                </a:lnTo>
                <a:lnTo>
                  <a:pt x="4508129" y="52660"/>
                </a:lnTo>
                <a:lnTo>
                  <a:pt x="4508129" y="27096"/>
                </a:lnTo>
                <a:lnTo>
                  <a:pt x="4495296" y="27092"/>
                </a:lnTo>
                <a:close/>
              </a:path>
              <a:path w="4572634" h="78740">
                <a:moveTo>
                  <a:pt x="4495296" y="1536"/>
                </a:moveTo>
                <a:lnTo>
                  <a:pt x="4495296" y="27092"/>
                </a:lnTo>
                <a:lnTo>
                  <a:pt x="4508129" y="27096"/>
                </a:lnTo>
                <a:lnTo>
                  <a:pt x="4508129" y="52660"/>
                </a:lnTo>
                <a:lnTo>
                  <a:pt x="4546481" y="52660"/>
                </a:lnTo>
                <a:lnTo>
                  <a:pt x="4572015" y="39907"/>
                </a:lnTo>
                <a:lnTo>
                  <a:pt x="4495296" y="1536"/>
                </a:lnTo>
                <a:close/>
              </a:path>
              <a:path w="4572634" h="78740">
                <a:moveTo>
                  <a:pt x="76712" y="25555"/>
                </a:moveTo>
                <a:lnTo>
                  <a:pt x="76712" y="51128"/>
                </a:lnTo>
                <a:lnTo>
                  <a:pt x="4495296" y="52655"/>
                </a:lnTo>
                <a:lnTo>
                  <a:pt x="4495296" y="27092"/>
                </a:lnTo>
                <a:lnTo>
                  <a:pt x="76712" y="25555"/>
                </a:lnTo>
                <a:close/>
              </a:path>
              <a:path w="4572634" h="78740">
                <a:moveTo>
                  <a:pt x="63876" y="25551"/>
                </a:moveTo>
                <a:lnTo>
                  <a:pt x="63876" y="51124"/>
                </a:lnTo>
                <a:lnTo>
                  <a:pt x="76712" y="51128"/>
                </a:lnTo>
                <a:lnTo>
                  <a:pt x="76712" y="25555"/>
                </a:lnTo>
                <a:lnTo>
                  <a:pt x="63876" y="25551"/>
                </a:lnTo>
                <a:close/>
              </a:path>
              <a:path w="4572634" h="78740">
                <a:moveTo>
                  <a:pt x="76712" y="25551"/>
                </a:moveTo>
                <a:lnTo>
                  <a:pt x="63876" y="25551"/>
                </a:lnTo>
                <a:lnTo>
                  <a:pt x="76712" y="25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33170" y="3673273"/>
            <a:ext cx="7632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7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soká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2900" y="4949243"/>
            <a:ext cx="78130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70" dirty="0">
                <a:solidFill>
                  <a:srgbClr val="FFFFFF"/>
                </a:solidFill>
                <a:latin typeface="Arial"/>
                <a:cs typeface="Arial"/>
              </a:rPr>
              <a:t>Mar</a:t>
            </a:r>
            <a:r>
              <a:rPr lang="cs-CZ" sz="1800" spc="7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1800" spc="7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33170" y="6225124"/>
            <a:ext cx="6102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Nízká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824465" y="3563996"/>
            <a:ext cx="1905" cy="3018155"/>
          </a:xfrm>
          <a:custGeom>
            <a:avLst/>
            <a:gdLst/>
            <a:ahLst/>
            <a:cxnLst/>
            <a:rect l="l" t="t" r="r" b="b"/>
            <a:pathLst>
              <a:path w="1904" h="3018154">
                <a:moveTo>
                  <a:pt x="0" y="0"/>
                </a:moveTo>
                <a:lnTo>
                  <a:pt x="1523" y="3017779"/>
                </a:lnTo>
              </a:path>
            </a:pathLst>
          </a:custGeom>
          <a:ln w="25560">
            <a:solidFill>
              <a:srgbClr val="FFFF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90530" y="1598487"/>
            <a:ext cx="9264650" cy="1980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Klíč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ová ob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endParaRPr sz="2200" dirty="0">
              <a:latin typeface="Arial"/>
              <a:cs typeface="Arial"/>
            </a:endParaRPr>
          </a:p>
          <a:p>
            <a:pPr marL="352425" marR="5080" indent="-339725">
              <a:lnSpc>
                <a:spcPts val="2460"/>
              </a:lnSpc>
              <a:spcBef>
                <a:spcPts val="844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oumá</a:t>
            </a:r>
            <a:r>
              <a:rPr sz="2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vývoj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ojen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osti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zá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zníků,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jej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ch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důvěru,</a:t>
            </a:r>
            <a:r>
              <a:rPr sz="22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ho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st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dniku získ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ávat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nové</a:t>
            </a:r>
            <a:r>
              <a:rPr sz="2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níky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 err="1">
                <a:solidFill>
                  <a:srgbClr val="FFFFFF"/>
                </a:solidFill>
                <a:latin typeface="Arial"/>
                <a:cs typeface="Arial"/>
              </a:rPr>
              <a:t>udr</a:t>
            </a:r>
            <a:r>
              <a:rPr lang="cs-CZ" sz="2200" spc="155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200" spc="3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 err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spc="-5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 err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200" spc="-15" dirty="0" err="1">
                <a:solidFill>
                  <a:srgbClr val="FFFFFF"/>
                </a:solidFill>
                <a:latin typeface="Arial"/>
                <a:cs typeface="Arial"/>
              </a:rPr>
              <a:t>ůvodní</a:t>
            </a:r>
            <a:endParaRPr sz="22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5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Strukturo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vání</a:t>
            </a:r>
            <a:r>
              <a:rPr sz="2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níků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dle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růz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ý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ch</a:t>
            </a:r>
            <a:r>
              <a:rPr sz="2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 err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200" spc="-15" dirty="0" err="1">
                <a:solidFill>
                  <a:srgbClr val="FFFFFF"/>
                </a:solidFill>
                <a:latin typeface="Arial"/>
                <a:cs typeface="Arial"/>
              </a:rPr>
              <a:t>ed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200" spc="-15" dirty="0" err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spc="-10" dirty="0" err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200" spc="-15" dirty="0" err="1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spc="-5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spc="-5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 err="1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spc="-5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200" spc="-10" dirty="0" err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spc="-15" dirty="0" err="1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spc="-10" dirty="0" err="1">
                <a:solidFill>
                  <a:srgbClr val="FFFFFF"/>
                </a:solidFill>
                <a:latin typeface="Arial"/>
                <a:cs typeface="Arial"/>
              </a:rPr>
              <a:t>ovosti</a:t>
            </a:r>
            <a:endParaRPr sz="2200" dirty="0">
              <a:latin typeface="Arial"/>
              <a:cs typeface="Arial"/>
            </a:endParaRPr>
          </a:p>
          <a:p>
            <a:pPr marL="881380" algn="ctr">
              <a:lnSpc>
                <a:spcPct val="100000"/>
              </a:lnSpc>
              <a:spcBef>
                <a:spcPts val="1620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Zák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zníci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81251" y="6723462"/>
            <a:ext cx="6102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Nízké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98354" y="6723462"/>
            <a:ext cx="290639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Nák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sp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né</a:t>
            </a:r>
            <a:r>
              <a:rPr sz="18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 pr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78319" y="6723462"/>
            <a:ext cx="7639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7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soké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85946" y="3832140"/>
            <a:ext cx="17875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siv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í z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kaz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íci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30476" y="5272321"/>
            <a:ext cx="1003300" cy="764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1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Zák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zníci citl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ví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 ce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34385" y="5272321"/>
            <a:ext cx="977265" cy="510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02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res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vní zák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zníci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73828" y="3511718"/>
            <a:ext cx="962660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1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sokými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ná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kl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y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Zaměstnanecká oblast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Zohledňuje lidský faktor, růst kvalifikace, </a:t>
            </a:r>
            <a:r>
              <a:rPr dirty="0" err="1"/>
              <a:t>sni</a:t>
            </a:r>
            <a:r>
              <a:rPr lang="cs-CZ" dirty="0"/>
              <a:t>ž</a:t>
            </a:r>
            <a:r>
              <a:rPr dirty="0" err="1"/>
              <a:t>ování</a:t>
            </a:r>
            <a:r>
              <a:rPr dirty="0"/>
              <a:t> fluktuace apod.)</a:t>
            </a: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/>
              <a:t>Základní kritéria</a:t>
            </a:r>
          </a:p>
          <a:p>
            <a:pPr marL="464820" indent="-452120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dirty="0"/>
              <a:t>Spokojenost zaměstnanců</a:t>
            </a:r>
          </a:p>
          <a:p>
            <a:pPr marL="464820" indent="-4521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dirty="0"/>
              <a:t>Produktivita práce</a:t>
            </a:r>
          </a:p>
          <a:p>
            <a:pPr marL="464820" indent="-4521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dirty="0"/>
              <a:t>Loajalita zaměstnanců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C028F2F2-D953-4B73-A3FC-C170939ABCA2}"/>
                  </a:ext>
                </a:extLst>
              </p14:cNvPr>
              <p14:cNvContentPartPr/>
              <p14:nvPr/>
            </p14:nvContentPartPr>
            <p14:xfrm>
              <a:off x="325080" y="1221120"/>
              <a:ext cx="9246960" cy="469764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C028F2F2-D953-4B73-A3FC-C170939ABCA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5720" y="1211760"/>
                <a:ext cx="9265680" cy="4716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Shrnutí kapitoly 20 I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90525" y="1806520"/>
            <a:ext cx="8957310" cy="46102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45"/>
              </a:lnSpc>
            </a:pP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Strategicky orientované manažerské účetnictví se orientuje</a:t>
            </a:r>
            <a:endParaRPr lang="cs-CZ" sz="2200" dirty="0">
              <a:latin typeface="Arial"/>
              <a:cs typeface="Arial"/>
            </a:endParaRPr>
          </a:p>
          <a:p>
            <a:pPr marL="12700" marR="113664">
              <a:lnSpc>
                <a:spcPts val="2460"/>
              </a:lnSpc>
              <a:spcBef>
                <a:spcPts val="135"/>
              </a:spcBef>
            </a:pP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lang="cs-CZ"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strategické řízení nákladů, výnosů a zisku a probíhá ve třech základních průřezech -</a:t>
            </a:r>
            <a:r>
              <a:rPr lang="cs-CZ"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po linii výkonů, po linii aktivit, činností a procesů a</a:t>
            </a:r>
            <a:r>
              <a:rPr lang="cs-CZ"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při hodnocení hierarchicky nejvyšších vnitropodnikových útvarů.</a:t>
            </a:r>
            <a:endParaRPr lang="cs-CZ" sz="2200" dirty="0">
              <a:latin typeface="Arial"/>
              <a:cs typeface="Arial"/>
            </a:endParaRPr>
          </a:p>
          <a:p>
            <a:pPr marL="12700" marR="6985">
              <a:lnSpc>
                <a:spcPct val="93000"/>
              </a:lnSpc>
              <a:spcBef>
                <a:spcPts val="1345"/>
              </a:spcBef>
            </a:pP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cs-CZ"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delším časovém horizontu má podnik výrazně větší možnosti ovlivnit hodnotové výsledky, zejména řízením nákladů výrobku v předvýrobních etapách: ve fázi výzkumu a vývoje, konstrukční a technologické přípravy výroby. Na tento požadavek reagují i nástroje manažerského účetnictví: kalkulace životního cyklu a kalkulace cílových nákladů. Kalkulace životního cyklu posuzuje náklady na výrobek za celý jeho životní cyklus, včetně nákladů na výzkum a vývoj a likvidaci následků provádění posuzovaného výkonu. Kalkulace cílových nákladů se využívá v</a:t>
            </a:r>
            <a:r>
              <a:rPr lang="cs-CZ"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předvýrobních etapách a jejím úkolem je dosáhnout takových nákladů a ceny budoucího výrobku, které zajistí požadovaný zisk.</a:t>
            </a:r>
            <a:endParaRPr lang="cs-CZ"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20936"/>
          </a:xfrm>
          <a:prstGeom prst="rect">
            <a:avLst/>
          </a:prstGeom>
        </p:spPr>
        <p:txBody>
          <a:bodyPr vert="horz" wrap="square" lIns="0" tIns="241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dirty="0"/>
              <a:t>Shrnutí kapitoly 20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6520"/>
            <a:ext cx="8894445" cy="5105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45"/>
              </a:lnSpc>
            </a:pP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Procesní řízení se zaměřuje na posouzení aktivit, činností a procesů</a:t>
            </a:r>
            <a:endParaRPr lang="cs-CZ" sz="2200" dirty="0">
              <a:latin typeface="Arial"/>
              <a:cs typeface="Arial"/>
            </a:endParaRPr>
          </a:p>
          <a:p>
            <a:pPr marL="12700">
              <a:lnSpc>
                <a:spcPts val="2455"/>
              </a:lnSpc>
            </a:pP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lang="cs-CZ"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hlediska jejich nákladové náročnosti, době trvání, kvalitě a podle toho,</a:t>
            </a:r>
            <a:endParaRPr lang="cs-CZ" sz="2200" dirty="0">
              <a:latin typeface="Arial"/>
              <a:cs typeface="Arial"/>
            </a:endParaRPr>
          </a:p>
          <a:p>
            <a:pPr marL="12700" marR="813435">
              <a:lnSpc>
                <a:spcPct val="93000"/>
              </a:lnSpc>
              <a:spcBef>
                <a:spcPts val="95"/>
              </a:spcBef>
              <a:tabLst>
                <a:tab pos="522605" algn="l"/>
              </a:tabLst>
            </a:pP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jak</a:t>
            </a:r>
            <a:r>
              <a:rPr lang="cs-CZ" sz="22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přispívají k hodnotě výrobků, uplatňuje se celá řada přístupů a</a:t>
            </a:r>
            <a:r>
              <a:rPr lang="cs-CZ"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metod, jejichž společným cílem je hledání možností, jak zrychlit a</a:t>
            </a:r>
            <a:r>
              <a:rPr lang="cs-CZ"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zkvalitnit</a:t>
            </a:r>
            <a:r>
              <a:rPr lang="cs-CZ"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podnikové procesy</a:t>
            </a:r>
            <a:endParaRPr lang="cs-CZ" sz="2200" dirty="0">
              <a:latin typeface="Arial"/>
              <a:cs typeface="Arial"/>
            </a:endParaRPr>
          </a:p>
          <a:p>
            <a:pPr marL="12700" marR="220345">
              <a:lnSpc>
                <a:spcPct val="93100"/>
              </a:lnSpc>
              <a:spcBef>
                <a:spcPts val="1395"/>
              </a:spcBef>
            </a:pP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V současném podnikatelském prostředí již nestačí z dlouhodobého hlediska orientace na hodnotové řízení, ale je třeba sledovat i další oblasti: zákaznickou, vnitřních procesů, zaměstnaneckou. Zřejmě nejpropracovanější systém kritérií, které navazují na tento požadavek, představuje tzv. </a:t>
            </a:r>
            <a:r>
              <a:rPr lang="cs-CZ" sz="2200" dirty="0" err="1">
                <a:solidFill>
                  <a:srgbClr val="FFFFFF"/>
                </a:solidFill>
                <a:latin typeface="Arial"/>
                <a:cs typeface="Arial"/>
              </a:rPr>
              <a:t>Balanced</a:t>
            </a:r>
            <a:r>
              <a:rPr lang="cs-CZ"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err="1">
                <a:solidFill>
                  <a:srgbClr val="FFFFFF"/>
                </a:solidFill>
                <a:latin typeface="Arial"/>
                <a:cs typeface="Arial"/>
              </a:rPr>
              <a:t>Scorecard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lang="cs-CZ" sz="2200" dirty="0">
              <a:latin typeface="Arial"/>
              <a:cs typeface="Arial"/>
            </a:endParaRPr>
          </a:p>
          <a:p>
            <a:pPr marL="12700" marR="469900">
              <a:lnSpc>
                <a:spcPct val="93000"/>
              </a:lnSpc>
              <a:spcBef>
                <a:spcPts val="1395"/>
              </a:spcBef>
            </a:pP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Hodnotová oblast souvisí s tradičním řízením pomocí hodnotových kritérií, oblast vnitřních procesů navazuje na procesní řízení. Řízení zákaznické oblasti se soustřeďuje v oblasti naturální na sledování ukazatelů tržního podílu a v oblasti hodnotové na zjišťování nákladů a</a:t>
            </a:r>
            <a:r>
              <a:rPr lang="cs-CZ"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výnosů vznikajících v souvislosti</a:t>
            </a:r>
            <a:r>
              <a:rPr lang="cs-CZ"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cs-CZ"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jednotlivými zákazníky.</a:t>
            </a:r>
            <a:endParaRPr lang="cs-CZ"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Role mana</a:t>
            </a:r>
            <a:r>
              <a:rPr lang="cs-CZ" sz="4000" dirty="0"/>
              <a:t>ž</a:t>
            </a:r>
            <a:r>
              <a:rPr sz="4000" dirty="0" err="1"/>
              <a:t>erského</a:t>
            </a:r>
            <a:r>
              <a:rPr sz="4000" dirty="0"/>
              <a:t> 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15563"/>
            <a:ext cx="9025890" cy="45874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Orientace na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strategické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a jeho informační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ts val="37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podporu, zejména v oblastech</a:t>
            </a:r>
            <a:endParaRPr sz="3200" dirty="0">
              <a:latin typeface="Arial"/>
              <a:cs typeface="Arial"/>
            </a:endParaRPr>
          </a:p>
          <a:p>
            <a:pPr marL="373380" indent="-360680">
              <a:lnSpc>
                <a:spcPts val="2780"/>
              </a:lnSpc>
              <a:spcBef>
                <a:spcPts val="1230"/>
              </a:spcBef>
              <a:buClr>
                <a:srgbClr val="FFFFFF"/>
              </a:buClr>
              <a:buFont typeface="Arial"/>
              <a:buChar char="•"/>
              <a:tabLst>
                <a:tab pos="374015" algn="l"/>
              </a:tabLst>
            </a:pP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po linii výkonů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sleduje náklady, které vznikají</a:t>
            </a:r>
            <a:endParaRPr sz="2400" dirty="0">
              <a:latin typeface="Arial"/>
              <a:cs typeface="Arial"/>
            </a:endParaRPr>
          </a:p>
          <a:p>
            <a:pPr marL="373380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souvislosti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daným výkonem po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celý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ivotní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cyklus a orientuje</a:t>
            </a:r>
            <a:endParaRPr sz="2400" dirty="0">
              <a:latin typeface="Arial"/>
              <a:cs typeface="Arial"/>
            </a:endParaRPr>
          </a:p>
          <a:p>
            <a:pPr marL="37338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optimalizaci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edvýrobních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etap.</a:t>
            </a:r>
            <a:endParaRPr sz="2400" dirty="0">
              <a:latin typeface="Arial"/>
              <a:cs typeface="Arial"/>
            </a:endParaRPr>
          </a:p>
          <a:p>
            <a:pPr marL="373380" indent="-36068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7401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Rozvíjí se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linie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zamě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ená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procesů, činností a aktivit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73380" marR="344805" indent="-36068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Arial"/>
              <a:buChar char="•"/>
              <a:tabLst>
                <a:tab pos="37401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zejména hierarchicky vyšších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vnitropodnikových útvarů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uplatňuje širší pohled na výsledky útvaru, nezjišťují se pouze současné hodnotové výsledky, ale pozornost se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soust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edí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hlavně na schopnost těchto útvarů dosahovat úspěchů v budoucnu.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sz="4000" dirty="0"/>
              <a:t>Kalkulace cílových nákladů a kalkulace</a:t>
            </a:r>
          </a:p>
          <a:p>
            <a:pPr marL="12700">
              <a:lnSpc>
                <a:spcPts val="4630"/>
              </a:lnSpc>
            </a:pPr>
            <a:r>
              <a:rPr lang="cs-CZ" sz="4000" dirty="0"/>
              <a:t>ž</a:t>
            </a:r>
            <a:r>
              <a:rPr sz="4000" dirty="0" err="1"/>
              <a:t>ivotního</a:t>
            </a:r>
            <a:r>
              <a:rPr sz="4000" dirty="0"/>
              <a:t> cyklu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59545" cy="27948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ts val="27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90% nákladů souvisejících s výkony je výsledkem rozhodnutí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učiněných v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edvýrobních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etapách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Důraz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nákladů po celou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ekonomickou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ivotnost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výkonu</a:t>
            </a:r>
            <a:endParaRPr sz="2400" dirty="0">
              <a:latin typeface="Arial"/>
              <a:cs typeface="Arial"/>
            </a:endParaRPr>
          </a:p>
          <a:p>
            <a:pPr marL="352425" marR="349250" indent="-339725" algn="just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Kalkulace cílových nákladů –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stanovit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edpokládané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náklady (na základě očekávané ceny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adovaného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zisku) a nalézt cesty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sní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nákladů ve fázi vývoje,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ípravy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prototypu, … obecně v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edvýrobních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etapách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sz="4000" dirty="0" err="1"/>
              <a:t>Metody</a:t>
            </a:r>
            <a:r>
              <a:rPr sz="4000" dirty="0"/>
              <a:t> </a:t>
            </a:r>
            <a:r>
              <a:rPr sz="4000" dirty="0" err="1"/>
              <a:t>sni</a:t>
            </a:r>
            <a:r>
              <a:rPr lang="cs-CZ" sz="4000" dirty="0"/>
              <a:t>ž</a:t>
            </a:r>
            <a:r>
              <a:rPr sz="4000" dirty="0" err="1"/>
              <a:t>ování</a:t>
            </a:r>
            <a:r>
              <a:rPr sz="4000" dirty="0"/>
              <a:t> nákladů v</a:t>
            </a:r>
          </a:p>
          <a:p>
            <a:pPr marL="12700">
              <a:lnSpc>
                <a:spcPts val="4630"/>
              </a:lnSpc>
            </a:pPr>
            <a:r>
              <a:rPr sz="4000" dirty="0"/>
              <a:t>p</a:t>
            </a:r>
            <a:r>
              <a:rPr lang="cs-CZ" sz="4000" dirty="0"/>
              <a:t>ř</a:t>
            </a:r>
            <a:r>
              <a:rPr sz="4000" dirty="0" err="1"/>
              <a:t>edvýrobních</a:t>
            </a:r>
            <a:r>
              <a:rPr sz="4000" dirty="0"/>
              <a:t> etapách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628380" cy="46474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stavebnicová analýza (Tear-down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Analysis)</a:t>
            </a:r>
            <a:endParaRPr sz="2400" dirty="0">
              <a:latin typeface="Arial"/>
              <a:cs typeface="Arial"/>
            </a:endParaRPr>
          </a:p>
          <a:p>
            <a:pPr marL="352425" marR="5080" indent="-339725">
              <a:lnSpc>
                <a:spcPts val="2450"/>
              </a:lnSpc>
              <a:spcBef>
                <a:spcPts val="8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Rozbor konkurenčního výrobku, snaha nalézt potenciál pro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sní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nákladů, zjistit komparativní výhody a nevýhody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  <a:tabLst>
                <a:tab pos="494157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hodnotová analýza (anglicky: Value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Analysis),</a:t>
            </a:r>
            <a:endParaRPr sz="2400" dirty="0">
              <a:latin typeface="Arial"/>
              <a:cs typeface="Arial"/>
            </a:endParaRPr>
          </a:p>
          <a:p>
            <a:pPr marL="352425" marR="219710" indent="-339725" algn="just">
              <a:lnSpc>
                <a:spcPts val="2460"/>
              </a:lnSpc>
              <a:spcBef>
                <a:spcPts val="8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edstavuje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systematický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ístup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k hodnocení vlastností výrobku,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umo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ňuje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stanovit alternativy, je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mohou zlepšit hodnotu výrobku definovanou jako poměr vlastností a nákladů</a:t>
            </a:r>
            <a:endParaRPr sz="22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5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dva základní způsoby:</a:t>
            </a:r>
            <a:endParaRPr sz="22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66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identifikací zlepšení, 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která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sni</a:t>
            </a: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ují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 náklady a neomezují funkčnost, a</a:t>
            </a:r>
            <a:endParaRPr sz="18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65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eliminací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nepot</a:t>
            </a: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ebných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 funkcí, které zvyšují náklady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restrukturalizace podnikových procesů (Reengineering)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62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Nemění výkon, mění způsob jeho vzniku (zkracování časů apod.)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Omezení kalkulace cílových nákladů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04910" cy="36976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5080" indent="-339725" algn="just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Snaha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sní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it náklady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nemů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ekročit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určitou mez, za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kterou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ji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snížení nákladů znamená pokles kvality, zhoršení pracovních podmínek a snížení výkonnosti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Náklady omezovat pouze v situacích, kdy jde o plýtvání,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eliminací zbytečných a neproduktivních činností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relativně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nep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esná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(vzniká s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velkým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edstihem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124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Odhady</a:t>
            </a:r>
            <a:endParaRPr sz="20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93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Opomenutí</a:t>
            </a:r>
            <a:endParaRPr sz="20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93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Omyly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 err="1"/>
              <a:t>Kalkulace</a:t>
            </a:r>
            <a:r>
              <a:rPr sz="4000" dirty="0"/>
              <a:t> </a:t>
            </a:r>
            <a:r>
              <a:rPr lang="cs-CZ" sz="4000" dirty="0"/>
              <a:t>ž</a:t>
            </a:r>
            <a:r>
              <a:rPr sz="4000" dirty="0" err="1"/>
              <a:t>ivotního</a:t>
            </a:r>
            <a:r>
              <a:rPr sz="4000" dirty="0"/>
              <a:t> cyklu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74785" cy="4778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Širší pohled na náklady výkonu</a:t>
            </a:r>
            <a:endParaRPr sz="2400" dirty="0">
              <a:latin typeface="Arial"/>
              <a:cs typeface="Arial"/>
            </a:endParaRPr>
          </a:p>
          <a:p>
            <a:pPr marL="352425" marR="867410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Smyslem je odhad nákladů (veškerých)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průběhu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„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ivota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“ výkonu (p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edvýrobní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výrobní a povýrobní etapa)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Zohledňuje zejména</a:t>
            </a:r>
            <a:endParaRPr sz="24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124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délku životního cyklu výrobku</a:t>
            </a:r>
            <a:endParaRPr sz="20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93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objem prodeje výrobku za dobu jeho životnosti</a:t>
            </a:r>
            <a:endParaRPr sz="20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92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očekávaný vývoj ceny</a:t>
            </a:r>
            <a:endParaRPr sz="2000" dirty="0">
              <a:latin typeface="Arial"/>
              <a:cs typeface="Arial"/>
            </a:endParaRPr>
          </a:p>
          <a:p>
            <a:pPr marL="751840" marR="128270" lvl="1" indent="-281940">
              <a:lnSpc>
                <a:spcPts val="2230"/>
              </a:lnSpc>
              <a:spcBef>
                <a:spcPts val="115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odhad celkových nákladů spojených s výrobkem (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edevším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náklady na výzkum a vývoj, zavádění výroby, samotné výrobní náklady, prodejní náklady)</a:t>
            </a:r>
            <a:endParaRPr sz="2000" dirty="0">
              <a:latin typeface="Arial"/>
              <a:cs typeface="Arial"/>
            </a:endParaRPr>
          </a:p>
          <a:p>
            <a:pPr marL="751840" marR="5080" lvl="1" indent="-281940">
              <a:lnSpc>
                <a:spcPts val="2230"/>
              </a:lnSpc>
              <a:spcBef>
                <a:spcPts val="110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  <a:tab pos="498284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Kaizen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costing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– specifická varianta,	orientace na „vylaďování“,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sni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ování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nákladů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1469" rIns="0" bIns="0" rtlCol="0">
            <a:spAutoFit/>
          </a:bodyPr>
          <a:lstStyle/>
          <a:p>
            <a:pPr marL="2174875">
              <a:lnSpc>
                <a:spcPct val="100000"/>
              </a:lnSpc>
            </a:pPr>
            <a:r>
              <a:rPr dirty="0">
                <a:latin typeface="Arial"/>
                <a:cs typeface="Arial"/>
              </a:rPr>
              <a:t>Vztah</a:t>
            </a:r>
            <a:r>
              <a:rPr spc="1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Arial"/>
                <a:cs typeface="Arial"/>
              </a:rPr>
              <a:t>LC</a:t>
            </a:r>
            <a:r>
              <a:rPr dirty="0">
                <a:latin typeface="Arial"/>
                <a:cs typeface="Arial"/>
              </a:rPr>
              <a:t>,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TC</a:t>
            </a:r>
            <a:r>
              <a:rPr spc="120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120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KC</a:t>
            </a:r>
          </a:p>
        </p:txBody>
      </p:sp>
      <p:sp>
        <p:nvSpPr>
          <p:cNvPr id="3" name="object 3"/>
          <p:cNvSpPr/>
          <p:nvPr/>
        </p:nvSpPr>
        <p:spPr>
          <a:xfrm>
            <a:off x="1152525" y="1828794"/>
            <a:ext cx="2735580" cy="349250"/>
          </a:xfrm>
          <a:custGeom>
            <a:avLst/>
            <a:gdLst/>
            <a:ahLst/>
            <a:cxnLst/>
            <a:rect l="l" t="t" r="r" b="b"/>
            <a:pathLst>
              <a:path w="2735579" h="349250">
                <a:moveTo>
                  <a:pt x="0" y="349245"/>
                </a:moveTo>
                <a:lnTo>
                  <a:pt x="2735330" y="349245"/>
                </a:lnTo>
                <a:lnTo>
                  <a:pt x="2735330" y="0"/>
                </a:lnTo>
                <a:lnTo>
                  <a:pt x="0" y="0"/>
                </a:lnTo>
                <a:lnTo>
                  <a:pt x="0" y="349245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4070" y="1880793"/>
            <a:ext cx="24117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ekt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vé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výro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ku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52525" y="2332110"/>
            <a:ext cx="2735580" cy="349250"/>
          </a:xfrm>
          <a:custGeom>
            <a:avLst/>
            <a:gdLst/>
            <a:ahLst/>
            <a:cxnLst/>
            <a:rect l="l" t="t" r="r" b="b"/>
            <a:pathLst>
              <a:path w="2735579" h="349250">
                <a:moveTo>
                  <a:pt x="0" y="349245"/>
                </a:moveTo>
                <a:lnTo>
                  <a:pt x="2735330" y="349245"/>
                </a:lnTo>
                <a:lnTo>
                  <a:pt x="2735330" y="0"/>
                </a:lnTo>
                <a:lnTo>
                  <a:pt x="0" y="0"/>
                </a:lnTo>
                <a:lnTo>
                  <a:pt x="0" y="349245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05382" y="2383968"/>
            <a:ext cx="12312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Cíl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vá 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52525" y="2836786"/>
            <a:ext cx="2735580" cy="349250"/>
          </a:xfrm>
          <a:custGeom>
            <a:avLst/>
            <a:gdLst/>
            <a:ahLst/>
            <a:cxnLst/>
            <a:rect l="l" t="t" r="r" b="b"/>
            <a:pathLst>
              <a:path w="2735579" h="349250">
                <a:moveTo>
                  <a:pt x="0" y="349258"/>
                </a:moveTo>
                <a:lnTo>
                  <a:pt x="2735330" y="349258"/>
                </a:lnTo>
                <a:lnTo>
                  <a:pt x="2735330" y="0"/>
                </a:lnTo>
                <a:lnTo>
                  <a:pt x="0" y="0"/>
                </a:lnTo>
                <a:lnTo>
                  <a:pt x="0" y="349258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62151" y="2889047"/>
            <a:ext cx="111569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Cíl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vý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zisk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52525" y="3309987"/>
            <a:ext cx="2735580" cy="349250"/>
          </a:xfrm>
          <a:custGeom>
            <a:avLst/>
            <a:gdLst/>
            <a:ahLst/>
            <a:cxnLst/>
            <a:rect l="l" t="t" r="r" b="b"/>
            <a:pathLst>
              <a:path w="2735579" h="349250">
                <a:moveTo>
                  <a:pt x="0" y="349258"/>
                </a:moveTo>
                <a:lnTo>
                  <a:pt x="2735330" y="349258"/>
                </a:lnTo>
                <a:lnTo>
                  <a:pt x="2735330" y="0"/>
                </a:lnTo>
                <a:lnTo>
                  <a:pt x="0" y="0"/>
                </a:lnTo>
                <a:lnTo>
                  <a:pt x="0" y="349258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60602" y="3362122"/>
            <a:ext cx="15208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Cíl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vé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ák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52525" y="3844906"/>
            <a:ext cx="2735580" cy="603250"/>
          </a:xfrm>
          <a:custGeom>
            <a:avLst/>
            <a:gdLst/>
            <a:ahLst/>
            <a:cxnLst/>
            <a:rect l="l" t="t" r="r" b="b"/>
            <a:pathLst>
              <a:path w="2735579" h="603250">
                <a:moveTo>
                  <a:pt x="0" y="603254"/>
                </a:moveTo>
                <a:lnTo>
                  <a:pt x="2735330" y="603254"/>
                </a:lnTo>
                <a:lnTo>
                  <a:pt x="2735330" y="0"/>
                </a:lnTo>
                <a:lnTo>
                  <a:pt x="0" y="0"/>
                </a:lnTo>
                <a:lnTo>
                  <a:pt x="0" y="603254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443610" y="3897301"/>
            <a:ext cx="2155825" cy="510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">
              <a:lnSpc>
                <a:spcPts val="202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av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ko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strukč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 tec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cké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změ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92159" y="4708529"/>
            <a:ext cx="3456304" cy="1584325"/>
          </a:xfrm>
          <a:custGeom>
            <a:avLst/>
            <a:gdLst/>
            <a:ahLst/>
            <a:cxnLst/>
            <a:rect l="l" t="t" r="r" b="b"/>
            <a:pathLst>
              <a:path w="3456304" h="1584325">
                <a:moveTo>
                  <a:pt x="0" y="792098"/>
                </a:moveTo>
                <a:lnTo>
                  <a:pt x="1728023" y="0"/>
                </a:lnTo>
                <a:lnTo>
                  <a:pt x="3455989" y="792098"/>
                </a:lnTo>
                <a:lnTo>
                  <a:pt x="1728023" y="1584316"/>
                </a:lnTo>
                <a:lnTo>
                  <a:pt x="0" y="792098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85371" y="5157142"/>
            <a:ext cx="1471295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indent="-1270" algn="ctr">
              <a:lnSpc>
                <a:spcPct val="931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oví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í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ná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kl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y cíl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vé ka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ku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8581" y="1708160"/>
            <a:ext cx="76835" cy="2643505"/>
          </a:xfrm>
          <a:custGeom>
            <a:avLst/>
            <a:gdLst/>
            <a:ahLst/>
            <a:cxnLst/>
            <a:rect l="l" t="t" r="r" b="b"/>
            <a:pathLst>
              <a:path w="76834" h="2643504">
                <a:moveTo>
                  <a:pt x="25556" y="2566537"/>
                </a:moveTo>
                <a:lnTo>
                  <a:pt x="0" y="2566537"/>
                </a:lnTo>
                <a:lnTo>
                  <a:pt x="38288" y="2643103"/>
                </a:lnTo>
                <a:lnTo>
                  <a:pt x="70328" y="2579217"/>
                </a:lnTo>
                <a:lnTo>
                  <a:pt x="25548" y="2579217"/>
                </a:lnTo>
                <a:lnTo>
                  <a:pt x="25556" y="2566537"/>
                </a:lnTo>
                <a:close/>
              </a:path>
              <a:path w="76834" h="2643504">
                <a:moveTo>
                  <a:pt x="52660" y="0"/>
                </a:moveTo>
                <a:lnTo>
                  <a:pt x="27108" y="0"/>
                </a:lnTo>
                <a:lnTo>
                  <a:pt x="25548" y="2579217"/>
                </a:lnTo>
                <a:lnTo>
                  <a:pt x="51111" y="2579217"/>
                </a:lnTo>
                <a:lnTo>
                  <a:pt x="52660" y="0"/>
                </a:lnTo>
                <a:close/>
              </a:path>
              <a:path w="76834" h="2643504">
                <a:moveTo>
                  <a:pt x="76687" y="2566537"/>
                </a:moveTo>
                <a:lnTo>
                  <a:pt x="51119" y="2566537"/>
                </a:lnTo>
                <a:lnTo>
                  <a:pt x="51111" y="2579217"/>
                </a:lnTo>
                <a:lnTo>
                  <a:pt x="70328" y="2579217"/>
                </a:lnTo>
                <a:lnTo>
                  <a:pt x="76687" y="25665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52525" y="6670678"/>
            <a:ext cx="2735580" cy="349250"/>
          </a:xfrm>
          <a:custGeom>
            <a:avLst/>
            <a:gdLst/>
            <a:ahLst/>
            <a:cxnLst/>
            <a:rect l="l" t="t" r="r" b="b"/>
            <a:pathLst>
              <a:path w="2735579" h="349250">
                <a:moveTo>
                  <a:pt x="0" y="349245"/>
                </a:moveTo>
                <a:lnTo>
                  <a:pt x="2735330" y="349245"/>
                </a:lnTo>
                <a:lnTo>
                  <a:pt x="2735330" y="0"/>
                </a:lnTo>
                <a:lnTo>
                  <a:pt x="0" y="0"/>
                </a:lnTo>
                <a:lnTo>
                  <a:pt x="0" y="349245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315593" y="6723462"/>
            <a:ext cx="2572129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-10" dirty="0" err="1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kl</a:t>
            </a:r>
            <a:r>
              <a:rPr sz="1800" spc="-10" dirty="0" err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dy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1800" spc="8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1800" spc="80" dirty="0" err="1">
                <a:solidFill>
                  <a:srgbClr val="FFFFFF"/>
                </a:solidFill>
                <a:latin typeface="Arial"/>
                <a:cs typeface="Arial"/>
              </a:rPr>
              <a:t>iv</a:t>
            </a:r>
            <a:r>
              <a:rPr sz="1800" spc="130" dirty="0" err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tního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klu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87723" y="4108186"/>
            <a:ext cx="601980" cy="1405255"/>
          </a:xfrm>
          <a:custGeom>
            <a:avLst/>
            <a:gdLst/>
            <a:ahLst/>
            <a:cxnLst/>
            <a:rect l="l" t="t" r="r" b="b"/>
            <a:pathLst>
              <a:path w="601979" h="1405254">
                <a:moveTo>
                  <a:pt x="576193" y="1379738"/>
                </a:moveTo>
                <a:lnTo>
                  <a:pt x="360425" y="1379738"/>
                </a:lnTo>
                <a:lnTo>
                  <a:pt x="360425" y="1405265"/>
                </a:lnTo>
                <a:lnTo>
                  <a:pt x="596127" y="1405265"/>
                </a:lnTo>
                <a:lnTo>
                  <a:pt x="601858" y="1399550"/>
                </a:lnTo>
                <a:lnTo>
                  <a:pt x="601858" y="1392442"/>
                </a:lnTo>
                <a:lnTo>
                  <a:pt x="576193" y="1392442"/>
                </a:lnTo>
                <a:lnTo>
                  <a:pt x="576193" y="1379738"/>
                </a:lnTo>
                <a:close/>
              </a:path>
              <a:path w="601979" h="1405254">
                <a:moveTo>
                  <a:pt x="576193" y="38374"/>
                </a:moveTo>
                <a:lnTo>
                  <a:pt x="576193" y="1392442"/>
                </a:lnTo>
                <a:lnTo>
                  <a:pt x="589025" y="1379738"/>
                </a:lnTo>
                <a:lnTo>
                  <a:pt x="601858" y="1379738"/>
                </a:lnTo>
                <a:lnTo>
                  <a:pt x="601858" y="51175"/>
                </a:lnTo>
                <a:lnTo>
                  <a:pt x="589025" y="51175"/>
                </a:lnTo>
                <a:lnTo>
                  <a:pt x="576193" y="38374"/>
                </a:lnTo>
                <a:close/>
              </a:path>
              <a:path w="601979" h="1405254">
                <a:moveTo>
                  <a:pt x="601858" y="1379738"/>
                </a:moveTo>
                <a:lnTo>
                  <a:pt x="589025" y="1379738"/>
                </a:lnTo>
                <a:lnTo>
                  <a:pt x="576193" y="1392442"/>
                </a:lnTo>
                <a:lnTo>
                  <a:pt x="601858" y="1392442"/>
                </a:lnTo>
                <a:lnTo>
                  <a:pt x="601858" y="1379738"/>
                </a:lnTo>
                <a:close/>
              </a:path>
              <a:path w="601979" h="1405254">
                <a:moveTo>
                  <a:pt x="76718" y="0"/>
                </a:moveTo>
                <a:lnTo>
                  <a:pt x="0" y="38374"/>
                </a:lnTo>
                <a:lnTo>
                  <a:pt x="76718" y="76718"/>
                </a:lnTo>
                <a:lnTo>
                  <a:pt x="76718" y="51175"/>
                </a:lnTo>
                <a:lnTo>
                  <a:pt x="64007" y="51175"/>
                </a:lnTo>
                <a:lnTo>
                  <a:pt x="64007" y="25542"/>
                </a:lnTo>
                <a:lnTo>
                  <a:pt x="76718" y="25542"/>
                </a:lnTo>
                <a:lnTo>
                  <a:pt x="76718" y="0"/>
                </a:lnTo>
                <a:close/>
              </a:path>
              <a:path w="601979" h="1405254">
                <a:moveTo>
                  <a:pt x="76718" y="25542"/>
                </a:moveTo>
                <a:lnTo>
                  <a:pt x="64007" y="25542"/>
                </a:lnTo>
                <a:lnTo>
                  <a:pt x="64007" y="51175"/>
                </a:lnTo>
                <a:lnTo>
                  <a:pt x="76718" y="51175"/>
                </a:lnTo>
                <a:lnTo>
                  <a:pt x="76718" y="25542"/>
                </a:lnTo>
                <a:close/>
              </a:path>
              <a:path w="601979" h="1405254">
                <a:moveTo>
                  <a:pt x="596127" y="25542"/>
                </a:moveTo>
                <a:lnTo>
                  <a:pt x="76718" y="25542"/>
                </a:lnTo>
                <a:lnTo>
                  <a:pt x="76718" y="51175"/>
                </a:lnTo>
                <a:lnTo>
                  <a:pt x="576193" y="51175"/>
                </a:lnTo>
                <a:lnTo>
                  <a:pt x="576193" y="38374"/>
                </a:lnTo>
                <a:lnTo>
                  <a:pt x="601858" y="38374"/>
                </a:lnTo>
                <a:lnTo>
                  <a:pt x="601858" y="31241"/>
                </a:lnTo>
                <a:lnTo>
                  <a:pt x="596127" y="25542"/>
                </a:lnTo>
                <a:close/>
              </a:path>
              <a:path w="601979" h="1405254">
                <a:moveTo>
                  <a:pt x="601858" y="38374"/>
                </a:moveTo>
                <a:lnTo>
                  <a:pt x="576193" y="38374"/>
                </a:lnTo>
                <a:lnTo>
                  <a:pt x="589025" y="51175"/>
                </a:lnTo>
                <a:lnTo>
                  <a:pt x="601858" y="51175"/>
                </a:lnTo>
                <a:lnTo>
                  <a:pt x="601858" y="383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81321" y="6292797"/>
            <a:ext cx="76835" cy="378460"/>
          </a:xfrm>
          <a:custGeom>
            <a:avLst/>
            <a:gdLst/>
            <a:ahLst/>
            <a:cxnLst/>
            <a:rect l="l" t="t" r="r" b="b"/>
            <a:pathLst>
              <a:path w="76835" h="378459">
                <a:moveTo>
                  <a:pt x="0" y="301026"/>
                </a:moveTo>
                <a:lnTo>
                  <a:pt x="37981" y="377881"/>
                </a:lnTo>
                <a:lnTo>
                  <a:pt x="70292" y="314041"/>
                </a:lnTo>
                <a:lnTo>
                  <a:pt x="51053" y="314041"/>
                </a:lnTo>
                <a:lnTo>
                  <a:pt x="25526" y="313922"/>
                </a:lnTo>
                <a:lnTo>
                  <a:pt x="25578" y="301137"/>
                </a:lnTo>
                <a:lnTo>
                  <a:pt x="0" y="301026"/>
                </a:lnTo>
                <a:close/>
              </a:path>
              <a:path w="76835" h="378459">
                <a:moveTo>
                  <a:pt x="25578" y="301137"/>
                </a:moveTo>
                <a:lnTo>
                  <a:pt x="25526" y="313922"/>
                </a:lnTo>
                <a:lnTo>
                  <a:pt x="51053" y="314041"/>
                </a:lnTo>
                <a:lnTo>
                  <a:pt x="51111" y="301247"/>
                </a:lnTo>
                <a:lnTo>
                  <a:pt x="25578" y="301137"/>
                </a:lnTo>
                <a:close/>
              </a:path>
              <a:path w="76835" h="378459">
                <a:moveTo>
                  <a:pt x="51111" y="301247"/>
                </a:moveTo>
                <a:lnTo>
                  <a:pt x="51053" y="314041"/>
                </a:lnTo>
                <a:lnTo>
                  <a:pt x="70292" y="314041"/>
                </a:lnTo>
                <a:lnTo>
                  <a:pt x="76712" y="301358"/>
                </a:lnTo>
                <a:lnTo>
                  <a:pt x="51111" y="301247"/>
                </a:lnTo>
                <a:close/>
              </a:path>
              <a:path w="76835" h="378459">
                <a:moveTo>
                  <a:pt x="26801" y="0"/>
                </a:moveTo>
                <a:lnTo>
                  <a:pt x="25578" y="301137"/>
                </a:lnTo>
                <a:lnTo>
                  <a:pt x="51111" y="301247"/>
                </a:lnTo>
                <a:lnTo>
                  <a:pt x="52459" y="109"/>
                </a:lnTo>
                <a:lnTo>
                  <a:pt x="268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109977" y="5138854"/>
            <a:ext cx="3168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Ne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31595" y="6333004"/>
            <a:ext cx="4318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327660" y="1692280"/>
            <a:ext cx="3816350" cy="1727200"/>
          </a:xfrm>
          <a:custGeom>
            <a:avLst/>
            <a:gdLst/>
            <a:ahLst/>
            <a:cxnLst/>
            <a:rect l="l" t="t" r="r" b="b"/>
            <a:pathLst>
              <a:path w="3816350" h="1727200">
                <a:moveTo>
                  <a:pt x="0" y="863589"/>
                </a:moveTo>
                <a:lnTo>
                  <a:pt x="1908169" y="0"/>
                </a:lnTo>
                <a:lnTo>
                  <a:pt x="3816339" y="863589"/>
                </a:lnTo>
                <a:lnTo>
                  <a:pt x="1908169" y="1727179"/>
                </a:lnTo>
                <a:lnTo>
                  <a:pt x="0" y="863589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393947" y="2176195"/>
            <a:ext cx="1686560" cy="772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931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Jsou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-10" dirty="0" err="1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kl</a:t>
            </a:r>
            <a:r>
              <a:rPr sz="1800" spc="-10" dirty="0" err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dy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1800" spc="80" dirty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1800" spc="80" dirty="0" err="1">
                <a:solidFill>
                  <a:srgbClr val="FFFFFF"/>
                </a:solidFill>
                <a:latin typeface="Arial"/>
                <a:cs typeface="Arial"/>
              </a:rPr>
              <a:t>iv</a:t>
            </a:r>
            <a:r>
              <a:rPr sz="1800" spc="130" dirty="0" err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tního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klu akc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pt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vat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é?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74305" y="3471846"/>
            <a:ext cx="4318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508122" y="1450848"/>
            <a:ext cx="4766310" cy="5810885"/>
          </a:xfrm>
          <a:custGeom>
            <a:avLst/>
            <a:gdLst/>
            <a:ahLst/>
            <a:cxnLst/>
            <a:rect l="l" t="t" r="r" b="b"/>
            <a:pathLst>
              <a:path w="4766309" h="5810884">
                <a:moveTo>
                  <a:pt x="25658" y="5569076"/>
                </a:moveTo>
                <a:lnTo>
                  <a:pt x="0" y="5569076"/>
                </a:lnTo>
                <a:lnTo>
                  <a:pt x="0" y="5804784"/>
                </a:lnTo>
                <a:lnTo>
                  <a:pt x="5714" y="5810511"/>
                </a:lnTo>
                <a:lnTo>
                  <a:pt x="2107067" y="5810511"/>
                </a:lnTo>
                <a:lnTo>
                  <a:pt x="2112766" y="5804784"/>
                </a:lnTo>
                <a:lnTo>
                  <a:pt x="2112766" y="5797737"/>
                </a:lnTo>
                <a:lnTo>
                  <a:pt x="25658" y="5797737"/>
                </a:lnTo>
                <a:lnTo>
                  <a:pt x="12822" y="5784948"/>
                </a:lnTo>
                <a:lnTo>
                  <a:pt x="25658" y="5784948"/>
                </a:lnTo>
                <a:lnTo>
                  <a:pt x="25658" y="5569076"/>
                </a:lnTo>
                <a:close/>
              </a:path>
              <a:path w="4766309" h="5810884">
                <a:moveTo>
                  <a:pt x="25658" y="5784948"/>
                </a:moveTo>
                <a:lnTo>
                  <a:pt x="12822" y="5784948"/>
                </a:lnTo>
                <a:lnTo>
                  <a:pt x="25658" y="5797737"/>
                </a:lnTo>
                <a:lnTo>
                  <a:pt x="25658" y="5784948"/>
                </a:lnTo>
                <a:close/>
              </a:path>
              <a:path w="4766309" h="5810884">
                <a:moveTo>
                  <a:pt x="2087255" y="5784948"/>
                </a:moveTo>
                <a:lnTo>
                  <a:pt x="25658" y="5784948"/>
                </a:lnTo>
                <a:lnTo>
                  <a:pt x="25658" y="5797737"/>
                </a:lnTo>
                <a:lnTo>
                  <a:pt x="2087255" y="5797737"/>
                </a:lnTo>
                <a:lnTo>
                  <a:pt x="2087255" y="5784948"/>
                </a:lnTo>
                <a:close/>
              </a:path>
              <a:path w="4766309" h="5810884">
                <a:moveTo>
                  <a:pt x="4734808" y="0"/>
                </a:moveTo>
                <a:lnTo>
                  <a:pt x="2092954" y="0"/>
                </a:lnTo>
                <a:lnTo>
                  <a:pt x="2087255" y="5699"/>
                </a:lnTo>
                <a:lnTo>
                  <a:pt x="2087255" y="5797737"/>
                </a:lnTo>
                <a:lnTo>
                  <a:pt x="2100087" y="5784948"/>
                </a:lnTo>
                <a:lnTo>
                  <a:pt x="2112766" y="5784948"/>
                </a:lnTo>
                <a:lnTo>
                  <a:pt x="2112766" y="25511"/>
                </a:lnTo>
                <a:lnTo>
                  <a:pt x="2100087" y="25511"/>
                </a:lnTo>
                <a:lnTo>
                  <a:pt x="2112766" y="12710"/>
                </a:lnTo>
                <a:lnTo>
                  <a:pt x="4740539" y="12710"/>
                </a:lnTo>
                <a:lnTo>
                  <a:pt x="4740539" y="5699"/>
                </a:lnTo>
                <a:lnTo>
                  <a:pt x="4734808" y="0"/>
                </a:lnTo>
                <a:close/>
              </a:path>
              <a:path w="4766309" h="5810884">
                <a:moveTo>
                  <a:pt x="2112766" y="5784948"/>
                </a:moveTo>
                <a:lnTo>
                  <a:pt x="2100087" y="5784948"/>
                </a:lnTo>
                <a:lnTo>
                  <a:pt x="2087255" y="5797737"/>
                </a:lnTo>
                <a:lnTo>
                  <a:pt x="2112766" y="5797737"/>
                </a:lnTo>
                <a:lnTo>
                  <a:pt x="2112766" y="5784948"/>
                </a:lnTo>
                <a:close/>
              </a:path>
              <a:path w="4766309" h="5810884">
                <a:moveTo>
                  <a:pt x="4714874" y="164713"/>
                </a:moveTo>
                <a:lnTo>
                  <a:pt x="4689363" y="164713"/>
                </a:lnTo>
                <a:lnTo>
                  <a:pt x="4727706" y="241432"/>
                </a:lnTo>
                <a:lnTo>
                  <a:pt x="4759637" y="177545"/>
                </a:lnTo>
                <a:lnTo>
                  <a:pt x="4714874" y="177545"/>
                </a:lnTo>
                <a:lnTo>
                  <a:pt x="4714874" y="164713"/>
                </a:lnTo>
                <a:close/>
              </a:path>
              <a:path w="4766309" h="5810884">
                <a:moveTo>
                  <a:pt x="4714874" y="12710"/>
                </a:moveTo>
                <a:lnTo>
                  <a:pt x="4714874" y="177545"/>
                </a:lnTo>
                <a:lnTo>
                  <a:pt x="4740539" y="177545"/>
                </a:lnTo>
                <a:lnTo>
                  <a:pt x="4740539" y="25511"/>
                </a:lnTo>
                <a:lnTo>
                  <a:pt x="4727706" y="25511"/>
                </a:lnTo>
                <a:lnTo>
                  <a:pt x="4714874" y="12710"/>
                </a:lnTo>
                <a:close/>
              </a:path>
              <a:path w="4766309" h="5810884">
                <a:moveTo>
                  <a:pt x="4766050" y="164713"/>
                </a:moveTo>
                <a:lnTo>
                  <a:pt x="4740539" y="164713"/>
                </a:lnTo>
                <a:lnTo>
                  <a:pt x="4740539" y="177545"/>
                </a:lnTo>
                <a:lnTo>
                  <a:pt x="4759637" y="177545"/>
                </a:lnTo>
                <a:lnTo>
                  <a:pt x="4766050" y="164713"/>
                </a:lnTo>
                <a:close/>
              </a:path>
              <a:path w="4766309" h="5810884">
                <a:moveTo>
                  <a:pt x="2112766" y="12710"/>
                </a:moveTo>
                <a:lnTo>
                  <a:pt x="2100087" y="25511"/>
                </a:lnTo>
                <a:lnTo>
                  <a:pt x="2112766" y="25511"/>
                </a:lnTo>
                <a:lnTo>
                  <a:pt x="2112766" y="12710"/>
                </a:lnTo>
                <a:close/>
              </a:path>
              <a:path w="4766309" h="5810884">
                <a:moveTo>
                  <a:pt x="4714874" y="12710"/>
                </a:moveTo>
                <a:lnTo>
                  <a:pt x="2112766" y="12710"/>
                </a:lnTo>
                <a:lnTo>
                  <a:pt x="2112766" y="25511"/>
                </a:lnTo>
                <a:lnTo>
                  <a:pt x="4714874" y="25511"/>
                </a:lnTo>
                <a:lnTo>
                  <a:pt x="4714874" y="12710"/>
                </a:lnTo>
                <a:close/>
              </a:path>
              <a:path w="4766309" h="5810884">
                <a:moveTo>
                  <a:pt x="4740539" y="12710"/>
                </a:moveTo>
                <a:lnTo>
                  <a:pt x="4714874" y="12710"/>
                </a:lnTo>
                <a:lnTo>
                  <a:pt x="4727706" y="25511"/>
                </a:lnTo>
                <a:lnTo>
                  <a:pt x="4740539" y="25511"/>
                </a:lnTo>
                <a:lnTo>
                  <a:pt x="4740539" y="127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118358" y="2176195"/>
            <a:ext cx="3168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Ne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887723" y="2543038"/>
            <a:ext cx="1440180" cy="1642110"/>
          </a:xfrm>
          <a:custGeom>
            <a:avLst/>
            <a:gdLst/>
            <a:ahLst/>
            <a:cxnLst/>
            <a:rect l="l" t="t" r="r" b="b"/>
            <a:pathLst>
              <a:path w="1440179" h="1642110">
                <a:moveTo>
                  <a:pt x="76718" y="1565147"/>
                </a:moveTo>
                <a:lnTo>
                  <a:pt x="0" y="1603522"/>
                </a:lnTo>
                <a:lnTo>
                  <a:pt x="76718" y="1641866"/>
                </a:lnTo>
                <a:lnTo>
                  <a:pt x="76718" y="1616323"/>
                </a:lnTo>
                <a:lnTo>
                  <a:pt x="64007" y="1616323"/>
                </a:lnTo>
                <a:lnTo>
                  <a:pt x="64007" y="1590690"/>
                </a:lnTo>
                <a:lnTo>
                  <a:pt x="76718" y="1590690"/>
                </a:lnTo>
                <a:lnTo>
                  <a:pt x="76718" y="1565147"/>
                </a:lnTo>
                <a:close/>
              </a:path>
              <a:path w="1440179" h="1642110">
                <a:moveTo>
                  <a:pt x="76718" y="1590690"/>
                </a:moveTo>
                <a:lnTo>
                  <a:pt x="64007" y="1590690"/>
                </a:lnTo>
                <a:lnTo>
                  <a:pt x="64007" y="1616323"/>
                </a:lnTo>
                <a:lnTo>
                  <a:pt x="76718" y="1616323"/>
                </a:lnTo>
                <a:lnTo>
                  <a:pt x="76718" y="1590690"/>
                </a:lnTo>
                <a:close/>
              </a:path>
              <a:path w="1440179" h="1642110">
                <a:moveTo>
                  <a:pt x="337322" y="1590690"/>
                </a:moveTo>
                <a:lnTo>
                  <a:pt x="76718" y="1590690"/>
                </a:lnTo>
                <a:lnTo>
                  <a:pt x="76718" y="1616323"/>
                </a:lnTo>
                <a:lnTo>
                  <a:pt x="357134" y="1616323"/>
                </a:lnTo>
                <a:lnTo>
                  <a:pt x="362833" y="1610624"/>
                </a:lnTo>
                <a:lnTo>
                  <a:pt x="362833" y="1603522"/>
                </a:lnTo>
                <a:lnTo>
                  <a:pt x="337322" y="1603522"/>
                </a:lnTo>
                <a:lnTo>
                  <a:pt x="337322" y="1590690"/>
                </a:lnTo>
                <a:close/>
              </a:path>
              <a:path w="1440179" h="1642110">
                <a:moveTo>
                  <a:pt x="1439936" y="0"/>
                </a:moveTo>
                <a:lnTo>
                  <a:pt x="343021" y="0"/>
                </a:lnTo>
                <a:lnTo>
                  <a:pt x="337322" y="5730"/>
                </a:lnTo>
                <a:lnTo>
                  <a:pt x="337322" y="1603522"/>
                </a:lnTo>
                <a:lnTo>
                  <a:pt x="350154" y="1590690"/>
                </a:lnTo>
                <a:lnTo>
                  <a:pt x="362833" y="1590690"/>
                </a:lnTo>
                <a:lnTo>
                  <a:pt x="362833" y="25664"/>
                </a:lnTo>
                <a:lnTo>
                  <a:pt x="350154" y="25664"/>
                </a:lnTo>
                <a:lnTo>
                  <a:pt x="362833" y="12832"/>
                </a:lnTo>
                <a:lnTo>
                  <a:pt x="1439936" y="12832"/>
                </a:lnTo>
                <a:lnTo>
                  <a:pt x="1439936" y="0"/>
                </a:lnTo>
                <a:close/>
              </a:path>
              <a:path w="1440179" h="1642110">
                <a:moveTo>
                  <a:pt x="362833" y="1590690"/>
                </a:moveTo>
                <a:lnTo>
                  <a:pt x="350154" y="1590690"/>
                </a:lnTo>
                <a:lnTo>
                  <a:pt x="337322" y="1603522"/>
                </a:lnTo>
                <a:lnTo>
                  <a:pt x="362833" y="1603522"/>
                </a:lnTo>
                <a:lnTo>
                  <a:pt x="362833" y="1590690"/>
                </a:lnTo>
                <a:close/>
              </a:path>
              <a:path w="1440179" h="1642110">
                <a:moveTo>
                  <a:pt x="362833" y="12832"/>
                </a:moveTo>
                <a:lnTo>
                  <a:pt x="350154" y="25664"/>
                </a:lnTo>
                <a:lnTo>
                  <a:pt x="362833" y="25664"/>
                </a:lnTo>
                <a:lnTo>
                  <a:pt x="362833" y="12832"/>
                </a:lnTo>
                <a:close/>
              </a:path>
              <a:path w="1440179" h="1642110">
                <a:moveTo>
                  <a:pt x="1439936" y="12832"/>
                </a:moveTo>
                <a:lnTo>
                  <a:pt x="362833" y="12832"/>
                </a:lnTo>
                <a:lnTo>
                  <a:pt x="362833" y="25664"/>
                </a:lnTo>
                <a:lnTo>
                  <a:pt x="1439936" y="25664"/>
                </a:lnTo>
                <a:lnTo>
                  <a:pt x="1439936" y="128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5903975" y="3943344"/>
            <a:ext cx="2736850" cy="34925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461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výro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223119" y="3418576"/>
            <a:ext cx="82550" cy="525145"/>
          </a:xfrm>
          <a:custGeom>
            <a:avLst/>
            <a:gdLst/>
            <a:ahLst/>
            <a:cxnLst/>
            <a:rect l="l" t="t" r="r" b="b"/>
            <a:pathLst>
              <a:path w="82550" h="525145">
                <a:moveTo>
                  <a:pt x="31121" y="449204"/>
                </a:moveTo>
                <a:lnTo>
                  <a:pt x="5608" y="450982"/>
                </a:lnTo>
                <a:lnTo>
                  <a:pt x="49164" y="524774"/>
                </a:lnTo>
                <a:lnTo>
                  <a:pt x="75396" y="461893"/>
                </a:lnTo>
                <a:lnTo>
                  <a:pt x="32003" y="461893"/>
                </a:lnTo>
                <a:lnTo>
                  <a:pt x="31121" y="449204"/>
                </a:lnTo>
                <a:close/>
              </a:path>
              <a:path w="82550" h="525145">
                <a:moveTo>
                  <a:pt x="56659" y="447425"/>
                </a:moveTo>
                <a:lnTo>
                  <a:pt x="31121" y="449204"/>
                </a:lnTo>
                <a:lnTo>
                  <a:pt x="32003" y="461893"/>
                </a:lnTo>
                <a:lnTo>
                  <a:pt x="57546" y="460126"/>
                </a:lnTo>
                <a:lnTo>
                  <a:pt x="56659" y="447425"/>
                </a:lnTo>
                <a:close/>
              </a:path>
              <a:path w="82550" h="525145">
                <a:moveTo>
                  <a:pt x="82174" y="445648"/>
                </a:moveTo>
                <a:lnTo>
                  <a:pt x="56659" y="447425"/>
                </a:lnTo>
                <a:lnTo>
                  <a:pt x="57546" y="460126"/>
                </a:lnTo>
                <a:lnTo>
                  <a:pt x="32003" y="461893"/>
                </a:lnTo>
                <a:lnTo>
                  <a:pt x="75396" y="461893"/>
                </a:lnTo>
                <a:lnTo>
                  <a:pt x="82174" y="445648"/>
                </a:lnTo>
                <a:close/>
              </a:path>
              <a:path w="82550" h="525145">
                <a:moveTo>
                  <a:pt x="25420" y="0"/>
                </a:moveTo>
                <a:lnTo>
                  <a:pt x="0" y="1798"/>
                </a:lnTo>
                <a:lnTo>
                  <a:pt x="31121" y="449204"/>
                </a:lnTo>
                <a:lnTo>
                  <a:pt x="56659" y="447425"/>
                </a:lnTo>
                <a:lnTo>
                  <a:pt x="254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921380" y="4581525"/>
            <a:ext cx="2735580" cy="60325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5765" marR="146685" indent="-250190">
              <a:lnSpc>
                <a:spcPts val="202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Dr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é tec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cké</a:t>
            </a:r>
            <a:r>
              <a:rPr sz="18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 ko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strukč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í zm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ny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21380" y="5446645"/>
            <a:ext cx="2735580" cy="34925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06095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Uk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nč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ní výro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472165" y="3708410"/>
            <a:ext cx="3745229" cy="1905"/>
          </a:xfrm>
          <a:custGeom>
            <a:avLst/>
            <a:gdLst/>
            <a:ahLst/>
            <a:cxnLst/>
            <a:rect l="l" t="t" r="r" b="b"/>
            <a:pathLst>
              <a:path w="3745229" h="1904">
                <a:moveTo>
                  <a:pt x="0" y="0"/>
                </a:moveTo>
                <a:lnTo>
                  <a:pt x="3744864" y="1645"/>
                </a:lnTo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7710937" y="3409620"/>
            <a:ext cx="149669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204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ar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472165" y="6300786"/>
            <a:ext cx="3745229" cy="1905"/>
          </a:xfrm>
          <a:custGeom>
            <a:avLst/>
            <a:gdLst/>
            <a:ahLst/>
            <a:cxnLst/>
            <a:rect l="l" t="t" r="r" b="b"/>
            <a:pathLst>
              <a:path w="3745229" h="1904">
                <a:moveTo>
                  <a:pt x="0" y="0"/>
                </a:moveTo>
                <a:lnTo>
                  <a:pt x="3744864" y="1584"/>
                </a:lnTo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7710937" y="6002582"/>
            <a:ext cx="175069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ifec</a:t>
            </a:r>
            <a:r>
              <a:rPr sz="1800" spc="-4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cle</a:t>
            </a:r>
            <a:r>
              <a:rPr sz="18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712189" y="4067159"/>
            <a:ext cx="216535" cy="1729105"/>
          </a:xfrm>
          <a:custGeom>
            <a:avLst/>
            <a:gdLst/>
            <a:ahLst/>
            <a:cxnLst/>
            <a:rect l="l" t="t" r="r" b="b"/>
            <a:pathLst>
              <a:path w="216534" h="1729104">
                <a:moveTo>
                  <a:pt x="0" y="0"/>
                </a:moveTo>
                <a:lnTo>
                  <a:pt x="39206" y="1219"/>
                </a:lnTo>
                <a:lnTo>
                  <a:pt x="85128" y="6921"/>
                </a:lnTo>
                <a:lnTo>
                  <a:pt x="107960" y="18044"/>
                </a:lnTo>
                <a:lnTo>
                  <a:pt x="107960" y="846347"/>
                </a:lnTo>
                <a:lnTo>
                  <a:pt x="109856" y="849745"/>
                </a:lnTo>
                <a:lnTo>
                  <a:pt x="149559" y="860584"/>
                </a:lnTo>
                <a:lnTo>
                  <a:pt x="203284" y="864251"/>
                </a:lnTo>
                <a:lnTo>
                  <a:pt x="215920" y="864373"/>
                </a:lnTo>
                <a:lnTo>
                  <a:pt x="176725" y="865607"/>
                </a:lnTo>
                <a:lnTo>
                  <a:pt x="130800" y="871342"/>
                </a:lnTo>
                <a:lnTo>
                  <a:pt x="107960" y="882411"/>
                </a:lnTo>
                <a:lnTo>
                  <a:pt x="107960" y="1710836"/>
                </a:lnTo>
                <a:lnTo>
                  <a:pt x="66359" y="1724965"/>
                </a:lnTo>
                <a:lnTo>
                  <a:pt x="12612" y="1728622"/>
                </a:lnTo>
                <a:lnTo>
                  <a:pt x="0" y="1728743"/>
                </a:lnTo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9006592" y="4695878"/>
            <a:ext cx="799465" cy="510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02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iz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sting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4000" dirty="0"/>
              <a:t>Řízení aktivit, činností a procesů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410591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Informace o příčinách nákladů</a:t>
            </a:r>
            <a:endParaRPr lang="cs-CZ"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0530" y="2783598"/>
            <a:ext cx="4856480" cy="3258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323215" indent="-339725">
              <a:lnSpc>
                <a:spcPts val="223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000" b="1" dirty="0">
                <a:solidFill>
                  <a:srgbClr val="FFFFFF"/>
                </a:solidFill>
                <a:latin typeface="Arial"/>
                <a:cs typeface="Arial"/>
              </a:rPr>
              <a:t>Řízení dílčích aktivit 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lang="cs-CZ" sz="2000" dirty="0" err="1">
                <a:solidFill>
                  <a:srgbClr val="FFFFFF"/>
                </a:solidFill>
                <a:latin typeface="Arial"/>
                <a:cs typeface="Arial"/>
              </a:rPr>
              <a:t>Activity</a:t>
            </a:r>
            <a:r>
              <a:rPr lang="cs-CZ"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 err="1">
                <a:solidFill>
                  <a:srgbClr val="FFFFFF"/>
                </a:solidFill>
                <a:latin typeface="Arial"/>
                <a:cs typeface="Arial"/>
              </a:rPr>
              <a:t>Based</a:t>
            </a:r>
            <a:r>
              <a:rPr lang="cs-CZ"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Management)</a:t>
            </a:r>
            <a:endParaRPr lang="cs-CZ" sz="2000" dirty="0">
              <a:latin typeface="Arial"/>
              <a:cs typeface="Arial"/>
            </a:endParaRPr>
          </a:p>
          <a:p>
            <a:pPr marL="352425" indent="-339725">
              <a:lnSpc>
                <a:spcPts val="2315"/>
              </a:lnSpc>
              <a:spcBef>
                <a:spcPts val="118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000" b="1" dirty="0">
                <a:solidFill>
                  <a:srgbClr val="FFFFFF"/>
                </a:solidFill>
                <a:latin typeface="Arial"/>
                <a:cs typeface="Arial"/>
              </a:rPr>
              <a:t>Řízení zaměřené na faktor času 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lang="cs-CZ" sz="2000" dirty="0" err="1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endParaRPr lang="cs-CZ" sz="2000" dirty="0">
              <a:latin typeface="Arial"/>
              <a:cs typeface="Arial"/>
            </a:endParaRPr>
          </a:p>
          <a:p>
            <a:pPr marL="352425">
              <a:lnSpc>
                <a:spcPts val="2315"/>
              </a:lnSpc>
            </a:pPr>
            <a:r>
              <a:rPr lang="cs-CZ" sz="2000" dirty="0" err="1">
                <a:solidFill>
                  <a:srgbClr val="FFFFFF"/>
                </a:solidFill>
                <a:latin typeface="Arial"/>
                <a:cs typeface="Arial"/>
              </a:rPr>
              <a:t>Based</a:t>
            </a:r>
            <a:r>
              <a:rPr lang="cs-CZ"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Management)</a:t>
            </a:r>
            <a:endParaRPr lang="cs-CZ" sz="2000" dirty="0">
              <a:latin typeface="Arial"/>
              <a:cs typeface="Arial"/>
            </a:endParaRPr>
          </a:p>
          <a:p>
            <a:pPr marL="352425" marR="53975" indent="-339725">
              <a:lnSpc>
                <a:spcPts val="2230"/>
              </a:lnSpc>
              <a:spcBef>
                <a:spcPts val="145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000" b="1" dirty="0">
                <a:solidFill>
                  <a:srgbClr val="FFFFFF"/>
                </a:solidFill>
                <a:latin typeface="Arial"/>
                <a:cs typeface="Arial"/>
              </a:rPr>
              <a:t>Komplexní řízení kvality 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lang="cs-CZ" sz="2000" dirty="0" err="1">
                <a:solidFill>
                  <a:srgbClr val="FFFFFF"/>
                </a:solidFill>
                <a:latin typeface="Arial"/>
                <a:cs typeface="Arial"/>
              </a:rPr>
              <a:t>Total</a:t>
            </a:r>
            <a:r>
              <a:rPr lang="cs-CZ"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 err="1">
                <a:solidFill>
                  <a:srgbClr val="FFFFFF"/>
                </a:solidFill>
                <a:latin typeface="Arial"/>
                <a:cs typeface="Arial"/>
              </a:rPr>
              <a:t>Quality</a:t>
            </a:r>
            <a:r>
              <a:rPr lang="cs-CZ"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Management)</a:t>
            </a:r>
            <a:endParaRPr lang="cs-CZ" sz="2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9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000" b="1" dirty="0">
                <a:solidFill>
                  <a:srgbClr val="FFFFFF"/>
                </a:solidFill>
                <a:latin typeface="Arial"/>
                <a:cs typeface="Arial"/>
              </a:rPr>
              <a:t>Procesní řízení</a:t>
            </a:r>
            <a:endParaRPr lang="cs-CZ" sz="2000" dirty="0">
              <a:latin typeface="Arial"/>
              <a:cs typeface="Arial"/>
            </a:endParaRPr>
          </a:p>
          <a:p>
            <a:pPr marL="352425" indent="-339725">
              <a:lnSpc>
                <a:spcPts val="2315"/>
              </a:lnSpc>
              <a:spcBef>
                <a:spcPts val="122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000" b="1" dirty="0">
                <a:solidFill>
                  <a:srgbClr val="FFFFFF"/>
                </a:solidFill>
                <a:latin typeface="Arial"/>
                <a:cs typeface="Arial"/>
              </a:rPr>
              <a:t>Řízení zaměřené na vytváření hodnot</a:t>
            </a:r>
            <a:endParaRPr lang="cs-CZ" sz="2000" dirty="0">
              <a:latin typeface="Arial"/>
              <a:cs typeface="Arial"/>
            </a:endParaRPr>
          </a:p>
          <a:p>
            <a:pPr marL="352425">
              <a:lnSpc>
                <a:spcPts val="2315"/>
              </a:lnSpc>
            </a:pPr>
            <a:r>
              <a:rPr lang="cs-CZ" sz="2000" b="1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cs-CZ"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b="1" dirty="0">
                <a:solidFill>
                  <a:srgbClr val="FFFFFF"/>
                </a:solidFill>
                <a:latin typeface="Arial"/>
                <a:cs typeface="Arial"/>
              </a:rPr>
              <a:t>podniku</a:t>
            </a:r>
            <a:endParaRPr lang="cs-CZ" sz="20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67539" y="4843403"/>
            <a:ext cx="1310005" cy="590550"/>
          </a:xfrm>
          <a:custGeom>
            <a:avLst/>
            <a:gdLst/>
            <a:ahLst/>
            <a:cxnLst/>
            <a:rect l="l" t="t" r="r" b="b"/>
            <a:pathLst>
              <a:path w="1310004" h="590550">
                <a:moveTo>
                  <a:pt x="0" y="147696"/>
                </a:moveTo>
                <a:lnTo>
                  <a:pt x="982217" y="147696"/>
                </a:lnTo>
                <a:lnTo>
                  <a:pt x="982217" y="0"/>
                </a:lnTo>
                <a:lnTo>
                  <a:pt x="1309725" y="295274"/>
                </a:lnTo>
                <a:lnTo>
                  <a:pt x="982217" y="590549"/>
                </a:lnTo>
                <a:lnTo>
                  <a:pt x="982217" y="442971"/>
                </a:lnTo>
                <a:lnTo>
                  <a:pt x="0" y="442971"/>
                </a:lnTo>
                <a:lnTo>
                  <a:pt x="0" y="147696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6" name="object 6"/>
          <p:cNvSpPr txBox="1"/>
          <p:nvPr/>
        </p:nvSpPr>
        <p:spPr>
          <a:xfrm>
            <a:off x="6945889" y="5043731"/>
            <a:ext cx="79883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Č</a:t>
            </a:r>
            <a:r>
              <a:rPr lang="cs-CZ" sz="18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ost</a:t>
            </a:r>
            <a:endParaRPr lang="cs-CZ" sz="18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70519" y="5934014"/>
            <a:ext cx="873125" cy="27699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7470">
              <a:lnSpc>
                <a:spcPct val="100000"/>
              </a:lnSpc>
            </a:pP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Č</a:t>
            </a:r>
            <a:r>
              <a:rPr lang="cs-CZ" sz="18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lang="cs-CZ" sz="1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65960" y="3998909"/>
            <a:ext cx="1059180" cy="27699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8105">
              <a:lnSpc>
                <a:spcPct val="100000"/>
              </a:lnSpc>
            </a:pP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Kv</a:t>
            </a:r>
            <a:r>
              <a:rPr lang="cs-CZ" sz="18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cs-CZ" sz="1800" spc="-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cs-CZ" sz="1800" spc="-10" dirty="0">
                <a:solidFill>
                  <a:srgbClr val="FFFFFF"/>
                </a:solidFill>
                <a:latin typeface="Arial"/>
                <a:cs typeface="Arial"/>
              </a:rPr>
              <a:t>ita</a:t>
            </a:r>
            <a:endParaRPr lang="cs-CZ"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13769" y="5934075"/>
            <a:ext cx="1177925" cy="27699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8105">
              <a:lnSpc>
                <a:spcPct val="100000"/>
              </a:lnSpc>
            </a:pP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1800" spc="-1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kl</a:t>
            </a:r>
            <a:r>
              <a:rPr lang="cs-CZ" sz="18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dy</a:t>
            </a:r>
            <a:endParaRPr lang="cs-CZ" sz="1800" dirty="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732403" y="4302130"/>
            <a:ext cx="1214755" cy="1635125"/>
          </a:xfrm>
          <a:custGeom>
            <a:avLst/>
            <a:gdLst/>
            <a:ahLst/>
            <a:cxnLst/>
            <a:rect l="l" t="t" r="r" b="b"/>
            <a:pathLst>
              <a:path w="1214754" h="1635125">
                <a:moveTo>
                  <a:pt x="14996" y="1550660"/>
                </a:moveTo>
                <a:lnTo>
                  <a:pt x="0" y="1635123"/>
                </a:lnTo>
                <a:lnTo>
                  <a:pt x="76565" y="1596380"/>
                </a:lnTo>
                <a:lnTo>
                  <a:pt x="69895" y="1591427"/>
                </a:lnTo>
                <a:lnTo>
                  <a:pt x="48371" y="1591427"/>
                </a:lnTo>
                <a:lnTo>
                  <a:pt x="27950" y="1576187"/>
                </a:lnTo>
                <a:lnTo>
                  <a:pt x="35564" y="1565934"/>
                </a:lnTo>
                <a:lnTo>
                  <a:pt x="14996" y="1550660"/>
                </a:lnTo>
                <a:close/>
              </a:path>
              <a:path w="1214754" h="1635125">
                <a:moveTo>
                  <a:pt x="35564" y="1565934"/>
                </a:moveTo>
                <a:lnTo>
                  <a:pt x="27950" y="1576187"/>
                </a:lnTo>
                <a:lnTo>
                  <a:pt x="48371" y="1591427"/>
                </a:lnTo>
                <a:lnTo>
                  <a:pt x="56023" y="1581126"/>
                </a:lnTo>
                <a:lnTo>
                  <a:pt x="35564" y="1565934"/>
                </a:lnTo>
                <a:close/>
              </a:path>
              <a:path w="1214754" h="1635125">
                <a:moveTo>
                  <a:pt x="56023" y="1581126"/>
                </a:moveTo>
                <a:lnTo>
                  <a:pt x="48371" y="1591427"/>
                </a:lnTo>
                <a:lnTo>
                  <a:pt x="69895" y="1591427"/>
                </a:lnTo>
                <a:lnTo>
                  <a:pt x="56023" y="1581126"/>
                </a:lnTo>
                <a:close/>
              </a:path>
              <a:path w="1214754" h="1635125">
                <a:moveTo>
                  <a:pt x="1158478" y="53945"/>
                </a:moveTo>
                <a:lnTo>
                  <a:pt x="35564" y="1565934"/>
                </a:lnTo>
                <a:lnTo>
                  <a:pt x="56023" y="1581126"/>
                </a:lnTo>
                <a:lnTo>
                  <a:pt x="1179022" y="69224"/>
                </a:lnTo>
                <a:lnTo>
                  <a:pt x="1158478" y="53945"/>
                </a:lnTo>
                <a:close/>
              </a:path>
              <a:path w="1214754" h="1635125">
                <a:moveTo>
                  <a:pt x="1206750" y="43677"/>
                </a:moveTo>
                <a:lnTo>
                  <a:pt x="1166103" y="43677"/>
                </a:lnTo>
                <a:lnTo>
                  <a:pt x="1186677" y="58917"/>
                </a:lnTo>
                <a:lnTo>
                  <a:pt x="1179022" y="69224"/>
                </a:lnTo>
                <a:lnTo>
                  <a:pt x="1199509" y="84460"/>
                </a:lnTo>
                <a:lnTo>
                  <a:pt x="1206750" y="43677"/>
                </a:lnTo>
                <a:close/>
              </a:path>
              <a:path w="1214754" h="1635125">
                <a:moveTo>
                  <a:pt x="1166103" y="43677"/>
                </a:moveTo>
                <a:lnTo>
                  <a:pt x="1158478" y="53945"/>
                </a:lnTo>
                <a:lnTo>
                  <a:pt x="1179022" y="69224"/>
                </a:lnTo>
                <a:lnTo>
                  <a:pt x="1186677" y="58917"/>
                </a:lnTo>
                <a:lnTo>
                  <a:pt x="1166103" y="43677"/>
                </a:lnTo>
                <a:close/>
              </a:path>
              <a:path w="1214754" h="1635125">
                <a:moveTo>
                  <a:pt x="1214506" y="0"/>
                </a:moveTo>
                <a:lnTo>
                  <a:pt x="1138031" y="38740"/>
                </a:lnTo>
                <a:lnTo>
                  <a:pt x="1158478" y="53945"/>
                </a:lnTo>
                <a:lnTo>
                  <a:pt x="1166103" y="43677"/>
                </a:lnTo>
                <a:lnTo>
                  <a:pt x="1206750" y="43677"/>
                </a:lnTo>
                <a:lnTo>
                  <a:pt x="12145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11" name="object 11"/>
          <p:cNvSpPr/>
          <p:nvPr/>
        </p:nvSpPr>
        <p:spPr>
          <a:xfrm>
            <a:off x="8024743" y="4306824"/>
            <a:ext cx="1289050" cy="1627505"/>
          </a:xfrm>
          <a:custGeom>
            <a:avLst/>
            <a:gdLst/>
            <a:ahLst/>
            <a:cxnLst/>
            <a:rect l="l" t="t" r="r" b="b"/>
            <a:pathLst>
              <a:path w="1289050" h="1627504">
                <a:moveTo>
                  <a:pt x="1231465" y="1575064"/>
                </a:moveTo>
                <a:lnTo>
                  <a:pt x="1211458" y="1590924"/>
                </a:lnTo>
                <a:lnTo>
                  <a:pt x="1289060" y="1627250"/>
                </a:lnTo>
                <a:lnTo>
                  <a:pt x="1280258" y="1585091"/>
                </a:lnTo>
                <a:lnTo>
                  <a:pt x="1239408" y="1585091"/>
                </a:lnTo>
                <a:lnTo>
                  <a:pt x="1231465" y="1575064"/>
                </a:lnTo>
                <a:close/>
              </a:path>
              <a:path w="1289050" h="1627504">
                <a:moveTo>
                  <a:pt x="1251513" y="1559171"/>
                </a:moveTo>
                <a:lnTo>
                  <a:pt x="1231465" y="1575064"/>
                </a:lnTo>
                <a:lnTo>
                  <a:pt x="1239408" y="1585091"/>
                </a:lnTo>
                <a:lnTo>
                  <a:pt x="1259464" y="1569207"/>
                </a:lnTo>
                <a:lnTo>
                  <a:pt x="1251513" y="1559171"/>
                </a:lnTo>
                <a:close/>
              </a:path>
              <a:path w="1289050" h="1627504">
                <a:moveTo>
                  <a:pt x="1271534" y="1543299"/>
                </a:moveTo>
                <a:lnTo>
                  <a:pt x="1251513" y="1559171"/>
                </a:lnTo>
                <a:lnTo>
                  <a:pt x="1259464" y="1569207"/>
                </a:lnTo>
                <a:lnTo>
                  <a:pt x="1239408" y="1585091"/>
                </a:lnTo>
                <a:lnTo>
                  <a:pt x="1280258" y="1585091"/>
                </a:lnTo>
                <a:lnTo>
                  <a:pt x="1271534" y="1543299"/>
                </a:lnTo>
                <a:close/>
              </a:path>
              <a:path w="1289050" h="1627504">
                <a:moveTo>
                  <a:pt x="57738" y="52170"/>
                </a:moveTo>
                <a:lnTo>
                  <a:pt x="37671" y="68073"/>
                </a:lnTo>
                <a:lnTo>
                  <a:pt x="1231465" y="1575064"/>
                </a:lnTo>
                <a:lnTo>
                  <a:pt x="1251513" y="1559171"/>
                </a:lnTo>
                <a:lnTo>
                  <a:pt x="57738" y="52170"/>
                </a:lnTo>
                <a:close/>
              </a:path>
              <a:path w="1289050" h="1627504">
                <a:moveTo>
                  <a:pt x="0" y="0"/>
                </a:moveTo>
                <a:lnTo>
                  <a:pt x="17647" y="83941"/>
                </a:lnTo>
                <a:lnTo>
                  <a:pt x="37671" y="68073"/>
                </a:lnTo>
                <a:lnTo>
                  <a:pt x="29717" y="58033"/>
                </a:lnTo>
                <a:lnTo>
                  <a:pt x="49804" y="42153"/>
                </a:lnTo>
                <a:lnTo>
                  <a:pt x="70377" y="42153"/>
                </a:lnTo>
                <a:lnTo>
                  <a:pt x="77723" y="36332"/>
                </a:lnTo>
                <a:lnTo>
                  <a:pt x="0" y="0"/>
                </a:lnTo>
                <a:close/>
              </a:path>
              <a:path w="1289050" h="1627504">
                <a:moveTo>
                  <a:pt x="49804" y="42153"/>
                </a:moveTo>
                <a:lnTo>
                  <a:pt x="29717" y="58033"/>
                </a:lnTo>
                <a:lnTo>
                  <a:pt x="37671" y="68073"/>
                </a:lnTo>
                <a:lnTo>
                  <a:pt x="57738" y="52170"/>
                </a:lnTo>
                <a:lnTo>
                  <a:pt x="49804" y="42153"/>
                </a:lnTo>
                <a:close/>
              </a:path>
              <a:path w="1289050" h="1627504">
                <a:moveTo>
                  <a:pt x="70377" y="42153"/>
                </a:moveTo>
                <a:lnTo>
                  <a:pt x="49804" y="42153"/>
                </a:lnTo>
                <a:lnTo>
                  <a:pt x="57738" y="52170"/>
                </a:lnTo>
                <a:lnTo>
                  <a:pt x="70377" y="421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12" name="object 12"/>
          <p:cNvSpPr/>
          <p:nvPr/>
        </p:nvSpPr>
        <p:spPr>
          <a:xfrm>
            <a:off x="7441813" y="4327519"/>
            <a:ext cx="76835" cy="681355"/>
          </a:xfrm>
          <a:custGeom>
            <a:avLst/>
            <a:gdLst/>
            <a:ahLst/>
            <a:cxnLst/>
            <a:rect l="l" t="t" r="r" b="b"/>
            <a:pathLst>
              <a:path w="76834" h="681354">
                <a:moveTo>
                  <a:pt x="25513" y="76636"/>
                </a:moveTo>
                <a:lnTo>
                  <a:pt x="24140" y="680975"/>
                </a:lnTo>
                <a:lnTo>
                  <a:pt x="49651" y="681106"/>
                </a:lnTo>
                <a:lnTo>
                  <a:pt x="51024" y="76677"/>
                </a:lnTo>
                <a:lnTo>
                  <a:pt x="25513" y="76636"/>
                </a:lnTo>
                <a:close/>
              </a:path>
              <a:path w="76834" h="681354">
                <a:moveTo>
                  <a:pt x="70223" y="63886"/>
                </a:moveTo>
                <a:lnTo>
                  <a:pt x="51053" y="63886"/>
                </a:lnTo>
                <a:lnTo>
                  <a:pt x="51024" y="76677"/>
                </a:lnTo>
                <a:lnTo>
                  <a:pt x="76596" y="76718"/>
                </a:lnTo>
                <a:lnTo>
                  <a:pt x="70223" y="63886"/>
                </a:lnTo>
                <a:close/>
              </a:path>
              <a:path w="76834" h="681354">
                <a:moveTo>
                  <a:pt x="51053" y="63886"/>
                </a:moveTo>
                <a:lnTo>
                  <a:pt x="25542" y="63886"/>
                </a:lnTo>
                <a:lnTo>
                  <a:pt x="25513" y="76636"/>
                </a:lnTo>
                <a:lnTo>
                  <a:pt x="51024" y="76677"/>
                </a:lnTo>
                <a:lnTo>
                  <a:pt x="51053" y="63886"/>
                </a:lnTo>
                <a:close/>
              </a:path>
              <a:path w="76834" h="681354">
                <a:moveTo>
                  <a:pt x="38496" y="0"/>
                </a:moveTo>
                <a:lnTo>
                  <a:pt x="0" y="76596"/>
                </a:lnTo>
                <a:lnTo>
                  <a:pt x="25513" y="76636"/>
                </a:lnTo>
                <a:lnTo>
                  <a:pt x="25542" y="63886"/>
                </a:lnTo>
                <a:lnTo>
                  <a:pt x="70223" y="63886"/>
                </a:lnTo>
                <a:lnTo>
                  <a:pt x="384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13" name="object 13"/>
          <p:cNvSpPr/>
          <p:nvPr/>
        </p:nvSpPr>
        <p:spPr>
          <a:xfrm>
            <a:off x="6080119" y="5292221"/>
            <a:ext cx="802005" cy="641985"/>
          </a:xfrm>
          <a:custGeom>
            <a:avLst/>
            <a:gdLst/>
            <a:ahLst/>
            <a:cxnLst/>
            <a:rect l="l" t="t" r="r" b="b"/>
            <a:pathLst>
              <a:path w="802004" h="641985">
                <a:moveTo>
                  <a:pt x="36088" y="564129"/>
                </a:moveTo>
                <a:lnTo>
                  <a:pt x="0" y="641853"/>
                </a:lnTo>
                <a:lnTo>
                  <a:pt x="83819" y="624077"/>
                </a:lnTo>
                <a:lnTo>
                  <a:pt x="74207" y="612004"/>
                </a:lnTo>
                <a:lnTo>
                  <a:pt x="57911" y="612004"/>
                </a:lnTo>
                <a:lnTo>
                  <a:pt x="42031" y="592073"/>
                </a:lnTo>
                <a:lnTo>
                  <a:pt x="52011" y="584128"/>
                </a:lnTo>
                <a:lnTo>
                  <a:pt x="36088" y="564129"/>
                </a:lnTo>
                <a:close/>
              </a:path>
              <a:path w="802004" h="641985">
                <a:moveTo>
                  <a:pt x="52011" y="584128"/>
                </a:moveTo>
                <a:lnTo>
                  <a:pt x="42031" y="592073"/>
                </a:lnTo>
                <a:lnTo>
                  <a:pt x="57911" y="612004"/>
                </a:lnTo>
                <a:lnTo>
                  <a:pt x="67886" y="604066"/>
                </a:lnTo>
                <a:lnTo>
                  <a:pt x="52011" y="584128"/>
                </a:lnTo>
                <a:close/>
              </a:path>
              <a:path w="802004" h="641985">
                <a:moveTo>
                  <a:pt x="67886" y="604066"/>
                </a:moveTo>
                <a:lnTo>
                  <a:pt x="57911" y="612004"/>
                </a:lnTo>
                <a:lnTo>
                  <a:pt x="74207" y="612004"/>
                </a:lnTo>
                <a:lnTo>
                  <a:pt x="67886" y="604066"/>
                </a:lnTo>
                <a:close/>
              </a:path>
              <a:path w="802004" h="641985">
                <a:moveTo>
                  <a:pt x="785743" y="0"/>
                </a:moveTo>
                <a:lnTo>
                  <a:pt x="52011" y="584128"/>
                </a:lnTo>
                <a:lnTo>
                  <a:pt x="67886" y="604066"/>
                </a:lnTo>
                <a:lnTo>
                  <a:pt x="801745" y="20061"/>
                </a:lnTo>
                <a:lnTo>
                  <a:pt x="7857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14" name="object 14"/>
          <p:cNvSpPr/>
          <p:nvPr/>
        </p:nvSpPr>
        <p:spPr>
          <a:xfrm>
            <a:off x="7997433" y="5332607"/>
            <a:ext cx="967740" cy="601980"/>
          </a:xfrm>
          <a:custGeom>
            <a:avLst/>
            <a:gdLst/>
            <a:ahLst/>
            <a:cxnLst/>
            <a:rect l="l" t="t" r="r" b="b"/>
            <a:pathLst>
              <a:path w="967740" h="601979">
                <a:moveTo>
                  <a:pt x="895173" y="572190"/>
                </a:moveTo>
                <a:lnTo>
                  <a:pt x="881786" y="593978"/>
                </a:lnTo>
                <a:lnTo>
                  <a:pt x="967130" y="601467"/>
                </a:lnTo>
                <a:lnTo>
                  <a:pt x="953076" y="578857"/>
                </a:lnTo>
                <a:lnTo>
                  <a:pt x="906017" y="578857"/>
                </a:lnTo>
                <a:lnTo>
                  <a:pt x="895173" y="572190"/>
                </a:lnTo>
                <a:close/>
              </a:path>
              <a:path w="967740" h="601979">
                <a:moveTo>
                  <a:pt x="908553" y="550415"/>
                </a:moveTo>
                <a:lnTo>
                  <a:pt x="895173" y="572190"/>
                </a:lnTo>
                <a:lnTo>
                  <a:pt x="906017" y="578857"/>
                </a:lnTo>
                <a:lnTo>
                  <a:pt x="919490" y="557140"/>
                </a:lnTo>
                <a:lnTo>
                  <a:pt x="908553" y="550415"/>
                </a:lnTo>
                <a:close/>
              </a:path>
              <a:path w="967740" h="601979">
                <a:moveTo>
                  <a:pt x="921898" y="528696"/>
                </a:moveTo>
                <a:lnTo>
                  <a:pt x="908553" y="550415"/>
                </a:lnTo>
                <a:lnTo>
                  <a:pt x="919490" y="557140"/>
                </a:lnTo>
                <a:lnTo>
                  <a:pt x="906017" y="578857"/>
                </a:lnTo>
                <a:lnTo>
                  <a:pt x="953076" y="578857"/>
                </a:lnTo>
                <a:lnTo>
                  <a:pt x="921898" y="528696"/>
                </a:lnTo>
                <a:close/>
              </a:path>
              <a:path w="967740" h="601979">
                <a:moveTo>
                  <a:pt x="13472" y="0"/>
                </a:moveTo>
                <a:lnTo>
                  <a:pt x="0" y="21835"/>
                </a:lnTo>
                <a:lnTo>
                  <a:pt x="895173" y="572190"/>
                </a:lnTo>
                <a:lnTo>
                  <a:pt x="908553" y="550415"/>
                </a:lnTo>
                <a:lnTo>
                  <a:pt x="134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15" name="object 15"/>
          <p:cNvSpPr txBox="1"/>
          <p:nvPr/>
        </p:nvSpPr>
        <p:spPr>
          <a:xfrm>
            <a:off x="6432560" y="2771842"/>
            <a:ext cx="2183130" cy="53860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ts val="2090"/>
              </a:lnSpc>
            </a:pP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cs-CZ"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cs-CZ"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ota</a:t>
            </a:r>
            <a:r>
              <a:rPr lang="cs-CZ"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čin</a:t>
            </a:r>
            <a:r>
              <a:rPr lang="cs-CZ"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osti</a:t>
            </a:r>
            <a:endParaRPr lang="cs-CZ" sz="1800" dirty="0">
              <a:latin typeface="Arial"/>
              <a:cs typeface="Arial"/>
            </a:endParaRPr>
          </a:p>
          <a:p>
            <a:pPr marL="1270" algn="ctr">
              <a:lnSpc>
                <a:spcPts val="2090"/>
              </a:lnSpc>
            </a:pPr>
            <a:r>
              <a:rPr lang="cs-CZ" sz="1800" spc="-5" dirty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18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cs-CZ" sz="18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cs-CZ" sz="1800" spc="-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cs-CZ"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1800" spc="-5" dirty="0">
                <a:solidFill>
                  <a:srgbClr val="FFFFFF"/>
                </a:solidFill>
                <a:latin typeface="Arial"/>
                <a:cs typeface="Arial"/>
              </a:rPr>
              <a:t>ik</a:t>
            </a:r>
            <a:endParaRPr lang="cs-CZ" sz="1800"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613769" y="3150230"/>
            <a:ext cx="1102360" cy="2807970"/>
          </a:xfrm>
          <a:custGeom>
            <a:avLst/>
            <a:gdLst/>
            <a:ahLst/>
            <a:cxnLst/>
            <a:rect l="l" t="t" r="r" b="b"/>
            <a:pathLst>
              <a:path w="1102359" h="2807970">
                <a:moveTo>
                  <a:pt x="77701" y="24856"/>
                </a:moveTo>
                <a:lnTo>
                  <a:pt x="71933" y="49779"/>
                </a:lnTo>
                <a:lnTo>
                  <a:pt x="168036" y="72633"/>
                </a:lnTo>
                <a:lnTo>
                  <a:pt x="252100" y="94122"/>
                </a:lnTo>
                <a:lnTo>
                  <a:pt x="334792" y="116982"/>
                </a:lnTo>
                <a:lnTo>
                  <a:pt x="375422" y="129174"/>
                </a:lnTo>
                <a:lnTo>
                  <a:pt x="415289" y="141975"/>
                </a:lnTo>
                <a:lnTo>
                  <a:pt x="454792" y="155447"/>
                </a:lnTo>
                <a:lnTo>
                  <a:pt x="493410" y="169560"/>
                </a:lnTo>
                <a:lnTo>
                  <a:pt x="531510" y="184403"/>
                </a:lnTo>
                <a:lnTo>
                  <a:pt x="568451" y="200040"/>
                </a:lnTo>
                <a:lnTo>
                  <a:pt x="604906" y="216804"/>
                </a:lnTo>
                <a:lnTo>
                  <a:pt x="640079" y="234330"/>
                </a:lnTo>
                <a:lnTo>
                  <a:pt x="674491" y="252862"/>
                </a:lnTo>
                <a:lnTo>
                  <a:pt x="707897" y="272552"/>
                </a:lnTo>
                <a:lnTo>
                  <a:pt x="740023" y="293369"/>
                </a:lnTo>
                <a:lnTo>
                  <a:pt x="771143" y="315467"/>
                </a:lnTo>
                <a:lnTo>
                  <a:pt x="829696" y="363352"/>
                </a:lnTo>
                <a:lnTo>
                  <a:pt x="882914" y="416935"/>
                </a:lnTo>
                <a:lnTo>
                  <a:pt x="930401" y="476493"/>
                </a:lnTo>
                <a:lnTo>
                  <a:pt x="951859" y="508894"/>
                </a:lnTo>
                <a:lnTo>
                  <a:pt x="971824" y="542940"/>
                </a:lnTo>
                <a:lnTo>
                  <a:pt x="990234" y="578876"/>
                </a:lnTo>
                <a:lnTo>
                  <a:pt x="1006723" y="616701"/>
                </a:lnTo>
                <a:lnTo>
                  <a:pt x="1021598" y="656478"/>
                </a:lnTo>
                <a:lnTo>
                  <a:pt x="1034674" y="698235"/>
                </a:lnTo>
                <a:lnTo>
                  <a:pt x="1045860" y="742187"/>
                </a:lnTo>
                <a:lnTo>
                  <a:pt x="1055248" y="788304"/>
                </a:lnTo>
                <a:lnTo>
                  <a:pt x="1062868" y="836157"/>
                </a:lnTo>
                <a:lnTo>
                  <a:pt x="1068720" y="886205"/>
                </a:lnTo>
                <a:lnTo>
                  <a:pt x="1072895" y="938143"/>
                </a:lnTo>
                <a:lnTo>
                  <a:pt x="1075578" y="991880"/>
                </a:lnTo>
                <a:lnTo>
                  <a:pt x="1076705" y="1047231"/>
                </a:lnTo>
                <a:lnTo>
                  <a:pt x="1076218" y="1104381"/>
                </a:lnTo>
                <a:lnTo>
                  <a:pt x="1074419" y="1163055"/>
                </a:lnTo>
                <a:lnTo>
                  <a:pt x="1071128" y="1223253"/>
                </a:lnTo>
                <a:lnTo>
                  <a:pt x="1060825" y="1348099"/>
                </a:lnTo>
                <a:lnTo>
                  <a:pt x="1045738" y="1478289"/>
                </a:lnTo>
                <a:lnTo>
                  <a:pt x="1026292" y="1613163"/>
                </a:lnTo>
                <a:lnTo>
                  <a:pt x="1002913" y="1752478"/>
                </a:lnTo>
                <a:lnTo>
                  <a:pt x="976396" y="1895353"/>
                </a:lnTo>
                <a:lnTo>
                  <a:pt x="946800" y="2041525"/>
                </a:lnTo>
                <a:lnTo>
                  <a:pt x="914918" y="2190378"/>
                </a:lnTo>
                <a:lnTo>
                  <a:pt x="881146" y="2341254"/>
                </a:lnTo>
                <a:lnTo>
                  <a:pt x="845819" y="2493772"/>
                </a:lnTo>
                <a:lnTo>
                  <a:pt x="772942" y="2801620"/>
                </a:lnTo>
                <a:lnTo>
                  <a:pt x="797692" y="2807467"/>
                </a:lnTo>
                <a:lnTo>
                  <a:pt x="870722" y="2499619"/>
                </a:lnTo>
                <a:lnTo>
                  <a:pt x="906017" y="2347087"/>
                </a:lnTo>
                <a:lnTo>
                  <a:pt x="939942" y="2195830"/>
                </a:lnTo>
                <a:lnTo>
                  <a:pt x="971824" y="2046859"/>
                </a:lnTo>
                <a:lnTo>
                  <a:pt x="1001389" y="1900437"/>
                </a:lnTo>
                <a:lnTo>
                  <a:pt x="1028059" y="1757050"/>
                </a:lnTo>
                <a:lnTo>
                  <a:pt x="1051438" y="1617472"/>
                </a:lnTo>
                <a:lnTo>
                  <a:pt x="1071006" y="1481836"/>
                </a:lnTo>
                <a:lnTo>
                  <a:pt x="1086246" y="1351025"/>
                </a:lnTo>
                <a:lnTo>
                  <a:pt x="1096639" y="1225417"/>
                </a:lnTo>
                <a:lnTo>
                  <a:pt x="1099962" y="1164457"/>
                </a:lnTo>
                <a:lnTo>
                  <a:pt x="1101730" y="1105143"/>
                </a:lnTo>
                <a:lnTo>
                  <a:pt x="1102248" y="1047506"/>
                </a:lnTo>
                <a:lnTo>
                  <a:pt x="1101089" y="991361"/>
                </a:lnTo>
                <a:lnTo>
                  <a:pt x="1098438" y="936894"/>
                </a:lnTo>
                <a:lnTo>
                  <a:pt x="1094231" y="884163"/>
                </a:lnTo>
                <a:lnTo>
                  <a:pt x="1088257" y="833262"/>
                </a:lnTo>
                <a:lnTo>
                  <a:pt x="1080394" y="784219"/>
                </a:lnTo>
                <a:lnTo>
                  <a:pt x="1070884" y="737097"/>
                </a:lnTo>
                <a:lnTo>
                  <a:pt x="1059454" y="691895"/>
                </a:lnTo>
                <a:lnTo>
                  <a:pt x="1045982" y="648858"/>
                </a:lnTo>
                <a:lnTo>
                  <a:pt x="1030742" y="607832"/>
                </a:lnTo>
                <a:lnTo>
                  <a:pt x="1013581" y="568573"/>
                </a:lnTo>
                <a:lnTo>
                  <a:pt x="994684" y="531357"/>
                </a:lnTo>
                <a:lnTo>
                  <a:pt x="973957" y="495940"/>
                </a:lnTo>
                <a:lnTo>
                  <a:pt x="951737" y="462412"/>
                </a:lnTo>
                <a:lnTo>
                  <a:pt x="927872" y="430529"/>
                </a:lnTo>
                <a:lnTo>
                  <a:pt x="902482" y="400446"/>
                </a:lnTo>
                <a:lnTo>
                  <a:pt x="875537" y="371855"/>
                </a:lnTo>
                <a:lnTo>
                  <a:pt x="847222" y="344820"/>
                </a:lnTo>
                <a:lnTo>
                  <a:pt x="817747" y="319399"/>
                </a:lnTo>
                <a:lnTo>
                  <a:pt x="786902" y="295290"/>
                </a:lnTo>
                <a:lnTo>
                  <a:pt x="754898" y="272552"/>
                </a:lnTo>
                <a:lnTo>
                  <a:pt x="721735" y="251094"/>
                </a:lnTo>
                <a:lnTo>
                  <a:pt x="687445" y="230885"/>
                </a:lnTo>
                <a:lnTo>
                  <a:pt x="652271" y="211835"/>
                </a:lnTo>
                <a:lnTo>
                  <a:pt x="616214" y="193944"/>
                </a:lnTo>
                <a:lnTo>
                  <a:pt x="579241" y="176905"/>
                </a:lnTo>
                <a:lnTo>
                  <a:pt x="541416" y="160903"/>
                </a:lnTo>
                <a:lnTo>
                  <a:pt x="502798" y="145663"/>
                </a:lnTo>
                <a:lnTo>
                  <a:pt x="463570" y="131460"/>
                </a:lnTo>
                <a:lnTo>
                  <a:pt x="423550" y="117744"/>
                </a:lnTo>
                <a:lnTo>
                  <a:pt x="383164" y="104912"/>
                </a:lnTo>
                <a:lnTo>
                  <a:pt x="342137" y="92445"/>
                </a:lnTo>
                <a:lnTo>
                  <a:pt x="258958" y="69463"/>
                </a:lnTo>
                <a:lnTo>
                  <a:pt x="174254" y="47884"/>
                </a:lnTo>
                <a:lnTo>
                  <a:pt x="77701" y="24856"/>
                </a:lnTo>
                <a:close/>
              </a:path>
              <a:path w="1102359" h="2807970">
                <a:moveTo>
                  <a:pt x="83454" y="0"/>
                </a:moveTo>
                <a:lnTo>
                  <a:pt x="0" y="20055"/>
                </a:lnTo>
                <a:lnTo>
                  <a:pt x="66172" y="74675"/>
                </a:lnTo>
                <a:lnTo>
                  <a:pt x="71933" y="49779"/>
                </a:lnTo>
                <a:lnTo>
                  <a:pt x="59435" y="46878"/>
                </a:lnTo>
                <a:lnTo>
                  <a:pt x="65166" y="21976"/>
                </a:lnTo>
                <a:lnTo>
                  <a:pt x="78368" y="21976"/>
                </a:lnTo>
                <a:lnTo>
                  <a:pt x="83454" y="0"/>
                </a:lnTo>
                <a:close/>
              </a:path>
              <a:path w="1102359" h="2807970">
                <a:moveTo>
                  <a:pt x="65166" y="21976"/>
                </a:moveTo>
                <a:lnTo>
                  <a:pt x="59435" y="46878"/>
                </a:lnTo>
                <a:lnTo>
                  <a:pt x="71933" y="49779"/>
                </a:lnTo>
                <a:lnTo>
                  <a:pt x="77701" y="24856"/>
                </a:lnTo>
                <a:lnTo>
                  <a:pt x="65166" y="21976"/>
                </a:lnTo>
                <a:close/>
              </a:path>
              <a:path w="1102359" h="2807970">
                <a:moveTo>
                  <a:pt x="78368" y="21976"/>
                </a:moveTo>
                <a:lnTo>
                  <a:pt x="65166" y="21976"/>
                </a:lnTo>
                <a:lnTo>
                  <a:pt x="77701" y="24856"/>
                </a:lnTo>
                <a:lnTo>
                  <a:pt x="78368" y="219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17" name="object 17"/>
          <p:cNvSpPr/>
          <p:nvPr/>
        </p:nvSpPr>
        <p:spPr>
          <a:xfrm>
            <a:off x="7441691" y="3419459"/>
            <a:ext cx="76835" cy="597535"/>
          </a:xfrm>
          <a:custGeom>
            <a:avLst/>
            <a:gdLst/>
            <a:ahLst/>
            <a:cxnLst/>
            <a:rect l="l" t="t" r="r" b="b"/>
            <a:pathLst>
              <a:path w="76834" h="597535">
                <a:moveTo>
                  <a:pt x="25630" y="76677"/>
                </a:moveTo>
                <a:lnTo>
                  <a:pt x="24262" y="596920"/>
                </a:lnTo>
                <a:lnTo>
                  <a:pt x="49773" y="596920"/>
                </a:lnTo>
                <a:lnTo>
                  <a:pt x="51142" y="76758"/>
                </a:lnTo>
                <a:lnTo>
                  <a:pt x="25630" y="76677"/>
                </a:lnTo>
                <a:close/>
              </a:path>
              <a:path w="76834" h="597535">
                <a:moveTo>
                  <a:pt x="70295" y="63886"/>
                </a:moveTo>
                <a:lnTo>
                  <a:pt x="51175" y="63886"/>
                </a:lnTo>
                <a:lnTo>
                  <a:pt x="51142" y="76758"/>
                </a:lnTo>
                <a:lnTo>
                  <a:pt x="76718" y="76840"/>
                </a:lnTo>
                <a:lnTo>
                  <a:pt x="70295" y="63886"/>
                </a:lnTo>
                <a:close/>
              </a:path>
              <a:path w="76834" h="597535">
                <a:moveTo>
                  <a:pt x="51175" y="63886"/>
                </a:moveTo>
                <a:lnTo>
                  <a:pt x="25664" y="63886"/>
                </a:lnTo>
                <a:lnTo>
                  <a:pt x="25630" y="76677"/>
                </a:lnTo>
                <a:lnTo>
                  <a:pt x="51142" y="76758"/>
                </a:lnTo>
                <a:lnTo>
                  <a:pt x="51175" y="63886"/>
                </a:lnTo>
                <a:close/>
              </a:path>
              <a:path w="76834" h="597535">
                <a:moveTo>
                  <a:pt x="38618" y="0"/>
                </a:moveTo>
                <a:lnTo>
                  <a:pt x="0" y="76596"/>
                </a:lnTo>
                <a:lnTo>
                  <a:pt x="25630" y="76677"/>
                </a:lnTo>
                <a:lnTo>
                  <a:pt x="25664" y="63886"/>
                </a:lnTo>
                <a:lnTo>
                  <a:pt x="70295" y="63886"/>
                </a:lnTo>
                <a:lnTo>
                  <a:pt x="386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18" name="object 18"/>
          <p:cNvSpPr/>
          <p:nvPr/>
        </p:nvSpPr>
        <p:spPr>
          <a:xfrm>
            <a:off x="5328787" y="3140720"/>
            <a:ext cx="1102360" cy="2807970"/>
          </a:xfrm>
          <a:custGeom>
            <a:avLst/>
            <a:gdLst/>
            <a:ahLst/>
            <a:cxnLst/>
            <a:rect l="l" t="t" r="r" b="b"/>
            <a:pathLst>
              <a:path w="1102360" h="2807970">
                <a:moveTo>
                  <a:pt x="1024623" y="24839"/>
                </a:moveTo>
                <a:lnTo>
                  <a:pt x="927872" y="47853"/>
                </a:lnTo>
                <a:lnTo>
                  <a:pt x="843290" y="69463"/>
                </a:lnTo>
                <a:lnTo>
                  <a:pt x="760110" y="92445"/>
                </a:lnTo>
                <a:lnTo>
                  <a:pt x="719084" y="104881"/>
                </a:lnTo>
                <a:lnTo>
                  <a:pt x="678576" y="117835"/>
                </a:lnTo>
                <a:lnTo>
                  <a:pt x="638677" y="131429"/>
                </a:lnTo>
                <a:lnTo>
                  <a:pt x="599450" y="145663"/>
                </a:lnTo>
                <a:lnTo>
                  <a:pt x="560831" y="160903"/>
                </a:lnTo>
                <a:lnTo>
                  <a:pt x="523128" y="176905"/>
                </a:lnTo>
                <a:lnTo>
                  <a:pt x="486034" y="193913"/>
                </a:lnTo>
                <a:lnTo>
                  <a:pt x="449976" y="211835"/>
                </a:lnTo>
                <a:lnTo>
                  <a:pt x="414802" y="230885"/>
                </a:lnTo>
                <a:lnTo>
                  <a:pt x="380512" y="251063"/>
                </a:lnTo>
                <a:lnTo>
                  <a:pt x="347350" y="272521"/>
                </a:lnTo>
                <a:lnTo>
                  <a:pt x="315346" y="295259"/>
                </a:lnTo>
                <a:lnTo>
                  <a:pt x="284500" y="319399"/>
                </a:lnTo>
                <a:lnTo>
                  <a:pt x="255026" y="344789"/>
                </a:lnTo>
                <a:lnTo>
                  <a:pt x="226710" y="371855"/>
                </a:lnTo>
                <a:lnTo>
                  <a:pt x="199918" y="400415"/>
                </a:lnTo>
                <a:lnTo>
                  <a:pt x="174376" y="430529"/>
                </a:lnTo>
                <a:lnTo>
                  <a:pt x="150632" y="462381"/>
                </a:lnTo>
                <a:lnTo>
                  <a:pt x="128290" y="495909"/>
                </a:lnTo>
                <a:lnTo>
                  <a:pt x="107716" y="531357"/>
                </a:lnTo>
                <a:lnTo>
                  <a:pt x="88666" y="568573"/>
                </a:lnTo>
                <a:lnTo>
                  <a:pt x="71506" y="607801"/>
                </a:lnTo>
                <a:lnTo>
                  <a:pt x="56266" y="648827"/>
                </a:lnTo>
                <a:lnTo>
                  <a:pt x="42793" y="691895"/>
                </a:lnTo>
                <a:lnTo>
                  <a:pt x="31363" y="737097"/>
                </a:lnTo>
                <a:lnTo>
                  <a:pt x="21854" y="784219"/>
                </a:lnTo>
                <a:lnTo>
                  <a:pt x="14112" y="833231"/>
                </a:lnTo>
                <a:lnTo>
                  <a:pt x="8138" y="884163"/>
                </a:lnTo>
                <a:lnTo>
                  <a:pt x="3809" y="936863"/>
                </a:lnTo>
                <a:lnTo>
                  <a:pt x="1158" y="991361"/>
                </a:lnTo>
                <a:lnTo>
                  <a:pt x="0" y="1047353"/>
                </a:lnTo>
                <a:lnTo>
                  <a:pt x="396" y="1105143"/>
                </a:lnTo>
                <a:lnTo>
                  <a:pt x="2407" y="1164457"/>
                </a:lnTo>
                <a:lnTo>
                  <a:pt x="5608" y="1225417"/>
                </a:lnTo>
                <a:lnTo>
                  <a:pt x="16001" y="1351025"/>
                </a:lnTo>
                <a:lnTo>
                  <a:pt x="31241" y="1481821"/>
                </a:lnTo>
                <a:lnTo>
                  <a:pt x="50810" y="1617457"/>
                </a:lnTo>
                <a:lnTo>
                  <a:pt x="74035" y="1757034"/>
                </a:lnTo>
                <a:lnTo>
                  <a:pt x="100858" y="1900421"/>
                </a:lnTo>
                <a:lnTo>
                  <a:pt x="130301" y="2046844"/>
                </a:lnTo>
                <a:lnTo>
                  <a:pt x="162427" y="2195815"/>
                </a:lnTo>
                <a:lnTo>
                  <a:pt x="196230" y="2347072"/>
                </a:lnTo>
                <a:lnTo>
                  <a:pt x="231526" y="2499603"/>
                </a:lnTo>
                <a:lnTo>
                  <a:pt x="304556" y="2807451"/>
                </a:lnTo>
                <a:lnTo>
                  <a:pt x="329458" y="2801605"/>
                </a:lnTo>
                <a:lnTo>
                  <a:pt x="256428" y="2493757"/>
                </a:lnTo>
                <a:lnTo>
                  <a:pt x="221101" y="2341238"/>
                </a:lnTo>
                <a:lnTo>
                  <a:pt x="187330" y="2190362"/>
                </a:lnTo>
                <a:lnTo>
                  <a:pt x="155326" y="2041510"/>
                </a:lnTo>
                <a:lnTo>
                  <a:pt x="125851" y="1895337"/>
                </a:lnTo>
                <a:lnTo>
                  <a:pt x="99181" y="1752462"/>
                </a:lnTo>
                <a:lnTo>
                  <a:pt x="75956" y="1613147"/>
                </a:lnTo>
                <a:lnTo>
                  <a:pt x="56509" y="1478273"/>
                </a:lnTo>
                <a:lnTo>
                  <a:pt x="41422" y="1348099"/>
                </a:lnTo>
                <a:lnTo>
                  <a:pt x="31120" y="1223253"/>
                </a:lnTo>
                <a:lnTo>
                  <a:pt x="27828" y="1163055"/>
                </a:lnTo>
                <a:lnTo>
                  <a:pt x="26029" y="1104381"/>
                </a:lnTo>
                <a:lnTo>
                  <a:pt x="25664" y="1047231"/>
                </a:lnTo>
                <a:lnTo>
                  <a:pt x="26669" y="991849"/>
                </a:lnTo>
                <a:lnTo>
                  <a:pt x="29352" y="938143"/>
                </a:lnTo>
                <a:lnTo>
                  <a:pt x="33527" y="886205"/>
                </a:lnTo>
                <a:lnTo>
                  <a:pt x="39380" y="836157"/>
                </a:lnTo>
                <a:lnTo>
                  <a:pt x="47122" y="788273"/>
                </a:lnTo>
                <a:lnTo>
                  <a:pt x="56387" y="742187"/>
                </a:lnTo>
                <a:lnTo>
                  <a:pt x="67574" y="698235"/>
                </a:lnTo>
                <a:lnTo>
                  <a:pt x="80650" y="656447"/>
                </a:lnTo>
                <a:lnTo>
                  <a:pt x="95524" y="616701"/>
                </a:lnTo>
                <a:lnTo>
                  <a:pt x="112013" y="578845"/>
                </a:lnTo>
                <a:lnTo>
                  <a:pt x="130423" y="542909"/>
                </a:lnTo>
                <a:lnTo>
                  <a:pt x="150388" y="508863"/>
                </a:lnTo>
                <a:lnTo>
                  <a:pt x="171846" y="476493"/>
                </a:lnTo>
                <a:lnTo>
                  <a:pt x="194828" y="445891"/>
                </a:lnTo>
                <a:lnTo>
                  <a:pt x="245363" y="389381"/>
                </a:lnTo>
                <a:lnTo>
                  <a:pt x="301264" y="338693"/>
                </a:lnTo>
                <a:lnTo>
                  <a:pt x="362224" y="293369"/>
                </a:lnTo>
                <a:lnTo>
                  <a:pt x="394350" y="272521"/>
                </a:lnTo>
                <a:lnTo>
                  <a:pt x="427756" y="252831"/>
                </a:lnTo>
                <a:lnTo>
                  <a:pt x="462168" y="234299"/>
                </a:lnTo>
                <a:lnTo>
                  <a:pt x="497464" y="216773"/>
                </a:lnTo>
                <a:lnTo>
                  <a:pt x="533796" y="200009"/>
                </a:lnTo>
                <a:lnTo>
                  <a:pt x="570859" y="184403"/>
                </a:lnTo>
                <a:lnTo>
                  <a:pt x="608837" y="169529"/>
                </a:lnTo>
                <a:lnTo>
                  <a:pt x="647456" y="155447"/>
                </a:lnTo>
                <a:lnTo>
                  <a:pt x="686836" y="141975"/>
                </a:lnTo>
                <a:lnTo>
                  <a:pt x="726947" y="129143"/>
                </a:lnTo>
                <a:lnTo>
                  <a:pt x="767455" y="116951"/>
                </a:lnTo>
                <a:lnTo>
                  <a:pt x="850026" y="94091"/>
                </a:lnTo>
                <a:lnTo>
                  <a:pt x="934211" y="72633"/>
                </a:lnTo>
                <a:lnTo>
                  <a:pt x="1030346" y="49741"/>
                </a:lnTo>
                <a:lnTo>
                  <a:pt x="1024623" y="24839"/>
                </a:lnTo>
                <a:close/>
              </a:path>
              <a:path w="1102360" h="2807970">
                <a:moveTo>
                  <a:pt x="1099958" y="21945"/>
                </a:moveTo>
                <a:lnTo>
                  <a:pt x="1037081" y="21945"/>
                </a:lnTo>
                <a:lnTo>
                  <a:pt x="1042812" y="46847"/>
                </a:lnTo>
                <a:lnTo>
                  <a:pt x="1030346" y="49741"/>
                </a:lnTo>
                <a:lnTo>
                  <a:pt x="1036076" y="74675"/>
                </a:lnTo>
                <a:lnTo>
                  <a:pt x="1099958" y="21945"/>
                </a:lnTo>
                <a:close/>
              </a:path>
              <a:path w="1102360" h="2807970">
                <a:moveTo>
                  <a:pt x="1037081" y="21945"/>
                </a:moveTo>
                <a:lnTo>
                  <a:pt x="1024623" y="24839"/>
                </a:lnTo>
                <a:lnTo>
                  <a:pt x="1030346" y="49741"/>
                </a:lnTo>
                <a:lnTo>
                  <a:pt x="1042812" y="46847"/>
                </a:lnTo>
                <a:lnTo>
                  <a:pt x="1037081" y="21945"/>
                </a:lnTo>
                <a:close/>
              </a:path>
              <a:path w="1102360" h="2807970">
                <a:moveTo>
                  <a:pt x="1018915" y="0"/>
                </a:moveTo>
                <a:lnTo>
                  <a:pt x="1024623" y="24839"/>
                </a:lnTo>
                <a:lnTo>
                  <a:pt x="1037081" y="21945"/>
                </a:lnTo>
                <a:lnTo>
                  <a:pt x="1099958" y="21945"/>
                </a:lnTo>
                <a:lnTo>
                  <a:pt x="1102248" y="20055"/>
                </a:lnTo>
                <a:lnTo>
                  <a:pt x="10189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1914</Words>
  <Application>Microsoft Office PowerPoint</Application>
  <PresentationFormat>Vlastní</PresentationFormat>
  <Paragraphs>215</Paragraphs>
  <Slides>25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Office Theme</vt:lpstr>
      <vt:lpstr>20 – STRATEGICKY ORIENTOVANÉ MANAŽERSKÉ ÚČETNICTVÍ</vt:lpstr>
      <vt:lpstr>Příčiny rozvoje manažerského účetnictví pro strategické řízení</vt:lpstr>
      <vt:lpstr>Role manažerského účetnictví</vt:lpstr>
      <vt:lpstr>Kalkulace cílových nákladů a kalkulace životního cyklu</vt:lpstr>
      <vt:lpstr>Metody snižování nákladů v předvýrobních etapách</vt:lpstr>
      <vt:lpstr>Omezení kalkulace cílových nákladů</vt:lpstr>
      <vt:lpstr>Kalkulace životního cyklu</vt:lpstr>
      <vt:lpstr>Vztah LC, TC a KC</vt:lpstr>
      <vt:lpstr>Řízení aktivit, činností a procesů</vt:lpstr>
      <vt:lpstr>Význam vymezení aktivit, činností a procesů pro řízení nákladů</vt:lpstr>
      <vt:lpstr>ABM – řízení dle aktivit</vt:lpstr>
      <vt:lpstr>Aktivity a přidaná hodnota</vt:lpstr>
      <vt:lpstr>Aktivity a vztah k výkonu</vt:lpstr>
      <vt:lpstr>Metoda Just In Time (JIT)</vt:lpstr>
      <vt:lpstr>Hodnotové řízení kvality</vt:lpstr>
      <vt:lpstr>Náklady kvality</vt:lpstr>
      <vt:lpstr>Strategické řízení vnitropodnikových útvarů</vt:lpstr>
      <vt:lpstr>BSC – Balancedscorecard</vt:lpstr>
      <vt:lpstr>Prezentace aplikace PowerPoint</vt:lpstr>
      <vt:lpstr>Prezentace aplikace PowerPoint</vt:lpstr>
      <vt:lpstr>Hodnotová oblast</vt:lpstr>
      <vt:lpstr>Zákaznická oblast</vt:lpstr>
      <vt:lpstr>Zaměstnanecká oblast</vt:lpstr>
      <vt:lpstr>Shrnutí kapitoly 20 I</vt:lpstr>
      <vt:lpstr>Shrnutí kapitoly 20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 – STRATEGICKY ORIENTOVANÉ MANAŢERSKÉ ÚČETNICTVÍ</dc:title>
  <dc:creator>Online2PDF.com</dc:creator>
  <cp:lastModifiedBy>Menšík Michal</cp:lastModifiedBy>
  <cp:revision>5</cp:revision>
  <dcterms:created xsi:type="dcterms:W3CDTF">2018-02-08T09:22:03Z</dcterms:created>
  <dcterms:modified xsi:type="dcterms:W3CDTF">2021-12-14T08:26:30Z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