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437" r:id="rId6"/>
    <p:sldId id="472" r:id="rId7"/>
    <p:sldId id="470" r:id="rId8"/>
    <p:sldId id="471" r:id="rId9"/>
    <p:sldId id="43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5170" autoAdjust="0"/>
  </p:normalViewPr>
  <p:slideViewPr>
    <p:cSldViewPr snapToGrid="0" snapToObjects="1">
      <p:cViewPr varScale="1">
        <p:scale>
          <a:sx n="80" d="100"/>
          <a:sy n="80" d="100"/>
        </p:scale>
        <p:origin x="96" y="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31.10.2022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Energetický management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YEM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04. 11. 2022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Kontakt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Ústav: UIZ (Ústav inovací ve zdravotnictví)</a:t>
            </a:r>
          </a:p>
          <a:p>
            <a:r>
              <a:rPr lang="cs-CZ" dirty="0"/>
              <a:t>Kontakt:</a:t>
            </a:r>
          </a:p>
          <a:p>
            <a:pPr lvl="1"/>
            <a:r>
              <a:rPr lang="cs-CZ" dirty="0"/>
              <a:t>e-mail: jaroslav.skrabal@mvso.cz</a:t>
            </a:r>
          </a:p>
          <a:p>
            <a:pPr lvl="1"/>
            <a:r>
              <a:rPr lang="cs-CZ" dirty="0"/>
              <a:t>Přes poštu v rámci: IS MVSO.</a:t>
            </a:r>
          </a:p>
          <a:p>
            <a:r>
              <a:rPr lang="cs-CZ" dirty="0"/>
              <a:t>Konzultační hodiny dle domluvy.</a:t>
            </a:r>
          </a:p>
          <a:p>
            <a:r>
              <a:rPr lang="cs-CZ" dirty="0"/>
              <a:t>Veškeré informace budou poslány přes hromadnou korespondenci IS MVSO.</a:t>
            </a:r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2/6</a:t>
            </a:r>
          </a:p>
        </p:txBody>
      </p:sp>
    </p:spTree>
    <p:extLst>
      <p:ext uri="{BB962C8B-B14F-4D97-AF65-F5344CB8AC3E}">
        <p14:creationId xmlns:p14="http://schemas.microsoft.com/office/powerpoint/2010/main" val="326894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Zápočet:</a:t>
            </a:r>
          </a:p>
          <a:p>
            <a:pPr lvl="1"/>
            <a:r>
              <a:rPr lang="cs-CZ" dirty="0"/>
              <a:t>účast na tutoriálech;</a:t>
            </a:r>
          </a:p>
          <a:p>
            <a:pPr lvl="1"/>
            <a:r>
              <a:rPr lang="cs-CZ" dirty="0"/>
              <a:t>absolvování testu základních vědomostí (na konci semestru).</a:t>
            </a:r>
          </a:p>
          <a:p>
            <a:r>
              <a:rPr lang="cs-CZ" dirty="0"/>
              <a:t>Zkouška:</a:t>
            </a:r>
          </a:p>
          <a:p>
            <a:pPr lvl="1"/>
            <a:r>
              <a:rPr lang="cs-CZ" dirty="0"/>
              <a:t>písemná část – </a:t>
            </a:r>
            <a:r>
              <a:rPr lang="cs-CZ" b="1" dirty="0"/>
              <a:t>esej</a:t>
            </a:r>
            <a:r>
              <a:rPr lang="cs-CZ" dirty="0"/>
              <a:t>;</a:t>
            </a:r>
          </a:p>
          <a:p>
            <a:pPr lvl="1"/>
            <a:r>
              <a:rPr lang="cs-CZ" dirty="0"/>
              <a:t>ústní část (termíny budou vypsány v IS MVŠO);</a:t>
            </a:r>
          </a:p>
          <a:p>
            <a:pPr lvl="2"/>
            <a:r>
              <a:rPr lang="cs-CZ" dirty="0"/>
              <a:t>Hybridní formou (fyzicky popř. on-line).</a:t>
            </a:r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3/6</a:t>
            </a:r>
          </a:p>
        </p:txBody>
      </p:sp>
    </p:spTree>
    <p:extLst>
      <p:ext uri="{BB962C8B-B14F-4D97-AF65-F5344CB8AC3E}">
        <p14:creationId xmlns:p14="http://schemas.microsoft.com/office/powerpoint/2010/main" val="72334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Zápočet:</a:t>
            </a:r>
          </a:p>
          <a:p>
            <a:pPr lvl="1"/>
            <a:r>
              <a:rPr lang="cs-CZ" dirty="0"/>
              <a:t>absolvování testu základních vědomostí</a:t>
            </a:r>
          </a:p>
          <a:p>
            <a:pPr lvl="2"/>
            <a:r>
              <a:rPr lang="cs-CZ" dirty="0"/>
              <a:t>test se bude skládat </a:t>
            </a:r>
            <a:r>
              <a:rPr lang="cs-CZ" b="1" dirty="0"/>
              <a:t>z 10 otázek formou a, b, c, d</a:t>
            </a:r>
            <a:r>
              <a:rPr lang="cs-CZ" dirty="0"/>
              <a:t>, kdy </a:t>
            </a:r>
            <a:r>
              <a:rPr lang="cs-CZ" b="1" dirty="0"/>
              <a:t>jedna odveď bude správná;</a:t>
            </a:r>
          </a:p>
          <a:p>
            <a:pPr lvl="2"/>
            <a:r>
              <a:rPr lang="cs-CZ" dirty="0"/>
              <a:t>za každou správnou otázku je možné </a:t>
            </a:r>
            <a:r>
              <a:rPr lang="cs-CZ" b="1" dirty="0"/>
              <a:t>získat dva body </a:t>
            </a:r>
            <a:r>
              <a:rPr lang="cs-CZ" dirty="0"/>
              <a:t>(celkem tedy 30 bodů);</a:t>
            </a:r>
          </a:p>
          <a:p>
            <a:pPr lvl="2"/>
            <a:r>
              <a:rPr lang="cs-CZ" dirty="0"/>
              <a:t>dané body budou následně </a:t>
            </a:r>
            <a:r>
              <a:rPr lang="cs-CZ" b="1" dirty="0"/>
              <a:t>připočteny k celkovému hodnocení</a:t>
            </a:r>
            <a:r>
              <a:rPr lang="cs-CZ" dirty="0"/>
              <a:t>. </a:t>
            </a:r>
          </a:p>
          <a:p>
            <a:pPr lvl="2"/>
            <a:endParaRPr lang="cs-CZ" dirty="0"/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4/6</a:t>
            </a:r>
          </a:p>
        </p:txBody>
      </p:sp>
    </p:spTree>
    <p:extLst>
      <p:ext uri="{BB962C8B-B14F-4D97-AF65-F5344CB8AC3E}">
        <p14:creationId xmlns:p14="http://schemas.microsoft.com/office/powerpoint/2010/main" val="410446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Zkouška:</a:t>
            </a:r>
          </a:p>
          <a:p>
            <a:pPr lvl="1"/>
            <a:r>
              <a:rPr lang="cs-CZ" dirty="0"/>
              <a:t>písemná část – </a:t>
            </a:r>
            <a:r>
              <a:rPr lang="cs-CZ" b="1" dirty="0"/>
              <a:t>esej</a:t>
            </a:r>
            <a:r>
              <a:rPr lang="cs-CZ" dirty="0"/>
              <a:t>,</a:t>
            </a:r>
          </a:p>
          <a:p>
            <a:pPr lvl="2"/>
            <a:r>
              <a:rPr lang="cs-CZ" dirty="0"/>
              <a:t>každý student vytvoří esej;</a:t>
            </a:r>
          </a:p>
          <a:p>
            <a:pPr lvl="2"/>
            <a:r>
              <a:rPr lang="cs-CZ" dirty="0"/>
              <a:t>seminární práce bude zaslána vyučujícímu.</a:t>
            </a:r>
          </a:p>
          <a:p>
            <a:pPr lvl="1"/>
            <a:r>
              <a:rPr lang="cs-CZ" dirty="0"/>
              <a:t>ústní část (termíny budou vypsány v IS MVŠO).</a:t>
            </a:r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5/6</a:t>
            </a:r>
          </a:p>
        </p:txBody>
      </p:sp>
    </p:spTree>
    <p:extLst>
      <p:ext uri="{BB962C8B-B14F-4D97-AF65-F5344CB8AC3E}">
        <p14:creationId xmlns:p14="http://schemas.microsoft.com/office/powerpoint/2010/main" val="214295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FF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2211</TotalTime>
  <Words>191</Words>
  <Application>Microsoft Office PowerPoint</Application>
  <PresentationFormat>Předvádění na obrazovce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Energetický management YEM</vt:lpstr>
      <vt:lpstr>Kontakt</vt:lpstr>
      <vt:lpstr>Podmínky</vt:lpstr>
      <vt:lpstr>Podmínky</vt:lpstr>
      <vt:lpstr>Podmínky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Škrabal Jaroslav</cp:lastModifiedBy>
  <cp:revision>125</cp:revision>
  <dcterms:created xsi:type="dcterms:W3CDTF">2020-01-28T10:37:38Z</dcterms:created>
  <dcterms:modified xsi:type="dcterms:W3CDTF">2022-10-31T08:31:50Z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