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56" r:id="rId5"/>
    <p:sldId id="437" r:id="rId6"/>
    <p:sldId id="472" r:id="rId7"/>
    <p:sldId id="470" r:id="rId8"/>
    <p:sldId id="471" r:id="rId9"/>
    <p:sldId id="43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85170" autoAdjust="0"/>
  </p:normalViewPr>
  <p:slideViewPr>
    <p:cSldViewPr snapToGrid="0" snapToObjects="1">
      <p:cViewPr varScale="1">
        <p:scale>
          <a:sx n="80" d="100"/>
          <a:sy n="80" d="100"/>
        </p:scale>
        <p:origin x="96" y="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E6FD3-7C40-4D0B-A3CC-D54265A3B7C3}" type="datetimeFigureOut">
              <a:rPr lang="cs-CZ" smtClean="0"/>
              <a:t>31.10.2022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C0AE8-794E-4D1E-A093-7D7ED22AF91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98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16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200000"/>
              </a:lnSpc>
            </a:pPr>
            <a:r>
              <a:rPr lang="cs-CZ" b="1" dirty="0">
                <a:solidFill>
                  <a:srgbClr val="D10202"/>
                </a:solidFill>
                <a:cs typeface="Arial"/>
              </a:rPr>
              <a:t>Energetický management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YEM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Škrabal</a:t>
            </a: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 dirty="0">
                <a:cs typeface="Arial"/>
              </a:rPr>
              <a:t>04. 11. 2022</a:t>
            </a: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Kontakt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Ústav: UIZ (Ústav inovací ve zdravotnictví)</a:t>
            </a:r>
          </a:p>
          <a:p>
            <a:r>
              <a:rPr lang="cs-CZ" dirty="0"/>
              <a:t>Kontakt:</a:t>
            </a:r>
          </a:p>
          <a:p>
            <a:pPr lvl="1"/>
            <a:r>
              <a:rPr lang="cs-CZ" dirty="0"/>
              <a:t>e-mail: jaroslav.skrabal@mvso.cz</a:t>
            </a:r>
          </a:p>
          <a:p>
            <a:pPr lvl="1"/>
            <a:r>
              <a:rPr lang="cs-CZ" dirty="0"/>
              <a:t>Přes poštu v rámci: IS MVSO.</a:t>
            </a:r>
          </a:p>
          <a:p>
            <a:r>
              <a:rPr lang="cs-CZ" dirty="0"/>
              <a:t>Konzultační hodiny dle domluvy.</a:t>
            </a:r>
          </a:p>
          <a:p>
            <a:r>
              <a:rPr lang="cs-CZ" dirty="0"/>
              <a:t>Veškeré informace budou poslány přes hromadnou korespondenci IS MVSO.</a:t>
            </a:r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326894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Zápočet:</a:t>
            </a:r>
          </a:p>
          <a:p>
            <a:pPr lvl="1"/>
            <a:r>
              <a:rPr lang="cs-CZ" dirty="0"/>
              <a:t>účast na tutoriálech;</a:t>
            </a:r>
          </a:p>
          <a:p>
            <a:pPr lvl="1"/>
            <a:r>
              <a:rPr lang="cs-CZ" dirty="0"/>
              <a:t>absolvování testu základních vědomostí (na konci semestru).</a:t>
            </a:r>
          </a:p>
          <a:p>
            <a:r>
              <a:rPr lang="cs-CZ" dirty="0"/>
              <a:t>Zkouška:</a:t>
            </a:r>
          </a:p>
          <a:p>
            <a:pPr lvl="1"/>
            <a:r>
              <a:rPr lang="cs-CZ" dirty="0"/>
              <a:t>písemná část – </a:t>
            </a:r>
            <a:r>
              <a:rPr lang="cs-CZ" b="1" dirty="0"/>
              <a:t>esej</a:t>
            </a:r>
            <a:r>
              <a:rPr lang="cs-CZ" dirty="0"/>
              <a:t>;</a:t>
            </a:r>
          </a:p>
          <a:p>
            <a:pPr lvl="1"/>
            <a:r>
              <a:rPr lang="cs-CZ" dirty="0"/>
              <a:t>ústní část (termíny budou vypsány v IS MVŠO);</a:t>
            </a:r>
          </a:p>
          <a:p>
            <a:pPr lvl="2"/>
            <a:r>
              <a:rPr lang="cs-CZ" dirty="0"/>
              <a:t>Hybridní formou (fyzicky popř. on-line).</a:t>
            </a:r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723346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Zápočet:</a:t>
            </a:r>
          </a:p>
          <a:p>
            <a:pPr lvl="1"/>
            <a:r>
              <a:rPr lang="cs-CZ" dirty="0"/>
              <a:t>absolvování testu základních vědomostí</a:t>
            </a:r>
          </a:p>
          <a:p>
            <a:pPr lvl="2"/>
            <a:r>
              <a:rPr lang="cs-CZ" dirty="0"/>
              <a:t>test se bude skládat </a:t>
            </a:r>
            <a:r>
              <a:rPr lang="cs-CZ" b="1" dirty="0"/>
              <a:t>z 10 otázek formou a, b, c, d</a:t>
            </a:r>
            <a:r>
              <a:rPr lang="cs-CZ" dirty="0"/>
              <a:t>, kdy </a:t>
            </a:r>
            <a:r>
              <a:rPr lang="cs-CZ" b="1" dirty="0"/>
              <a:t>jedna odveď bude správná;</a:t>
            </a:r>
          </a:p>
          <a:p>
            <a:pPr lvl="2"/>
            <a:r>
              <a:rPr lang="cs-CZ" dirty="0"/>
              <a:t>za každou správnou otázku je možné </a:t>
            </a:r>
            <a:r>
              <a:rPr lang="cs-CZ" b="1" dirty="0"/>
              <a:t>získat dva body </a:t>
            </a:r>
            <a:r>
              <a:rPr lang="cs-CZ" dirty="0"/>
              <a:t>(celkem tedy 30 bodů);</a:t>
            </a:r>
          </a:p>
          <a:p>
            <a:pPr lvl="2"/>
            <a:r>
              <a:rPr lang="cs-CZ" dirty="0"/>
              <a:t>dané body budou následně </a:t>
            </a:r>
            <a:r>
              <a:rPr lang="cs-CZ" b="1" dirty="0"/>
              <a:t>připočteny k celkovému hodnocení</a:t>
            </a:r>
            <a:r>
              <a:rPr lang="cs-CZ" dirty="0"/>
              <a:t>. </a:t>
            </a:r>
          </a:p>
          <a:p>
            <a:pPr lvl="2"/>
            <a:endParaRPr lang="cs-CZ" dirty="0"/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4104462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Zkouška:</a:t>
            </a:r>
          </a:p>
          <a:p>
            <a:pPr lvl="1"/>
            <a:r>
              <a:rPr lang="cs-CZ" dirty="0"/>
              <a:t>písemná část – </a:t>
            </a:r>
            <a:r>
              <a:rPr lang="cs-CZ" b="1" dirty="0"/>
              <a:t>esej</a:t>
            </a:r>
            <a:r>
              <a:rPr lang="cs-CZ" dirty="0"/>
              <a:t>,</a:t>
            </a:r>
          </a:p>
          <a:p>
            <a:pPr lvl="2"/>
            <a:r>
              <a:rPr lang="cs-CZ" dirty="0"/>
              <a:t>každý student vytvoří esej;</a:t>
            </a:r>
          </a:p>
          <a:p>
            <a:pPr lvl="2"/>
            <a:r>
              <a:rPr lang="cs-CZ" dirty="0"/>
              <a:t>seminární práce bude zaslána vyučujícímu.</a:t>
            </a:r>
          </a:p>
          <a:p>
            <a:pPr lvl="1"/>
            <a:r>
              <a:rPr lang="cs-CZ" dirty="0"/>
              <a:t>ústní část (termíny budou vypsány v IS MVŠO).</a:t>
            </a:r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214295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3CABC-8AEA-CED1-2AD6-B15E52A9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FF0000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040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D8C21EA77D964F8735E8A7CE2242BF" ma:contentTypeVersion="0" ma:contentTypeDescription="Vytvoří nový dokument" ma:contentTypeScope="" ma:versionID="b0d6b4d6caad77d344d1c3476d98040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3b0c0cd93dd2b4d7dcf680e894e1b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C60907-4A90-45AF-A235-EC8A31771D4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5E1CA43-0DAE-4E29-86BE-EB81BAB4A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C3C3F3-4557-4EAE-B664-81648A0D2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2211</TotalTime>
  <Words>191</Words>
  <Application>Microsoft Office PowerPoint</Application>
  <PresentationFormat>Předvádění na obrazovce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Energetický management YEM</vt:lpstr>
      <vt:lpstr>Kontakt</vt:lpstr>
      <vt:lpstr>Podmínky</vt:lpstr>
      <vt:lpstr>Podmínky</vt:lpstr>
      <vt:lpstr>Podmínky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IKEA a společenská odpovědnost</dc:title>
  <dc:creator>Filip Zaoral</dc:creator>
  <cp:lastModifiedBy>Škrabal Jaroslav</cp:lastModifiedBy>
  <cp:revision>125</cp:revision>
  <dcterms:created xsi:type="dcterms:W3CDTF">2020-01-28T10:37:38Z</dcterms:created>
  <dcterms:modified xsi:type="dcterms:W3CDTF">2022-10-31T08:31:50Z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0x01010036D8C21EA77D964F8735E8A7CE2242BF</vt:lpwstr>
  </property>
</Properties>
</file>